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Permanent Marker" panose="02000000000000000000" pitchFamily="2" charset="0"/>
      <p:regular r:id="rId10"/>
    </p:embeddedFont>
    <p:embeddedFont>
      <p:font typeface="Six Hands Marker" panose="03050502040202030505" pitchFamily="66" charset="77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8.sv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sv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1.sv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sv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31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9.svg"/><Relationship Id="rId5" Type="http://schemas.openxmlformats.org/officeDocument/2006/relationships/image" Target="../media/image4.png"/><Relationship Id="rId15" Type="http://schemas.openxmlformats.org/officeDocument/2006/relationships/image" Target="../media/image20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42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093647" y="-4690882"/>
            <a:ext cx="6331306" cy="8229600"/>
          </a:xfrm>
          <a:custGeom>
            <a:avLst/>
            <a:gdLst/>
            <a:ahLst/>
            <a:cxnLst/>
            <a:rect l="l" t="t" r="r" b="b"/>
            <a:pathLst>
              <a:path w="6331306" h="8229600">
                <a:moveTo>
                  <a:pt x="6331306" y="0"/>
                </a:moveTo>
                <a:lnTo>
                  <a:pt x="0" y="0"/>
                </a:lnTo>
                <a:lnTo>
                  <a:pt x="0" y="8229600"/>
                </a:lnTo>
                <a:lnTo>
                  <a:pt x="6331306" y="8229600"/>
                </a:lnTo>
                <a:lnTo>
                  <a:pt x="63313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318837" y="-1465623"/>
            <a:ext cx="18925675" cy="3451326"/>
          </a:xfrm>
          <a:custGeom>
            <a:avLst/>
            <a:gdLst/>
            <a:ahLst/>
            <a:cxnLst/>
            <a:rect l="l" t="t" r="r" b="b"/>
            <a:pathLst>
              <a:path w="18925675" h="3451326">
                <a:moveTo>
                  <a:pt x="0" y="0"/>
                </a:moveTo>
                <a:lnTo>
                  <a:pt x="18925674" y="0"/>
                </a:lnTo>
                <a:lnTo>
                  <a:pt x="18925674" y="3451326"/>
                </a:lnTo>
                <a:lnTo>
                  <a:pt x="0" y="3451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4865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4668537" y="-1465623"/>
            <a:ext cx="6331306" cy="8229600"/>
          </a:xfrm>
          <a:custGeom>
            <a:avLst/>
            <a:gdLst/>
            <a:ahLst/>
            <a:cxnLst/>
            <a:rect l="l" t="t" r="r" b="b"/>
            <a:pathLst>
              <a:path w="6331306" h="8229600">
                <a:moveTo>
                  <a:pt x="0" y="0"/>
                </a:moveTo>
                <a:lnTo>
                  <a:pt x="6331306" y="0"/>
                </a:lnTo>
                <a:lnTo>
                  <a:pt x="63313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8837" y="8734009"/>
            <a:ext cx="18925675" cy="3104366"/>
          </a:xfrm>
          <a:custGeom>
            <a:avLst/>
            <a:gdLst/>
            <a:ahLst/>
            <a:cxnLst/>
            <a:rect l="l" t="t" r="r" b="b"/>
            <a:pathLst>
              <a:path w="18925675" h="3104366">
                <a:moveTo>
                  <a:pt x="0" y="0"/>
                </a:moveTo>
                <a:lnTo>
                  <a:pt x="18925674" y="0"/>
                </a:lnTo>
                <a:lnTo>
                  <a:pt x="18925674" y="3104366"/>
                </a:lnTo>
                <a:lnTo>
                  <a:pt x="0" y="3104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5585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535566" y="5670458"/>
            <a:ext cx="5889387" cy="5340638"/>
          </a:xfrm>
          <a:custGeom>
            <a:avLst/>
            <a:gdLst/>
            <a:ahLst/>
            <a:cxnLst/>
            <a:rect l="l" t="t" r="r" b="b"/>
            <a:pathLst>
              <a:path w="5889387" h="5340638">
                <a:moveTo>
                  <a:pt x="5889387" y="0"/>
                </a:moveTo>
                <a:lnTo>
                  <a:pt x="0" y="0"/>
                </a:lnTo>
                <a:lnTo>
                  <a:pt x="0" y="5340638"/>
                </a:lnTo>
                <a:lnTo>
                  <a:pt x="5889387" y="5340638"/>
                </a:lnTo>
                <a:lnTo>
                  <a:pt x="588938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27740" y="5670458"/>
            <a:ext cx="5889387" cy="5340638"/>
          </a:xfrm>
          <a:custGeom>
            <a:avLst/>
            <a:gdLst/>
            <a:ahLst/>
            <a:cxnLst/>
            <a:rect l="l" t="t" r="r" b="b"/>
            <a:pathLst>
              <a:path w="5889387" h="5340638">
                <a:moveTo>
                  <a:pt x="0" y="0"/>
                </a:moveTo>
                <a:lnTo>
                  <a:pt x="5889387" y="0"/>
                </a:lnTo>
                <a:lnTo>
                  <a:pt x="5889387" y="5340638"/>
                </a:lnTo>
                <a:lnTo>
                  <a:pt x="0" y="5340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77088" y="457323"/>
            <a:ext cx="13533823" cy="9372353"/>
          </a:xfrm>
          <a:custGeom>
            <a:avLst/>
            <a:gdLst/>
            <a:ahLst/>
            <a:cxnLst/>
            <a:rect l="l" t="t" r="r" b="b"/>
            <a:pathLst>
              <a:path w="13533823" h="9372353">
                <a:moveTo>
                  <a:pt x="0" y="0"/>
                </a:moveTo>
                <a:lnTo>
                  <a:pt x="13533824" y="0"/>
                </a:lnTo>
                <a:lnTo>
                  <a:pt x="13533824" y="9372354"/>
                </a:lnTo>
                <a:lnTo>
                  <a:pt x="0" y="937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361647" y="3489393"/>
            <a:ext cx="9551005" cy="3759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7"/>
              </a:lnSpc>
            </a:pPr>
            <a:r>
              <a:rPr lang="en-US" sz="12652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Mi evolucion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5152141" y="2502967"/>
            <a:ext cx="3105901" cy="762357"/>
          </a:xfrm>
          <a:custGeom>
            <a:avLst/>
            <a:gdLst/>
            <a:ahLst/>
            <a:cxnLst/>
            <a:rect l="l" t="t" r="r" b="b"/>
            <a:pathLst>
              <a:path w="3105901" h="762357">
                <a:moveTo>
                  <a:pt x="0" y="0"/>
                </a:moveTo>
                <a:lnTo>
                  <a:pt x="3105901" y="0"/>
                </a:lnTo>
                <a:lnTo>
                  <a:pt x="3105901" y="762357"/>
                </a:lnTo>
                <a:lnTo>
                  <a:pt x="0" y="762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6071343"/>
            <a:ext cx="2944693" cy="1900666"/>
          </a:xfrm>
          <a:custGeom>
            <a:avLst/>
            <a:gdLst/>
            <a:ahLst/>
            <a:cxnLst/>
            <a:rect l="l" t="t" r="r" b="b"/>
            <a:pathLst>
              <a:path w="2944693" h="1900666">
                <a:moveTo>
                  <a:pt x="0" y="0"/>
                </a:moveTo>
                <a:lnTo>
                  <a:pt x="2944693" y="0"/>
                </a:lnTo>
                <a:lnTo>
                  <a:pt x="2944693" y="1900666"/>
                </a:lnTo>
                <a:lnTo>
                  <a:pt x="0" y="19006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87875">
            <a:off x="1632779" y="628526"/>
            <a:ext cx="3452253" cy="976700"/>
          </a:xfrm>
          <a:custGeom>
            <a:avLst/>
            <a:gdLst/>
            <a:ahLst/>
            <a:cxnLst/>
            <a:rect l="l" t="t" r="r" b="b"/>
            <a:pathLst>
              <a:path w="3452253" h="976700">
                <a:moveTo>
                  <a:pt x="0" y="0"/>
                </a:moveTo>
                <a:lnTo>
                  <a:pt x="3452252" y="0"/>
                </a:lnTo>
                <a:lnTo>
                  <a:pt x="3452252" y="976700"/>
                </a:lnTo>
                <a:lnTo>
                  <a:pt x="0" y="976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00000">
            <a:off x="13958827" y="5296527"/>
            <a:ext cx="3735657" cy="1543874"/>
          </a:xfrm>
          <a:custGeom>
            <a:avLst/>
            <a:gdLst/>
            <a:ahLst/>
            <a:cxnLst/>
            <a:rect l="l" t="t" r="r" b="b"/>
            <a:pathLst>
              <a:path w="3735657" h="1543874">
                <a:moveTo>
                  <a:pt x="0" y="0"/>
                </a:moveTo>
                <a:lnTo>
                  <a:pt x="3735657" y="0"/>
                </a:lnTo>
                <a:lnTo>
                  <a:pt x="3735657" y="1543874"/>
                </a:lnTo>
                <a:lnTo>
                  <a:pt x="0" y="1543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674808">
            <a:off x="12044581" y="2801089"/>
            <a:ext cx="663336" cy="1208558"/>
          </a:xfrm>
          <a:custGeom>
            <a:avLst/>
            <a:gdLst/>
            <a:ahLst/>
            <a:cxnLst/>
            <a:rect l="l" t="t" r="r" b="b"/>
            <a:pathLst>
              <a:path w="663336" h="1208558">
                <a:moveTo>
                  <a:pt x="0" y="0"/>
                </a:moveTo>
                <a:lnTo>
                  <a:pt x="663336" y="0"/>
                </a:lnTo>
                <a:lnTo>
                  <a:pt x="663336" y="1208558"/>
                </a:lnTo>
                <a:lnTo>
                  <a:pt x="0" y="12085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605884" y="7127198"/>
            <a:ext cx="7076232" cy="54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1"/>
              </a:lnSpc>
            </a:pPr>
            <a:r>
              <a:rPr lang="en-US" sz="3158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By: Ana Paulina Orrantia Cabrera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9104678" y="1978757"/>
            <a:ext cx="11785376" cy="7309190"/>
          </a:xfrm>
          <a:custGeom>
            <a:avLst/>
            <a:gdLst/>
            <a:ahLst/>
            <a:cxnLst/>
            <a:rect l="l" t="t" r="r" b="b"/>
            <a:pathLst>
              <a:path w="11785376" h="7309190">
                <a:moveTo>
                  <a:pt x="0" y="0"/>
                </a:moveTo>
                <a:lnTo>
                  <a:pt x="11785376" y="0"/>
                </a:lnTo>
                <a:lnTo>
                  <a:pt x="11785376" y="7309190"/>
                </a:lnTo>
                <a:lnTo>
                  <a:pt x="0" y="7309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058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882360" y="891882"/>
            <a:ext cx="9376940" cy="8503235"/>
          </a:xfrm>
          <a:custGeom>
            <a:avLst/>
            <a:gdLst/>
            <a:ahLst/>
            <a:cxnLst/>
            <a:rect l="l" t="t" r="r" b="b"/>
            <a:pathLst>
              <a:path w="9376940" h="8503235">
                <a:moveTo>
                  <a:pt x="9376940" y="0"/>
                </a:moveTo>
                <a:lnTo>
                  <a:pt x="0" y="0"/>
                </a:lnTo>
                <a:lnTo>
                  <a:pt x="0" y="8503236"/>
                </a:lnTo>
                <a:lnTo>
                  <a:pt x="9376940" y="8503236"/>
                </a:lnTo>
                <a:lnTo>
                  <a:pt x="93769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1878852" y="871387"/>
            <a:ext cx="874411" cy="2553025"/>
          </a:xfrm>
          <a:custGeom>
            <a:avLst/>
            <a:gdLst/>
            <a:ahLst/>
            <a:cxnLst/>
            <a:rect l="l" t="t" r="r" b="b"/>
            <a:pathLst>
              <a:path w="874411" h="2553025">
                <a:moveTo>
                  <a:pt x="0" y="0"/>
                </a:moveTo>
                <a:lnTo>
                  <a:pt x="874411" y="0"/>
                </a:lnTo>
                <a:lnTo>
                  <a:pt x="874411" y="2553025"/>
                </a:lnTo>
                <a:lnTo>
                  <a:pt x="0" y="2553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156182"/>
            <a:ext cx="5827249" cy="510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669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Hola, mi nombre es Ana Paulina Orrantia Cabrera, tengo casi 13 años, naci en Guasave y actualmente sigo aquí, hace 4 años hacía homeschool desde Covid-19 y actualmente asisto a la secundaria, Inei es muy buena escuela me gusta mucho, me gusta mi personalidad aunque la verdad hay muchas cosas que me gustaría cambiar de mi.</a:t>
            </a:r>
          </a:p>
        </p:txBody>
      </p:sp>
      <p:sp>
        <p:nvSpPr>
          <p:cNvPr id="7" name="Freeform 7"/>
          <p:cNvSpPr/>
          <p:nvPr/>
        </p:nvSpPr>
        <p:spPr>
          <a:xfrm>
            <a:off x="6636874" y="7092925"/>
            <a:ext cx="3027845" cy="2703040"/>
          </a:xfrm>
          <a:custGeom>
            <a:avLst/>
            <a:gdLst/>
            <a:ahLst/>
            <a:cxnLst/>
            <a:rect l="l" t="t" r="r" b="b"/>
            <a:pathLst>
              <a:path w="3027845" h="2703040">
                <a:moveTo>
                  <a:pt x="0" y="0"/>
                </a:moveTo>
                <a:lnTo>
                  <a:pt x="3027845" y="0"/>
                </a:lnTo>
                <a:lnTo>
                  <a:pt x="3027845" y="2703040"/>
                </a:lnTo>
                <a:lnTo>
                  <a:pt x="0" y="2703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49327" y="1028700"/>
            <a:ext cx="1052386" cy="1336364"/>
          </a:xfrm>
          <a:custGeom>
            <a:avLst/>
            <a:gdLst/>
            <a:ahLst/>
            <a:cxnLst/>
            <a:rect l="l" t="t" r="r" b="b"/>
            <a:pathLst>
              <a:path w="1052386" h="1336364">
                <a:moveTo>
                  <a:pt x="0" y="0"/>
                </a:moveTo>
                <a:lnTo>
                  <a:pt x="1052386" y="0"/>
                </a:lnTo>
                <a:lnTo>
                  <a:pt x="1052386" y="1336364"/>
                </a:lnTo>
                <a:lnTo>
                  <a:pt x="0" y="1336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3783">
            <a:off x="9774237" y="2597859"/>
            <a:ext cx="5625441" cy="5739326"/>
          </a:xfrm>
          <a:custGeom>
            <a:avLst/>
            <a:gdLst/>
            <a:ahLst/>
            <a:cxnLst/>
            <a:rect l="l" t="t" r="r" b="b"/>
            <a:pathLst>
              <a:path w="5625441" h="5739326">
                <a:moveTo>
                  <a:pt x="0" y="0"/>
                </a:moveTo>
                <a:lnTo>
                  <a:pt x="5625441" y="0"/>
                </a:lnTo>
                <a:lnTo>
                  <a:pt x="5625441" y="5739326"/>
                </a:lnTo>
                <a:lnTo>
                  <a:pt x="0" y="5739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510" t="-37166" b="-24247"/>
            </a:stretch>
          </a:blipFill>
          <a:ln w="85725" cap="sq">
            <a:solidFill>
              <a:srgbClr val="000000"/>
            </a:solidFill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1028700" y="2443012"/>
            <a:ext cx="5827249" cy="106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1"/>
              </a:lnSpc>
            </a:pPr>
            <a:r>
              <a:rPr lang="en-US" sz="7139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¿Quien soy?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5073112">
            <a:off x="7199" y="-35633"/>
            <a:ext cx="3525717" cy="5131425"/>
          </a:xfrm>
          <a:custGeom>
            <a:avLst/>
            <a:gdLst/>
            <a:ahLst/>
            <a:cxnLst/>
            <a:rect l="l" t="t" r="r" b="b"/>
            <a:pathLst>
              <a:path w="3525717" h="5131425">
                <a:moveTo>
                  <a:pt x="0" y="0"/>
                </a:moveTo>
                <a:lnTo>
                  <a:pt x="3525717" y="0"/>
                </a:lnTo>
                <a:lnTo>
                  <a:pt x="3525717" y="5131425"/>
                </a:lnTo>
                <a:lnTo>
                  <a:pt x="0" y="5131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7329" y="3054590"/>
            <a:ext cx="1440516" cy="1483677"/>
          </a:xfrm>
          <a:custGeom>
            <a:avLst/>
            <a:gdLst/>
            <a:ahLst/>
            <a:cxnLst/>
            <a:rect l="l" t="t" r="r" b="b"/>
            <a:pathLst>
              <a:path w="1440516" h="1483677">
                <a:moveTo>
                  <a:pt x="0" y="0"/>
                </a:moveTo>
                <a:lnTo>
                  <a:pt x="1440516" y="0"/>
                </a:lnTo>
                <a:lnTo>
                  <a:pt x="1440516" y="1483677"/>
                </a:lnTo>
                <a:lnTo>
                  <a:pt x="0" y="1483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77329" y="4781074"/>
            <a:ext cx="1440516" cy="1483677"/>
          </a:xfrm>
          <a:custGeom>
            <a:avLst/>
            <a:gdLst/>
            <a:ahLst/>
            <a:cxnLst/>
            <a:rect l="l" t="t" r="r" b="b"/>
            <a:pathLst>
              <a:path w="1440516" h="1483677">
                <a:moveTo>
                  <a:pt x="0" y="0"/>
                </a:moveTo>
                <a:lnTo>
                  <a:pt x="1440516" y="0"/>
                </a:lnTo>
                <a:lnTo>
                  <a:pt x="1440516" y="1483678"/>
                </a:lnTo>
                <a:lnTo>
                  <a:pt x="0" y="1483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96366" y="6502877"/>
            <a:ext cx="1440516" cy="1483677"/>
          </a:xfrm>
          <a:custGeom>
            <a:avLst/>
            <a:gdLst/>
            <a:ahLst/>
            <a:cxnLst/>
            <a:rect l="l" t="t" r="r" b="b"/>
            <a:pathLst>
              <a:path w="1440516" h="1483677">
                <a:moveTo>
                  <a:pt x="0" y="0"/>
                </a:moveTo>
                <a:lnTo>
                  <a:pt x="1440516" y="0"/>
                </a:lnTo>
                <a:lnTo>
                  <a:pt x="1440516" y="1483677"/>
                </a:lnTo>
                <a:lnTo>
                  <a:pt x="0" y="1483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59702" y="622072"/>
            <a:ext cx="7168595" cy="237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0"/>
              </a:lnSpc>
            </a:pPr>
            <a:r>
              <a:rPr lang="en-US" sz="8000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Que quiero mejorar?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12647335" y="1028700"/>
            <a:ext cx="663336" cy="1208558"/>
          </a:xfrm>
          <a:custGeom>
            <a:avLst/>
            <a:gdLst/>
            <a:ahLst/>
            <a:cxnLst/>
            <a:rect l="l" t="t" r="r" b="b"/>
            <a:pathLst>
              <a:path w="663336" h="1208558">
                <a:moveTo>
                  <a:pt x="0" y="0"/>
                </a:moveTo>
                <a:lnTo>
                  <a:pt x="663336" y="0"/>
                </a:lnTo>
                <a:lnTo>
                  <a:pt x="663336" y="1208558"/>
                </a:lnTo>
                <a:lnTo>
                  <a:pt x="0" y="1208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>
            <a:off x="4977329" y="1028700"/>
            <a:ext cx="663336" cy="1208558"/>
          </a:xfrm>
          <a:custGeom>
            <a:avLst/>
            <a:gdLst/>
            <a:ahLst/>
            <a:cxnLst/>
            <a:rect l="l" t="t" r="r" b="b"/>
            <a:pathLst>
              <a:path w="663336" h="1208558">
                <a:moveTo>
                  <a:pt x="663336" y="0"/>
                </a:moveTo>
                <a:lnTo>
                  <a:pt x="0" y="0"/>
                </a:lnTo>
                <a:lnTo>
                  <a:pt x="0" y="1208558"/>
                </a:lnTo>
                <a:lnTo>
                  <a:pt x="663336" y="1208558"/>
                </a:lnTo>
                <a:lnTo>
                  <a:pt x="66333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18837" y="8540206"/>
            <a:ext cx="18925675" cy="2680622"/>
          </a:xfrm>
          <a:custGeom>
            <a:avLst/>
            <a:gdLst/>
            <a:ahLst/>
            <a:cxnLst/>
            <a:rect l="l" t="t" r="r" b="b"/>
            <a:pathLst>
              <a:path w="18925675" h="2680622">
                <a:moveTo>
                  <a:pt x="0" y="0"/>
                </a:moveTo>
                <a:lnTo>
                  <a:pt x="18925674" y="0"/>
                </a:lnTo>
                <a:lnTo>
                  <a:pt x="18925674" y="2680622"/>
                </a:lnTo>
                <a:lnTo>
                  <a:pt x="0" y="26806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5389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68094" y="7056529"/>
            <a:ext cx="3027845" cy="2703040"/>
          </a:xfrm>
          <a:custGeom>
            <a:avLst/>
            <a:gdLst/>
            <a:ahLst/>
            <a:cxnLst/>
            <a:rect l="l" t="t" r="r" b="b"/>
            <a:pathLst>
              <a:path w="3027845" h="2703040">
                <a:moveTo>
                  <a:pt x="0" y="0"/>
                </a:moveTo>
                <a:lnTo>
                  <a:pt x="3027845" y="0"/>
                </a:lnTo>
                <a:lnTo>
                  <a:pt x="3027845" y="2703040"/>
                </a:lnTo>
                <a:lnTo>
                  <a:pt x="0" y="2703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86971" y="1424902"/>
            <a:ext cx="6137508" cy="1420855"/>
          </a:xfrm>
          <a:custGeom>
            <a:avLst/>
            <a:gdLst/>
            <a:ahLst/>
            <a:cxnLst/>
            <a:rect l="l" t="t" r="r" b="b"/>
            <a:pathLst>
              <a:path w="6137508" h="1420855">
                <a:moveTo>
                  <a:pt x="6137509" y="0"/>
                </a:moveTo>
                <a:lnTo>
                  <a:pt x="0" y="0"/>
                </a:lnTo>
                <a:lnTo>
                  <a:pt x="0" y="1420856"/>
                </a:lnTo>
                <a:lnTo>
                  <a:pt x="6137509" y="1420856"/>
                </a:lnTo>
                <a:lnTo>
                  <a:pt x="613750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020191" y="5029200"/>
            <a:ext cx="1392866" cy="886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sz="5106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31823" y="3306497"/>
            <a:ext cx="4633176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Personalidad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31823" y="5057775"/>
            <a:ext cx="4401555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Vocabulario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77329" y="6727304"/>
            <a:ext cx="1388094" cy="88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5086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31823" y="6953816"/>
            <a:ext cx="5222756" cy="84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Creencias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20191" y="3296062"/>
            <a:ext cx="1397654" cy="88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76"/>
              </a:lnSpc>
            </a:pPr>
            <a:r>
              <a:rPr lang="en-US" sz="5126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01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8243228" y="1736578"/>
            <a:ext cx="13904798" cy="7335835"/>
          </a:xfrm>
          <a:custGeom>
            <a:avLst/>
            <a:gdLst/>
            <a:ahLst/>
            <a:cxnLst/>
            <a:rect l="l" t="t" r="r" b="b"/>
            <a:pathLst>
              <a:path w="13904798" h="7335835">
                <a:moveTo>
                  <a:pt x="0" y="0"/>
                </a:moveTo>
                <a:lnTo>
                  <a:pt x="13904798" y="0"/>
                </a:lnTo>
                <a:lnTo>
                  <a:pt x="13904798" y="7335834"/>
                </a:lnTo>
                <a:lnTo>
                  <a:pt x="0" y="7335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08" b="-2931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466134" y="-2236512"/>
            <a:ext cx="6331306" cy="8229600"/>
          </a:xfrm>
          <a:custGeom>
            <a:avLst/>
            <a:gdLst/>
            <a:ahLst/>
            <a:cxnLst/>
            <a:rect l="l" t="t" r="r" b="b"/>
            <a:pathLst>
              <a:path w="6331306" h="8229600">
                <a:moveTo>
                  <a:pt x="0" y="0"/>
                </a:moveTo>
                <a:lnTo>
                  <a:pt x="6331306" y="0"/>
                </a:lnTo>
                <a:lnTo>
                  <a:pt x="63313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66509" y="-1547904"/>
            <a:ext cx="5889387" cy="5340638"/>
          </a:xfrm>
          <a:custGeom>
            <a:avLst/>
            <a:gdLst/>
            <a:ahLst/>
            <a:cxnLst/>
            <a:rect l="l" t="t" r="r" b="b"/>
            <a:pathLst>
              <a:path w="5889387" h="5340638">
                <a:moveTo>
                  <a:pt x="0" y="0"/>
                </a:moveTo>
                <a:lnTo>
                  <a:pt x="5889387" y="0"/>
                </a:lnTo>
                <a:lnTo>
                  <a:pt x="5889387" y="5340638"/>
                </a:lnTo>
                <a:lnTo>
                  <a:pt x="0" y="5340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77088" y="457323"/>
            <a:ext cx="13533823" cy="9372353"/>
          </a:xfrm>
          <a:custGeom>
            <a:avLst/>
            <a:gdLst/>
            <a:ahLst/>
            <a:cxnLst/>
            <a:rect l="l" t="t" r="r" b="b"/>
            <a:pathLst>
              <a:path w="13533823" h="9372353">
                <a:moveTo>
                  <a:pt x="0" y="0"/>
                </a:moveTo>
                <a:lnTo>
                  <a:pt x="13533824" y="0"/>
                </a:lnTo>
                <a:lnTo>
                  <a:pt x="13533824" y="9372354"/>
                </a:lnTo>
                <a:lnTo>
                  <a:pt x="0" y="937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0153" y="2186978"/>
            <a:ext cx="3232724" cy="2656712"/>
          </a:xfrm>
          <a:custGeom>
            <a:avLst/>
            <a:gdLst/>
            <a:ahLst/>
            <a:cxnLst/>
            <a:rect l="l" t="t" r="r" b="b"/>
            <a:pathLst>
              <a:path w="3232724" h="2656712">
                <a:moveTo>
                  <a:pt x="0" y="0"/>
                </a:moveTo>
                <a:lnTo>
                  <a:pt x="3232725" y="0"/>
                </a:lnTo>
                <a:lnTo>
                  <a:pt x="3232725" y="2656712"/>
                </a:lnTo>
                <a:lnTo>
                  <a:pt x="0" y="26567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52426" y="6625846"/>
            <a:ext cx="2374072" cy="2162564"/>
          </a:xfrm>
          <a:custGeom>
            <a:avLst/>
            <a:gdLst/>
            <a:ahLst/>
            <a:cxnLst/>
            <a:rect l="l" t="t" r="r" b="b"/>
            <a:pathLst>
              <a:path w="2374072" h="2162564">
                <a:moveTo>
                  <a:pt x="0" y="0"/>
                </a:moveTo>
                <a:lnTo>
                  <a:pt x="2374072" y="0"/>
                </a:lnTo>
                <a:lnTo>
                  <a:pt x="2374072" y="2162564"/>
                </a:lnTo>
                <a:lnTo>
                  <a:pt x="0" y="2162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58541" y="4724942"/>
            <a:ext cx="7570918" cy="248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7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Mucha gente me puede considerar en un término “castrosa” pero no es asi, simplemente soy alegre y un poco loca, pero mucha gente no puede aguantar mi forma de ser alegre, porque no me gusta ser seria, ya que he perdido muchos amigos por ser seria.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6441" y="3073392"/>
            <a:ext cx="8375118" cy="1274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1"/>
              </a:lnSpc>
            </a:pPr>
            <a:r>
              <a:rPr lang="en-US" sz="8372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Personalidad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263500" y="2690093"/>
            <a:ext cx="6331306" cy="8229600"/>
          </a:xfrm>
          <a:custGeom>
            <a:avLst/>
            <a:gdLst/>
            <a:ahLst/>
            <a:cxnLst/>
            <a:rect l="l" t="t" r="r" b="b"/>
            <a:pathLst>
              <a:path w="6331306" h="8229600">
                <a:moveTo>
                  <a:pt x="0" y="0"/>
                </a:moveTo>
                <a:lnTo>
                  <a:pt x="6331305" y="0"/>
                </a:lnTo>
                <a:lnTo>
                  <a:pt x="63313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01867" y="-472489"/>
            <a:ext cx="5889387" cy="5340638"/>
          </a:xfrm>
          <a:custGeom>
            <a:avLst/>
            <a:gdLst/>
            <a:ahLst/>
            <a:cxnLst/>
            <a:rect l="l" t="t" r="r" b="b"/>
            <a:pathLst>
              <a:path w="5889387" h="5340638">
                <a:moveTo>
                  <a:pt x="0" y="0"/>
                </a:moveTo>
                <a:lnTo>
                  <a:pt x="5889387" y="0"/>
                </a:lnTo>
                <a:lnTo>
                  <a:pt x="5889387" y="5340638"/>
                </a:lnTo>
                <a:lnTo>
                  <a:pt x="0" y="5340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>
            <a:off x="17259300" y="-1916970"/>
            <a:ext cx="6331306" cy="8229600"/>
          </a:xfrm>
          <a:custGeom>
            <a:avLst/>
            <a:gdLst/>
            <a:ahLst/>
            <a:cxnLst/>
            <a:rect l="l" t="t" r="r" b="b"/>
            <a:pathLst>
              <a:path w="6331306" h="8229600">
                <a:moveTo>
                  <a:pt x="6331306" y="0"/>
                </a:moveTo>
                <a:lnTo>
                  <a:pt x="0" y="0"/>
                </a:lnTo>
                <a:lnTo>
                  <a:pt x="0" y="8229600"/>
                </a:lnTo>
                <a:lnTo>
                  <a:pt x="6331306" y="8229600"/>
                </a:lnTo>
                <a:lnTo>
                  <a:pt x="63313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7259300" y="5313453"/>
            <a:ext cx="5889387" cy="5340638"/>
          </a:xfrm>
          <a:custGeom>
            <a:avLst/>
            <a:gdLst/>
            <a:ahLst/>
            <a:cxnLst/>
            <a:rect l="l" t="t" r="r" b="b"/>
            <a:pathLst>
              <a:path w="5889387" h="5340638">
                <a:moveTo>
                  <a:pt x="5889387" y="0"/>
                </a:moveTo>
                <a:lnTo>
                  <a:pt x="0" y="0"/>
                </a:lnTo>
                <a:lnTo>
                  <a:pt x="0" y="5340638"/>
                </a:lnTo>
                <a:lnTo>
                  <a:pt x="5889387" y="5340638"/>
                </a:lnTo>
                <a:lnTo>
                  <a:pt x="588938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84292" y="-912406"/>
            <a:ext cx="8378236" cy="3728315"/>
          </a:xfrm>
          <a:custGeom>
            <a:avLst/>
            <a:gdLst/>
            <a:ahLst/>
            <a:cxnLst/>
            <a:rect l="l" t="t" r="r" b="b"/>
            <a:pathLst>
              <a:path w="8378236" h="3728315">
                <a:moveTo>
                  <a:pt x="0" y="0"/>
                </a:moveTo>
                <a:lnTo>
                  <a:pt x="8378236" y="0"/>
                </a:lnTo>
                <a:lnTo>
                  <a:pt x="8378236" y="3728315"/>
                </a:lnTo>
                <a:lnTo>
                  <a:pt x="0" y="3728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2471913" y="1155394"/>
            <a:ext cx="516214" cy="940510"/>
          </a:xfrm>
          <a:custGeom>
            <a:avLst/>
            <a:gdLst/>
            <a:ahLst/>
            <a:cxnLst/>
            <a:rect l="l" t="t" r="r" b="b"/>
            <a:pathLst>
              <a:path w="516214" h="940510">
                <a:moveTo>
                  <a:pt x="0" y="0"/>
                </a:moveTo>
                <a:lnTo>
                  <a:pt x="516213" y="0"/>
                </a:lnTo>
                <a:lnTo>
                  <a:pt x="516213" y="940510"/>
                </a:lnTo>
                <a:lnTo>
                  <a:pt x="0" y="94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>
            <a:off x="5299874" y="1155394"/>
            <a:ext cx="516214" cy="940510"/>
          </a:xfrm>
          <a:custGeom>
            <a:avLst/>
            <a:gdLst/>
            <a:ahLst/>
            <a:cxnLst/>
            <a:rect l="l" t="t" r="r" b="b"/>
            <a:pathLst>
              <a:path w="516214" h="940510">
                <a:moveTo>
                  <a:pt x="516213" y="0"/>
                </a:moveTo>
                <a:lnTo>
                  <a:pt x="0" y="0"/>
                </a:lnTo>
                <a:lnTo>
                  <a:pt x="0" y="940510"/>
                </a:lnTo>
                <a:lnTo>
                  <a:pt x="516213" y="940510"/>
                </a:lnTo>
                <a:lnTo>
                  <a:pt x="5162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537401"/>
            <a:ext cx="2771022" cy="2760631"/>
          </a:xfrm>
          <a:custGeom>
            <a:avLst/>
            <a:gdLst/>
            <a:ahLst/>
            <a:cxnLst/>
            <a:rect l="l" t="t" r="r" b="b"/>
            <a:pathLst>
              <a:path w="2771022" h="2760631">
                <a:moveTo>
                  <a:pt x="0" y="0"/>
                </a:moveTo>
                <a:lnTo>
                  <a:pt x="2771022" y="0"/>
                </a:lnTo>
                <a:lnTo>
                  <a:pt x="2771022" y="2760630"/>
                </a:lnTo>
                <a:lnTo>
                  <a:pt x="0" y="2760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23388" y="7537401"/>
            <a:ext cx="2664612" cy="2749599"/>
          </a:xfrm>
          <a:custGeom>
            <a:avLst/>
            <a:gdLst/>
            <a:ahLst/>
            <a:cxnLst/>
            <a:rect l="l" t="t" r="r" b="b"/>
            <a:pathLst>
              <a:path w="2664612" h="2749599">
                <a:moveTo>
                  <a:pt x="0" y="0"/>
                </a:moveTo>
                <a:lnTo>
                  <a:pt x="2664612" y="0"/>
                </a:lnTo>
                <a:lnTo>
                  <a:pt x="2664612" y="2749599"/>
                </a:lnTo>
                <a:lnTo>
                  <a:pt x="0" y="2749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798986">
            <a:off x="16069642" y="-1299484"/>
            <a:ext cx="2933685" cy="4502470"/>
          </a:xfrm>
          <a:custGeom>
            <a:avLst/>
            <a:gdLst/>
            <a:ahLst/>
            <a:cxnLst/>
            <a:rect l="l" t="t" r="r" b="b"/>
            <a:pathLst>
              <a:path w="2933685" h="4502470">
                <a:moveTo>
                  <a:pt x="0" y="0"/>
                </a:moveTo>
                <a:lnTo>
                  <a:pt x="2933684" y="0"/>
                </a:lnTo>
                <a:lnTo>
                  <a:pt x="2933684" y="4502470"/>
                </a:lnTo>
                <a:lnTo>
                  <a:pt x="0" y="4502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584704" y="3115624"/>
            <a:ext cx="9177412" cy="631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4"/>
              </a:lnSpc>
            </a:pPr>
            <a:r>
              <a:rPr lang="en-US" sz="4017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Fuera de la escuela, y probablemente en la escuela algunas veces, pueda saltarme con mis palabras y llevar al mas allá mi vocabulario, me gustaría decir menos groserías y mejorar mi temperamento, manteniendo la calma y aplicar el valor de la tolerancia.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71099" y="789826"/>
            <a:ext cx="6945802" cy="130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3"/>
              </a:lnSpc>
            </a:pPr>
            <a:r>
              <a:rPr lang="en-US" sz="7581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Vocabulario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9029" y="802438"/>
            <a:ext cx="5001207" cy="4000966"/>
          </a:xfrm>
          <a:custGeom>
            <a:avLst/>
            <a:gdLst/>
            <a:ahLst/>
            <a:cxnLst/>
            <a:rect l="l" t="t" r="r" b="b"/>
            <a:pathLst>
              <a:path w="5001207" h="4000966">
                <a:moveTo>
                  <a:pt x="0" y="0"/>
                </a:moveTo>
                <a:lnTo>
                  <a:pt x="5001207" y="0"/>
                </a:lnTo>
                <a:lnTo>
                  <a:pt x="5001207" y="4000965"/>
                </a:lnTo>
                <a:lnTo>
                  <a:pt x="0" y="4000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23576" y="5901343"/>
            <a:ext cx="16152907" cy="7309190"/>
          </a:xfrm>
          <a:custGeom>
            <a:avLst/>
            <a:gdLst/>
            <a:ahLst/>
            <a:cxnLst/>
            <a:rect l="l" t="t" r="r" b="b"/>
            <a:pathLst>
              <a:path w="16152907" h="7309190">
                <a:moveTo>
                  <a:pt x="0" y="0"/>
                </a:moveTo>
                <a:lnTo>
                  <a:pt x="16152906" y="0"/>
                </a:lnTo>
                <a:lnTo>
                  <a:pt x="16152906" y="7309190"/>
                </a:lnTo>
                <a:lnTo>
                  <a:pt x="0" y="7309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557764" y="5483597"/>
            <a:ext cx="5001207" cy="4000966"/>
          </a:xfrm>
          <a:custGeom>
            <a:avLst/>
            <a:gdLst/>
            <a:ahLst/>
            <a:cxnLst/>
            <a:rect l="l" t="t" r="r" b="b"/>
            <a:pathLst>
              <a:path w="5001207" h="4000966">
                <a:moveTo>
                  <a:pt x="0" y="0"/>
                </a:moveTo>
                <a:lnTo>
                  <a:pt x="5001207" y="0"/>
                </a:lnTo>
                <a:lnTo>
                  <a:pt x="5001207" y="4000965"/>
                </a:lnTo>
                <a:lnTo>
                  <a:pt x="0" y="4000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557764" y="802438"/>
            <a:ext cx="5001207" cy="4000966"/>
          </a:xfrm>
          <a:custGeom>
            <a:avLst/>
            <a:gdLst/>
            <a:ahLst/>
            <a:cxnLst/>
            <a:rect l="l" t="t" r="r" b="b"/>
            <a:pathLst>
              <a:path w="5001207" h="4000966">
                <a:moveTo>
                  <a:pt x="5001207" y="0"/>
                </a:moveTo>
                <a:lnTo>
                  <a:pt x="0" y="0"/>
                </a:lnTo>
                <a:lnTo>
                  <a:pt x="0" y="4000965"/>
                </a:lnTo>
                <a:lnTo>
                  <a:pt x="5001207" y="4000965"/>
                </a:lnTo>
                <a:lnTo>
                  <a:pt x="500120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 flipH="1">
            <a:off x="729029" y="5483597"/>
            <a:ext cx="5001207" cy="4000966"/>
          </a:xfrm>
          <a:custGeom>
            <a:avLst/>
            <a:gdLst/>
            <a:ahLst/>
            <a:cxnLst/>
            <a:rect l="l" t="t" r="r" b="b"/>
            <a:pathLst>
              <a:path w="5001207" h="4000966">
                <a:moveTo>
                  <a:pt x="5001207" y="0"/>
                </a:moveTo>
                <a:lnTo>
                  <a:pt x="0" y="0"/>
                </a:lnTo>
                <a:lnTo>
                  <a:pt x="0" y="4000965"/>
                </a:lnTo>
                <a:lnTo>
                  <a:pt x="5001207" y="4000965"/>
                </a:lnTo>
                <a:lnTo>
                  <a:pt x="500120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534346" y="3205717"/>
            <a:ext cx="5390573" cy="2573998"/>
          </a:xfrm>
          <a:custGeom>
            <a:avLst/>
            <a:gdLst/>
            <a:ahLst/>
            <a:cxnLst/>
            <a:rect l="l" t="t" r="r" b="b"/>
            <a:pathLst>
              <a:path w="5390573" h="2573998">
                <a:moveTo>
                  <a:pt x="0" y="0"/>
                </a:moveTo>
                <a:lnTo>
                  <a:pt x="5390573" y="0"/>
                </a:lnTo>
                <a:lnTo>
                  <a:pt x="5390573" y="2573998"/>
                </a:lnTo>
                <a:lnTo>
                  <a:pt x="0" y="25739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58368" y="1449199"/>
            <a:ext cx="1052386" cy="1336364"/>
          </a:xfrm>
          <a:custGeom>
            <a:avLst/>
            <a:gdLst/>
            <a:ahLst/>
            <a:cxnLst/>
            <a:rect l="l" t="t" r="r" b="b"/>
            <a:pathLst>
              <a:path w="1052386" h="1336364">
                <a:moveTo>
                  <a:pt x="0" y="0"/>
                </a:moveTo>
                <a:lnTo>
                  <a:pt x="1052386" y="0"/>
                </a:lnTo>
                <a:lnTo>
                  <a:pt x="1052386" y="1336364"/>
                </a:lnTo>
                <a:lnTo>
                  <a:pt x="0" y="1336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308204" y="1385912"/>
            <a:ext cx="5671593" cy="139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5"/>
              </a:lnSpc>
            </a:pPr>
            <a:r>
              <a:rPr lang="en-US" sz="9271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Creencias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21038" y="3233157"/>
            <a:ext cx="8945691" cy="444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Todos los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adultos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saben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, y hasta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nosotros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somos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concientes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que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no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somos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maduros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para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tomar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facilidad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la vida,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obviamente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a los 12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años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tienes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creencias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diferentes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a la de los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adultos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por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eso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deberíamos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aprender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de los padres, porque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tienen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mayor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experiencia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acerca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de</a:t>
            </a:r>
            <a:r>
              <a:rPr lang="es-MX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tomar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decisiones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que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te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pueden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marcar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manera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importante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en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tu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vida, me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gustaria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tener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creencias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diferentes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madurar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más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rápido</a:t>
            </a:r>
            <a:r>
              <a:rPr lang="en-US" sz="2800" dirty="0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12622549" y="1392274"/>
            <a:ext cx="14593406" cy="7335835"/>
          </a:xfrm>
          <a:custGeom>
            <a:avLst/>
            <a:gdLst/>
            <a:ahLst/>
            <a:cxnLst/>
            <a:rect l="l" t="t" r="r" b="b"/>
            <a:pathLst>
              <a:path w="14593406" h="7335835">
                <a:moveTo>
                  <a:pt x="14593406" y="7335834"/>
                </a:moveTo>
                <a:lnTo>
                  <a:pt x="0" y="7335834"/>
                </a:lnTo>
                <a:lnTo>
                  <a:pt x="0" y="0"/>
                </a:lnTo>
                <a:lnTo>
                  <a:pt x="14593406" y="0"/>
                </a:lnTo>
                <a:lnTo>
                  <a:pt x="14593406" y="7335834"/>
                </a:lnTo>
                <a:close/>
              </a:path>
            </a:pathLst>
          </a:custGeom>
          <a:blipFill>
            <a:blip r:embed="rId3"/>
            <a:stretch>
              <a:fillRect r="-29686" b="-2931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287468" y="-2236512"/>
            <a:ext cx="6331306" cy="8229600"/>
          </a:xfrm>
          <a:custGeom>
            <a:avLst/>
            <a:gdLst/>
            <a:ahLst/>
            <a:cxnLst/>
            <a:rect l="l" t="t" r="r" b="b"/>
            <a:pathLst>
              <a:path w="6331306" h="8229600">
                <a:moveTo>
                  <a:pt x="0" y="0"/>
                </a:moveTo>
                <a:lnTo>
                  <a:pt x="6331305" y="0"/>
                </a:lnTo>
                <a:lnTo>
                  <a:pt x="63313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761709" y="-1547904"/>
            <a:ext cx="5889387" cy="5340638"/>
          </a:xfrm>
          <a:custGeom>
            <a:avLst/>
            <a:gdLst/>
            <a:ahLst/>
            <a:cxnLst/>
            <a:rect l="l" t="t" r="r" b="b"/>
            <a:pathLst>
              <a:path w="5889387" h="5340638">
                <a:moveTo>
                  <a:pt x="5889387" y="0"/>
                </a:moveTo>
                <a:lnTo>
                  <a:pt x="0" y="0"/>
                </a:lnTo>
                <a:lnTo>
                  <a:pt x="0" y="5340638"/>
                </a:lnTo>
                <a:lnTo>
                  <a:pt x="5889387" y="5340638"/>
                </a:lnTo>
                <a:lnTo>
                  <a:pt x="588938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77088" y="457323"/>
            <a:ext cx="13533823" cy="9372353"/>
          </a:xfrm>
          <a:custGeom>
            <a:avLst/>
            <a:gdLst/>
            <a:ahLst/>
            <a:cxnLst/>
            <a:rect l="l" t="t" r="r" b="b"/>
            <a:pathLst>
              <a:path w="13533823" h="9372353">
                <a:moveTo>
                  <a:pt x="0" y="0"/>
                </a:moveTo>
                <a:lnTo>
                  <a:pt x="13533824" y="0"/>
                </a:lnTo>
                <a:lnTo>
                  <a:pt x="13533824" y="9372354"/>
                </a:lnTo>
                <a:lnTo>
                  <a:pt x="0" y="9372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58541" y="4841481"/>
            <a:ext cx="7570918" cy="25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2997">
                <a:solidFill>
                  <a:srgbClr val="000000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En pocas palabras, tengo una personalidad diferente, creencia diferente, y obviamente una identidad propia, muy diferente hacia la de las demás.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56441" y="2975903"/>
            <a:ext cx="8375118" cy="141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7"/>
              </a:lnSpc>
            </a:pPr>
            <a:r>
              <a:rPr lang="en-US" sz="9471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Conclusión </a:t>
            </a:r>
          </a:p>
        </p:txBody>
      </p:sp>
      <p:sp>
        <p:nvSpPr>
          <p:cNvPr id="9" name="Freeform 9"/>
          <p:cNvSpPr/>
          <p:nvPr/>
        </p:nvSpPr>
        <p:spPr>
          <a:xfrm rot="2700000">
            <a:off x="509260" y="5871225"/>
            <a:ext cx="3735657" cy="1543874"/>
          </a:xfrm>
          <a:custGeom>
            <a:avLst/>
            <a:gdLst/>
            <a:ahLst/>
            <a:cxnLst/>
            <a:rect l="l" t="t" r="r" b="b"/>
            <a:pathLst>
              <a:path w="3735657" h="1543874">
                <a:moveTo>
                  <a:pt x="0" y="0"/>
                </a:moveTo>
                <a:lnTo>
                  <a:pt x="3735657" y="0"/>
                </a:lnTo>
                <a:lnTo>
                  <a:pt x="3735657" y="1543874"/>
                </a:lnTo>
                <a:lnTo>
                  <a:pt x="0" y="1543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89362" y="927955"/>
            <a:ext cx="2944693" cy="1900666"/>
          </a:xfrm>
          <a:custGeom>
            <a:avLst/>
            <a:gdLst/>
            <a:ahLst/>
            <a:cxnLst/>
            <a:rect l="l" t="t" r="r" b="b"/>
            <a:pathLst>
              <a:path w="2944693" h="1900666">
                <a:moveTo>
                  <a:pt x="0" y="0"/>
                </a:moveTo>
                <a:lnTo>
                  <a:pt x="2944694" y="0"/>
                </a:lnTo>
                <a:lnTo>
                  <a:pt x="2944694" y="1900666"/>
                </a:lnTo>
                <a:lnTo>
                  <a:pt x="0" y="19006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67398" y="7330147"/>
            <a:ext cx="3105901" cy="762357"/>
          </a:xfrm>
          <a:custGeom>
            <a:avLst/>
            <a:gdLst/>
            <a:ahLst/>
            <a:cxnLst/>
            <a:rect l="l" t="t" r="r" b="b"/>
            <a:pathLst>
              <a:path w="3105901" h="762357">
                <a:moveTo>
                  <a:pt x="0" y="0"/>
                </a:moveTo>
                <a:lnTo>
                  <a:pt x="3105901" y="0"/>
                </a:lnTo>
                <a:lnTo>
                  <a:pt x="3105901" y="762358"/>
                </a:lnTo>
                <a:lnTo>
                  <a:pt x="0" y="762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495427">
            <a:off x="5655707" y="2352574"/>
            <a:ext cx="663336" cy="1208558"/>
          </a:xfrm>
          <a:custGeom>
            <a:avLst/>
            <a:gdLst/>
            <a:ahLst/>
            <a:cxnLst/>
            <a:rect l="l" t="t" r="r" b="b"/>
            <a:pathLst>
              <a:path w="663336" h="1208558">
                <a:moveTo>
                  <a:pt x="0" y="0"/>
                </a:moveTo>
                <a:lnTo>
                  <a:pt x="663336" y="0"/>
                </a:lnTo>
                <a:lnTo>
                  <a:pt x="663336" y="1208558"/>
                </a:lnTo>
                <a:lnTo>
                  <a:pt x="0" y="12085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54367" r="-370760" b="-96030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34049" y="2751547"/>
            <a:ext cx="12019901" cy="479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14"/>
              </a:lnSpc>
            </a:pPr>
            <a:r>
              <a:rPr lang="en-US" sz="16046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¡muchas gracias!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5731471" y="4225977"/>
            <a:ext cx="6331306" cy="8229600"/>
          </a:xfrm>
          <a:custGeom>
            <a:avLst/>
            <a:gdLst/>
            <a:ahLst/>
            <a:cxnLst/>
            <a:rect l="l" t="t" r="r" b="b"/>
            <a:pathLst>
              <a:path w="6331306" h="8229600">
                <a:moveTo>
                  <a:pt x="6331306" y="0"/>
                </a:moveTo>
                <a:lnTo>
                  <a:pt x="0" y="0"/>
                </a:lnTo>
                <a:lnTo>
                  <a:pt x="0" y="8229600"/>
                </a:lnTo>
                <a:lnTo>
                  <a:pt x="6331306" y="8229600"/>
                </a:lnTo>
                <a:lnTo>
                  <a:pt x="63313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318837" y="-1465623"/>
            <a:ext cx="18925675" cy="3451326"/>
          </a:xfrm>
          <a:custGeom>
            <a:avLst/>
            <a:gdLst/>
            <a:ahLst/>
            <a:cxnLst/>
            <a:rect l="l" t="t" r="r" b="b"/>
            <a:pathLst>
              <a:path w="18925675" h="3451326">
                <a:moveTo>
                  <a:pt x="0" y="0"/>
                </a:moveTo>
                <a:lnTo>
                  <a:pt x="18925674" y="0"/>
                </a:lnTo>
                <a:lnTo>
                  <a:pt x="18925674" y="3451326"/>
                </a:lnTo>
                <a:lnTo>
                  <a:pt x="0" y="3451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4865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4668537" y="-1465623"/>
            <a:ext cx="6331306" cy="8229600"/>
          </a:xfrm>
          <a:custGeom>
            <a:avLst/>
            <a:gdLst/>
            <a:ahLst/>
            <a:cxnLst/>
            <a:rect l="l" t="t" r="r" b="b"/>
            <a:pathLst>
              <a:path w="6331306" h="8229600">
                <a:moveTo>
                  <a:pt x="0" y="0"/>
                </a:moveTo>
                <a:lnTo>
                  <a:pt x="6331306" y="0"/>
                </a:lnTo>
                <a:lnTo>
                  <a:pt x="63313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8837" y="8734009"/>
            <a:ext cx="18925675" cy="3104366"/>
          </a:xfrm>
          <a:custGeom>
            <a:avLst/>
            <a:gdLst/>
            <a:ahLst/>
            <a:cxnLst/>
            <a:rect l="l" t="t" r="r" b="b"/>
            <a:pathLst>
              <a:path w="18925675" h="3104366">
                <a:moveTo>
                  <a:pt x="0" y="0"/>
                </a:moveTo>
                <a:lnTo>
                  <a:pt x="18925674" y="0"/>
                </a:lnTo>
                <a:lnTo>
                  <a:pt x="18925674" y="3104366"/>
                </a:lnTo>
                <a:lnTo>
                  <a:pt x="0" y="3104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05585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535566" y="-576082"/>
            <a:ext cx="5889387" cy="5340638"/>
          </a:xfrm>
          <a:custGeom>
            <a:avLst/>
            <a:gdLst/>
            <a:ahLst/>
            <a:cxnLst/>
            <a:rect l="l" t="t" r="r" b="b"/>
            <a:pathLst>
              <a:path w="5889387" h="5340638">
                <a:moveTo>
                  <a:pt x="5889387" y="0"/>
                </a:moveTo>
                <a:lnTo>
                  <a:pt x="0" y="0"/>
                </a:lnTo>
                <a:lnTo>
                  <a:pt x="0" y="5340638"/>
                </a:lnTo>
                <a:lnTo>
                  <a:pt x="5889387" y="5340638"/>
                </a:lnTo>
                <a:lnTo>
                  <a:pt x="588938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486615" y="5670458"/>
            <a:ext cx="5889387" cy="5340638"/>
          </a:xfrm>
          <a:custGeom>
            <a:avLst/>
            <a:gdLst/>
            <a:ahLst/>
            <a:cxnLst/>
            <a:rect l="l" t="t" r="r" b="b"/>
            <a:pathLst>
              <a:path w="5889387" h="5340638">
                <a:moveTo>
                  <a:pt x="0" y="0"/>
                </a:moveTo>
                <a:lnTo>
                  <a:pt x="5889387" y="0"/>
                </a:lnTo>
                <a:lnTo>
                  <a:pt x="5889387" y="5340638"/>
                </a:lnTo>
                <a:lnTo>
                  <a:pt x="0" y="5340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47013" y="4589176"/>
            <a:ext cx="2374072" cy="2162564"/>
          </a:xfrm>
          <a:custGeom>
            <a:avLst/>
            <a:gdLst/>
            <a:ahLst/>
            <a:cxnLst/>
            <a:rect l="l" t="t" r="r" b="b"/>
            <a:pathLst>
              <a:path w="2374072" h="2162564">
                <a:moveTo>
                  <a:pt x="0" y="0"/>
                </a:moveTo>
                <a:lnTo>
                  <a:pt x="2374072" y="0"/>
                </a:lnTo>
                <a:lnTo>
                  <a:pt x="2374072" y="2162564"/>
                </a:lnTo>
                <a:lnTo>
                  <a:pt x="0" y="2162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65827" y="5592519"/>
            <a:ext cx="2776247" cy="2513766"/>
          </a:xfrm>
          <a:custGeom>
            <a:avLst/>
            <a:gdLst/>
            <a:ahLst/>
            <a:cxnLst/>
            <a:rect l="l" t="t" r="r" b="b"/>
            <a:pathLst>
              <a:path w="2776247" h="2513766">
                <a:moveTo>
                  <a:pt x="0" y="0"/>
                </a:moveTo>
                <a:lnTo>
                  <a:pt x="2776247" y="0"/>
                </a:lnTo>
                <a:lnTo>
                  <a:pt x="2776247" y="2513765"/>
                </a:lnTo>
                <a:lnTo>
                  <a:pt x="0" y="2513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27638" y="260040"/>
            <a:ext cx="3232724" cy="2656712"/>
          </a:xfrm>
          <a:custGeom>
            <a:avLst/>
            <a:gdLst/>
            <a:ahLst/>
            <a:cxnLst/>
            <a:rect l="l" t="t" r="r" b="b"/>
            <a:pathLst>
              <a:path w="3232724" h="2656712">
                <a:moveTo>
                  <a:pt x="0" y="0"/>
                </a:moveTo>
                <a:lnTo>
                  <a:pt x="3232724" y="0"/>
                </a:lnTo>
                <a:lnTo>
                  <a:pt x="3232724" y="2656712"/>
                </a:lnTo>
                <a:lnTo>
                  <a:pt x="0" y="2656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718413">
            <a:off x="8005348" y="4818568"/>
            <a:ext cx="663336" cy="1208558"/>
          </a:xfrm>
          <a:custGeom>
            <a:avLst/>
            <a:gdLst/>
            <a:ahLst/>
            <a:cxnLst/>
            <a:rect l="l" t="t" r="r" b="b"/>
            <a:pathLst>
              <a:path w="663336" h="1208558">
                <a:moveTo>
                  <a:pt x="0" y="0"/>
                </a:moveTo>
                <a:lnTo>
                  <a:pt x="663336" y="0"/>
                </a:lnTo>
                <a:lnTo>
                  <a:pt x="663336" y="1208558"/>
                </a:lnTo>
                <a:lnTo>
                  <a:pt x="0" y="1208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68699" y="2248570"/>
            <a:ext cx="1052386" cy="1336364"/>
          </a:xfrm>
          <a:custGeom>
            <a:avLst/>
            <a:gdLst/>
            <a:ahLst/>
            <a:cxnLst/>
            <a:rect l="l" t="t" r="r" b="b"/>
            <a:pathLst>
              <a:path w="1052386" h="1336364">
                <a:moveTo>
                  <a:pt x="0" y="0"/>
                </a:moveTo>
                <a:lnTo>
                  <a:pt x="1052386" y="0"/>
                </a:lnTo>
                <a:lnTo>
                  <a:pt x="1052386" y="1336364"/>
                </a:lnTo>
                <a:lnTo>
                  <a:pt x="0" y="1336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creativo</dc:title>
  <cp:lastModifiedBy>INEI Office</cp:lastModifiedBy>
  <cp:revision>2</cp:revision>
  <dcterms:created xsi:type="dcterms:W3CDTF">2006-08-16T00:00:00Z</dcterms:created>
  <dcterms:modified xsi:type="dcterms:W3CDTF">2024-09-19T17:59:17Z</dcterms:modified>
  <dc:identifier>DAGRK_R3Ecg</dc:identifier>
</cp:coreProperties>
</file>