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1" r:id="rId1"/>
  </p:sldMasterIdLst>
  <p:notesMasterIdLst>
    <p:notesMasterId r:id="rId41"/>
  </p:notesMasterIdLst>
  <p:handoutMasterIdLst>
    <p:handoutMasterId r:id="rId42"/>
  </p:handoutMasterIdLst>
  <p:sldIdLst>
    <p:sldId id="256" r:id="rId2"/>
    <p:sldId id="260" r:id="rId3"/>
    <p:sldId id="261" r:id="rId4"/>
    <p:sldId id="262" r:id="rId5"/>
    <p:sldId id="337" r:id="rId6"/>
    <p:sldId id="346" r:id="rId7"/>
    <p:sldId id="347" r:id="rId8"/>
    <p:sldId id="350" r:id="rId9"/>
    <p:sldId id="351" r:id="rId10"/>
    <p:sldId id="352" r:id="rId11"/>
    <p:sldId id="353" r:id="rId12"/>
    <p:sldId id="354" r:id="rId13"/>
    <p:sldId id="355" r:id="rId14"/>
    <p:sldId id="263" r:id="rId15"/>
    <p:sldId id="270" r:id="rId16"/>
    <p:sldId id="267" r:id="rId17"/>
    <p:sldId id="271" r:id="rId18"/>
    <p:sldId id="269" r:id="rId19"/>
    <p:sldId id="272" r:id="rId20"/>
    <p:sldId id="280" r:id="rId21"/>
    <p:sldId id="281" r:id="rId22"/>
    <p:sldId id="288" r:id="rId23"/>
    <p:sldId id="287" r:id="rId24"/>
    <p:sldId id="289" r:id="rId25"/>
    <p:sldId id="304" r:id="rId26"/>
    <p:sldId id="305" r:id="rId27"/>
    <p:sldId id="324" r:id="rId28"/>
    <p:sldId id="325" r:id="rId29"/>
    <p:sldId id="333" r:id="rId30"/>
    <p:sldId id="334" r:id="rId31"/>
    <p:sldId id="358" r:id="rId32"/>
    <p:sldId id="357" r:id="rId33"/>
    <p:sldId id="361" r:id="rId34"/>
    <p:sldId id="359" r:id="rId35"/>
    <p:sldId id="360" r:id="rId36"/>
    <p:sldId id="362" r:id="rId37"/>
    <p:sldId id="363" r:id="rId38"/>
    <p:sldId id="364" r:id="rId39"/>
    <p:sldId id="35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00FF"/>
    <a:srgbClr val="262626"/>
    <a:srgbClr val="EBFCB6"/>
    <a:srgbClr val="C8F636"/>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64B483-DC57-4095-A8AC-76C3A2BA0FA2}" v="46" dt="2023-09-10T05:32:53.4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095"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ely Soberanes" userId="69fc31727c55e58c" providerId="LiveId" clId="{A764B483-DC57-4095-A8AC-76C3A2BA0FA2}"/>
    <pc:docChg chg="undo custSel addSld delSld modSld sldOrd">
      <pc:chgData name="Arely Soberanes" userId="69fc31727c55e58c" providerId="LiveId" clId="{A764B483-DC57-4095-A8AC-76C3A2BA0FA2}" dt="2023-09-11T14:24:22.084" v="667" actId="5793"/>
      <pc:docMkLst>
        <pc:docMk/>
      </pc:docMkLst>
      <pc:sldChg chg="addSp delSp modSp mod setBg delDesignElem">
        <pc:chgData name="Arely Soberanes" userId="69fc31727c55e58c" providerId="LiveId" clId="{A764B483-DC57-4095-A8AC-76C3A2BA0FA2}" dt="2023-09-10T05:30:31.626" v="500" actId="1076"/>
        <pc:sldMkLst>
          <pc:docMk/>
          <pc:sldMk cId="1817925506" sldId="256"/>
        </pc:sldMkLst>
        <pc:spChg chg="mod">
          <ac:chgData name="Arely Soberanes" userId="69fc31727c55e58c" providerId="LiveId" clId="{A764B483-DC57-4095-A8AC-76C3A2BA0FA2}" dt="2023-09-10T05:30:01.217" v="491" actId="207"/>
          <ac:spMkLst>
            <pc:docMk/>
            <pc:sldMk cId="1817925506" sldId="256"/>
            <ac:spMk id="2" creationId="{00000000-0000-0000-0000-000000000000}"/>
          </ac:spMkLst>
        </pc:spChg>
        <pc:spChg chg="mod">
          <ac:chgData name="Arely Soberanes" userId="69fc31727c55e58c" providerId="LiveId" clId="{A764B483-DC57-4095-A8AC-76C3A2BA0FA2}" dt="2023-09-10T05:28:53.775" v="449" actId="26606"/>
          <ac:spMkLst>
            <pc:docMk/>
            <pc:sldMk cId="1817925506" sldId="256"/>
            <ac:spMk id="14" creationId="{00000000-0000-0000-0000-000000000000}"/>
          </ac:spMkLst>
        </pc:spChg>
        <pc:spChg chg="add del">
          <ac:chgData name="Arely Soberanes" userId="69fc31727c55e58c" providerId="LiveId" clId="{A764B483-DC57-4095-A8AC-76C3A2BA0FA2}" dt="2023-09-10T05:30:07.838" v="493"/>
          <ac:spMkLst>
            <pc:docMk/>
            <pc:sldMk cId="1817925506" sldId="256"/>
            <ac:spMk id="19" creationId="{2ABBB681-F4D2-40F2-ACC3-DE0B4B4880EF}"/>
          </ac:spMkLst>
        </pc:spChg>
        <pc:spChg chg="add del">
          <ac:chgData name="Arely Soberanes" userId="69fc31727c55e58c" providerId="LiveId" clId="{A764B483-DC57-4095-A8AC-76C3A2BA0FA2}" dt="2023-09-10T05:30:07.838" v="493"/>
          <ac:spMkLst>
            <pc:docMk/>
            <pc:sldMk cId="1817925506" sldId="256"/>
            <ac:spMk id="21" creationId="{09388ED0-1FEF-4E11-B488-BD661D1AC1A6}"/>
          </ac:spMkLst>
        </pc:spChg>
        <pc:picChg chg="mod">
          <ac:chgData name="Arely Soberanes" userId="69fc31727c55e58c" providerId="LiveId" clId="{A764B483-DC57-4095-A8AC-76C3A2BA0FA2}" dt="2023-09-10T05:28:53.775" v="449" actId="26606"/>
          <ac:picMkLst>
            <pc:docMk/>
            <pc:sldMk cId="1817925506" sldId="256"/>
            <ac:picMk id="3" creationId="{00000000-0000-0000-0000-000000000000}"/>
          </ac:picMkLst>
        </pc:picChg>
        <pc:picChg chg="mod">
          <ac:chgData name="Arely Soberanes" userId="69fc31727c55e58c" providerId="LiveId" clId="{A764B483-DC57-4095-A8AC-76C3A2BA0FA2}" dt="2023-09-10T05:30:31.626" v="500" actId="1076"/>
          <ac:picMkLst>
            <pc:docMk/>
            <pc:sldMk cId="1817925506" sldId="256"/>
            <ac:picMk id="4" creationId="{00000000-0000-0000-0000-000000000000}"/>
          </ac:picMkLst>
        </pc:picChg>
      </pc:sldChg>
      <pc:sldChg chg="modSp mod">
        <pc:chgData name="Arely Soberanes" userId="69fc31727c55e58c" providerId="LiveId" clId="{A764B483-DC57-4095-A8AC-76C3A2BA0FA2}" dt="2023-09-10T05:30:07.838" v="493"/>
        <pc:sldMkLst>
          <pc:docMk/>
          <pc:sldMk cId="1257464892" sldId="260"/>
        </pc:sldMkLst>
        <pc:spChg chg="mod">
          <ac:chgData name="Arely Soberanes" userId="69fc31727c55e58c" providerId="LiveId" clId="{A764B483-DC57-4095-A8AC-76C3A2BA0FA2}" dt="2023-09-10T05:30:07.838" v="493"/>
          <ac:spMkLst>
            <pc:docMk/>
            <pc:sldMk cId="1257464892" sldId="260"/>
            <ac:spMk id="2" creationId="{00000000-0000-0000-0000-000000000000}"/>
          </ac:spMkLst>
        </pc:spChg>
        <pc:spChg chg="mod">
          <ac:chgData name="Arely Soberanes" userId="69fc31727c55e58c" providerId="LiveId" clId="{A764B483-DC57-4095-A8AC-76C3A2BA0FA2}" dt="2023-09-10T05:29:44.308" v="473" actId="14100"/>
          <ac:spMkLst>
            <pc:docMk/>
            <pc:sldMk cId="1257464892" sldId="260"/>
            <ac:spMk id="3" creationId="{00000000-0000-0000-0000-000000000000}"/>
          </ac:spMkLst>
        </pc:spChg>
        <pc:spChg chg="mod">
          <ac:chgData name="Arely Soberanes" userId="69fc31727c55e58c" providerId="LiveId" clId="{A764B483-DC57-4095-A8AC-76C3A2BA0FA2}" dt="2023-09-10T05:30:07.838" v="493"/>
          <ac:spMkLst>
            <pc:docMk/>
            <pc:sldMk cId="1257464892" sldId="260"/>
            <ac:spMk id="6" creationId="{00000000-0000-0000-0000-000000000000}"/>
          </ac:spMkLst>
        </pc:spChg>
      </pc:sldChg>
      <pc:sldChg chg="addSp delSp modSp mod setBg">
        <pc:chgData name="Arely Soberanes" userId="69fc31727c55e58c" providerId="LiveId" clId="{A764B483-DC57-4095-A8AC-76C3A2BA0FA2}" dt="2023-09-10T05:31:24.808" v="514" actId="26606"/>
        <pc:sldMkLst>
          <pc:docMk/>
          <pc:sldMk cId="4271689543" sldId="261"/>
        </pc:sldMkLst>
        <pc:spChg chg="mod">
          <ac:chgData name="Arely Soberanes" userId="69fc31727c55e58c" providerId="LiveId" clId="{A764B483-DC57-4095-A8AC-76C3A2BA0FA2}" dt="2023-09-10T05:31:24.808" v="514" actId="26606"/>
          <ac:spMkLst>
            <pc:docMk/>
            <pc:sldMk cId="4271689543" sldId="261"/>
            <ac:spMk id="3" creationId="{00000000-0000-0000-0000-000000000000}"/>
          </ac:spMkLst>
        </pc:spChg>
        <pc:spChg chg="mod">
          <ac:chgData name="Arely Soberanes" userId="69fc31727c55e58c" providerId="LiveId" clId="{A764B483-DC57-4095-A8AC-76C3A2BA0FA2}" dt="2023-09-10T05:31:24.808" v="514" actId="26606"/>
          <ac:spMkLst>
            <pc:docMk/>
            <pc:sldMk cId="4271689543" sldId="261"/>
            <ac:spMk id="5" creationId="{00000000-0000-0000-0000-000000000000}"/>
          </ac:spMkLst>
        </pc:spChg>
        <pc:spChg chg="add del">
          <ac:chgData name="Arely Soberanes" userId="69fc31727c55e58c" providerId="LiveId" clId="{A764B483-DC57-4095-A8AC-76C3A2BA0FA2}" dt="2023-09-10T05:30:55.997" v="502" actId="26606"/>
          <ac:spMkLst>
            <pc:docMk/>
            <pc:sldMk cId="4271689543" sldId="261"/>
            <ac:spMk id="10" creationId="{83B91B61-BFCA-4647-957E-A8269BE46F39}"/>
          </ac:spMkLst>
        </pc:spChg>
        <pc:spChg chg="add del">
          <ac:chgData name="Arely Soberanes" userId="69fc31727c55e58c" providerId="LiveId" clId="{A764B483-DC57-4095-A8AC-76C3A2BA0FA2}" dt="2023-09-10T05:30:55.997" v="502" actId="26606"/>
          <ac:spMkLst>
            <pc:docMk/>
            <pc:sldMk cId="4271689543" sldId="261"/>
            <ac:spMk id="12" creationId="{92D1D7C6-1C89-420C-8D35-483654167118}"/>
          </ac:spMkLst>
        </pc:spChg>
        <pc:spChg chg="add del">
          <ac:chgData name="Arely Soberanes" userId="69fc31727c55e58c" providerId="LiveId" clId="{A764B483-DC57-4095-A8AC-76C3A2BA0FA2}" dt="2023-09-10T05:31:24.808" v="514" actId="26606"/>
          <ac:spMkLst>
            <pc:docMk/>
            <pc:sldMk cId="4271689543" sldId="261"/>
            <ac:spMk id="14" creationId="{BEC9E7FA-3295-45ED-8253-D23F9E44E1DA}"/>
          </ac:spMkLst>
        </pc:spChg>
        <pc:picChg chg="mod ord">
          <ac:chgData name="Arely Soberanes" userId="69fc31727c55e58c" providerId="LiveId" clId="{A764B483-DC57-4095-A8AC-76C3A2BA0FA2}" dt="2023-09-10T05:31:24.808" v="514" actId="26606"/>
          <ac:picMkLst>
            <pc:docMk/>
            <pc:sldMk cId="4271689543" sldId="261"/>
            <ac:picMk id="4" creationId="{00000000-0000-0000-0000-000000000000}"/>
          </ac:picMkLst>
        </pc:picChg>
      </pc:sldChg>
      <pc:sldChg chg="modSp mod">
        <pc:chgData name="Arely Soberanes" userId="69fc31727c55e58c" providerId="LiveId" clId="{A764B483-DC57-4095-A8AC-76C3A2BA0FA2}" dt="2023-09-10T05:31:32.810" v="515" actId="1076"/>
        <pc:sldMkLst>
          <pc:docMk/>
          <pc:sldMk cId="520480058" sldId="262"/>
        </pc:sldMkLst>
        <pc:spChg chg="mod">
          <ac:chgData name="Arely Soberanes" userId="69fc31727c55e58c" providerId="LiveId" clId="{A764B483-DC57-4095-A8AC-76C3A2BA0FA2}" dt="2023-09-10T05:31:32.810" v="515" actId="1076"/>
          <ac:spMkLst>
            <pc:docMk/>
            <pc:sldMk cId="520480058" sldId="262"/>
            <ac:spMk id="3" creationId="{00000000-0000-0000-0000-000000000000}"/>
          </ac:spMkLst>
        </pc:spChg>
        <pc:spChg chg="mod">
          <ac:chgData name="Arely Soberanes" userId="69fc31727c55e58c" providerId="LiveId" clId="{A764B483-DC57-4095-A8AC-76C3A2BA0FA2}" dt="2023-09-10T05:30:07.838" v="493"/>
          <ac:spMkLst>
            <pc:docMk/>
            <pc:sldMk cId="520480058" sldId="262"/>
            <ac:spMk id="6" creationId="{00000000-0000-0000-0000-000000000000}"/>
          </ac:spMkLst>
        </pc:spChg>
      </pc:sldChg>
      <pc:sldChg chg="addSp delSp modSp mod">
        <pc:chgData name="Arely Soberanes" userId="69fc31727c55e58c" providerId="LiveId" clId="{A764B483-DC57-4095-A8AC-76C3A2BA0FA2}" dt="2023-09-10T05:33:18.718" v="529" actId="207"/>
        <pc:sldMkLst>
          <pc:docMk/>
          <pc:sldMk cId="2899627235" sldId="263"/>
        </pc:sldMkLst>
        <pc:spChg chg="mod">
          <ac:chgData name="Arely Soberanes" userId="69fc31727c55e58c" providerId="LiveId" clId="{A764B483-DC57-4095-A8AC-76C3A2BA0FA2}" dt="2023-09-10T05:33:18.718" v="529" actId="207"/>
          <ac:spMkLst>
            <pc:docMk/>
            <pc:sldMk cId="2899627235" sldId="263"/>
            <ac:spMk id="2" creationId="{00000000-0000-0000-0000-000000000000}"/>
          </ac:spMkLst>
        </pc:spChg>
        <pc:spChg chg="add del mod">
          <ac:chgData name="Arely Soberanes" userId="69fc31727c55e58c" providerId="LiveId" clId="{A764B483-DC57-4095-A8AC-76C3A2BA0FA2}" dt="2023-09-10T05:32:53.452" v="522"/>
          <ac:spMkLst>
            <pc:docMk/>
            <pc:sldMk cId="2899627235" sldId="263"/>
            <ac:spMk id="5" creationId="{8CE76077-0906-1511-C438-52FB6B2B123F}"/>
          </ac:spMkLst>
        </pc:spChg>
        <pc:spChg chg="mod">
          <ac:chgData name="Arely Soberanes" userId="69fc31727c55e58c" providerId="LiveId" clId="{A764B483-DC57-4095-A8AC-76C3A2BA0FA2}" dt="2023-09-10T05:30:07.838" v="493"/>
          <ac:spMkLst>
            <pc:docMk/>
            <pc:sldMk cId="2899627235" sldId="263"/>
            <ac:spMk id="10" creationId="{00000000-0000-0000-0000-000000000000}"/>
          </ac:spMkLst>
        </pc:spChg>
        <pc:picChg chg="del">
          <ac:chgData name="Arely Soberanes" userId="69fc31727c55e58c" providerId="LiveId" clId="{A764B483-DC57-4095-A8AC-76C3A2BA0FA2}" dt="2023-09-10T05:32:49.927" v="521" actId="478"/>
          <ac:picMkLst>
            <pc:docMk/>
            <pc:sldMk cId="2899627235" sldId="263"/>
            <ac:picMk id="4" creationId="{00000000-0000-0000-0000-000000000000}"/>
          </ac:picMkLst>
        </pc:picChg>
        <pc:picChg chg="add mod">
          <ac:chgData name="Arely Soberanes" userId="69fc31727c55e58c" providerId="LiveId" clId="{A764B483-DC57-4095-A8AC-76C3A2BA0FA2}" dt="2023-09-10T05:33:07.586" v="526" actId="1076"/>
          <ac:picMkLst>
            <pc:docMk/>
            <pc:sldMk cId="2899627235" sldId="263"/>
            <ac:picMk id="6" creationId="{BC3B0D7A-4EDE-F2A1-B866-276ADD3D0A42}"/>
          </ac:picMkLst>
        </pc:picChg>
        <pc:picChg chg="del">
          <ac:chgData name="Arely Soberanes" userId="69fc31727c55e58c" providerId="LiveId" clId="{A764B483-DC57-4095-A8AC-76C3A2BA0FA2}" dt="2023-09-10T05:32:46.535" v="520" actId="478"/>
          <ac:picMkLst>
            <pc:docMk/>
            <pc:sldMk cId="2899627235" sldId="263"/>
            <ac:picMk id="8" creationId="{00000000-0000-0000-0000-000000000000}"/>
          </ac:picMkLst>
        </pc:picChg>
      </pc:sldChg>
      <pc:sldChg chg="modSp">
        <pc:chgData name="Arely Soberanes" userId="69fc31727c55e58c" providerId="LiveId" clId="{A764B483-DC57-4095-A8AC-76C3A2BA0FA2}" dt="2023-09-10T05:30:07.838" v="493"/>
        <pc:sldMkLst>
          <pc:docMk/>
          <pc:sldMk cId="2720314964" sldId="267"/>
        </pc:sldMkLst>
        <pc:spChg chg="mod">
          <ac:chgData name="Arely Soberanes" userId="69fc31727c55e58c" providerId="LiveId" clId="{A764B483-DC57-4095-A8AC-76C3A2BA0FA2}" dt="2023-09-10T05:30:07.838" v="493"/>
          <ac:spMkLst>
            <pc:docMk/>
            <pc:sldMk cId="2720314964" sldId="267"/>
            <ac:spMk id="2" creationId="{00000000-0000-0000-0000-000000000000}"/>
          </ac:spMkLst>
        </pc:spChg>
        <pc:spChg chg="mod">
          <ac:chgData name="Arely Soberanes" userId="69fc31727c55e58c" providerId="LiveId" clId="{A764B483-DC57-4095-A8AC-76C3A2BA0FA2}" dt="2023-09-10T05:30:07.838" v="493"/>
          <ac:spMkLst>
            <pc:docMk/>
            <pc:sldMk cId="2720314964" sldId="267"/>
            <ac:spMk id="8" creationId="{00000000-0000-0000-0000-000000000000}"/>
          </ac:spMkLst>
        </pc:spChg>
      </pc:sldChg>
      <pc:sldChg chg="del">
        <pc:chgData name="Arely Soberanes" userId="69fc31727c55e58c" providerId="LiveId" clId="{A764B483-DC57-4095-A8AC-76C3A2BA0FA2}" dt="2023-09-10T04:50:39.839" v="0" actId="47"/>
        <pc:sldMkLst>
          <pc:docMk/>
          <pc:sldMk cId="2405697297" sldId="268"/>
        </pc:sldMkLst>
      </pc:sldChg>
      <pc:sldChg chg="modSp mod">
        <pc:chgData name="Arely Soberanes" userId="69fc31727c55e58c" providerId="LiveId" clId="{A764B483-DC57-4095-A8AC-76C3A2BA0FA2}" dt="2023-09-10T05:30:08.135" v="494" actId="27636"/>
        <pc:sldMkLst>
          <pc:docMk/>
          <pc:sldMk cId="2312499793" sldId="269"/>
        </pc:sldMkLst>
        <pc:spChg chg="mod">
          <ac:chgData name="Arely Soberanes" userId="69fc31727c55e58c" providerId="LiveId" clId="{A764B483-DC57-4095-A8AC-76C3A2BA0FA2}" dt="2023-09-10T05:30:08.135" v="494" actId="27636"/>
          <ac:spMkLst>
            <pc:docMk/>
            <pc:sldMk cId="2312499793" sldId="269"/>
            <ac:spMk id="2" creationId="{00000000-0000-0000-0000-000000000000}"/>
          </ac:spMkLst>
        </pc:spChg>
        <pc:spChg chg="mod">
          <ac:chgData name="Arely Soberanes" userId="69fc31727c55e58c" providerId="LiveId" clId="{A764B483-DC57-4095-A8AC-76C3A2BA0FA2}" dt="2023-09-10T05:30:07.838" v="493"/>
          <ac:spMkLst>
            <pc:docMk/>
            <pc:sldMk cId="2312499793" sldId="269"/>
            <ac:spMk id="7" creationId="{00000000-0000-0000-0000-000000000000}"/>
          </ac:spMkLst>
        </pc:spChg>
      </pc:sldChg>
      <pc:sldChg chg="addSp delSp modSp mod setBg addAnim setClrOvrMap">
        <pc:chgData name="Arely Soberanes" userId="69fc31727c55e58c" providerId="LiveId" clId="{A764B483-DC57-4095-A8AC-76C3A2BA0FA2}" dt="2023-09-10T05:33:42.535" v="539"/>
        <pc:sldMkLst>
          <pc:docMk/>
          <pc:sldMk cId="1672722131" sldId="270"/>
        </pc:sldMkLst>
        <pc:spChg chg="mod">
          <ac:chgData name="Arely Soberanes" userId="69fc31727c55e58c" providerId="LiveId" clId="{A764B483-DC57-4095-A8AC-76C3A2BA0FA2}" dt="2023-09-10T05:33:42.533" v="538" actId="26606"/>
          <ac:spMkLst>
            <pc:docMk/>
            <pc:sldMk cId="1672722131" sldId="270"/>
            <ac:spMk id="2" creationId="{00000000-0000-0000-0000-000000000000}"/>
          </ac:spMkLst>
        </pc:spChg>
        <pc:spChg chg="mod">
          <ac:chgData name="Arely Soberanes" userId="69fc31727c55e58c" providerId="LiveId" clId="{A764B483-DC57-4095-A8AC-76C3A2BA0FA2}" dt="2023-09-10T05:33:42.533" v="538" actId="26606"/>
          <ac:spMkLst>
            <pc:docMk/>
            <pc:sldMk cId="1672722131" sldId="270"/>
            <ac:spMk id="5" creationId="{00000000-0000-0000-0000-000000000000}"/>
          </ac:spMkLst>
        </pc:spChg>
        <pc:spChg chg="add del">
          <ac:chgData name="Arely Soberanes" userId="69fc31727c55e58c" providerId="LiveId" clId="{A764B483-DC57-4095-A8AC-76C3A2BA0FA2}" dt="2023-09-10T05:33:29.422" v="532" actId="26606"/>
          <ac:spMkLst>
            <pc:docMk/>
            <pc:sldMk cId="1672722131" sldId="270"/>
            <ac:spMk id="9" creationId="{6016A48B-4A42-DD8C-F38B-401DA370FF2F}"/>
          </ac:spMkLst>
        </pc:spChg>
        <pc:spChg chg="add del">
          <ac:chgData name="Arely Soberanes" userId="69fc31727c55e58c" providerId="LiveId" clId="{A764B483-DC57-4095-A8AC-76C3A2BA0FA2}" dt="2023-09-10T05:33:29.422" v="532" actId="26606"/>
          <ac:spMkLst>
            <pc:docMk/>
            <pc:sldMk cId="1672722131" sldId="270"/>
            <ac:spMk id="12" creationId="{BEC9E7FA-3295-45ED-8253-D23F9E44E1DA}"/>
          </ac:spMkLst>
        </pc:spChg>
        <pc:spChg chg="add del">
          <ac:chgData name="Arely Soberanes" userId="69fc31727c55e58c" providerId="LiveId" clId="{A764B483-DC57-4095-A8AC-76C3A2BA0FA2}" dt="2023-09-10T05:33:42.533" v="538" actId="26606"/>
          <ac:spMkLst>
            <pc:docMk/>
            <pc:sldMk cId="1672722131" sldId="270"/>
            <ac:spMk id="14" creationId="{7754EA86-2D7A-4D51-B5F6-DA6349D5F4DC}"/>
          </ac:spMkLst>
        </pc:spChg>
        <pc:spChg chg="add del">
          <ac:chgData name="Arely Soberanes" userId="69fc31727c55e58c" providerId="LiveId" clId="{A764B483-DC57-4095-A8AC-76C3A2BA0FA2}" dt="2023-09-10T05:33:42.533" v="538" actId="26606"/>
          <ac:spMkLst>
            <pc:docMk/>
            <pc:sldMk cId="1672722131" sldId="270"/>
            <ac:spMk id="15" creationId="{3CBA2BA5-DF4D-437C-9273-F945CF857D8B}"/>
          </ac:spMkLst>
        </pc:spChg>
        <pc:spChg chg="add del">
          <ac:chgData name="Arely Soberanes" userId="69fc31727c55e58c" providerId="LiveId" clId="{A764B483-DC57-4095-A8AC-76C3A2BA0FA2}" dt="2023-09-10T05:33:35.649" v="536" actId="478"/>
          <ac:spMkLst>
            <pc:docMk/>
            <pc:sldMk cId="1672722131" sldId="270"/>
            <ac:spMk id="16" creationId="{FB384DA8-A135-F449-CD19-8562AD56644D}"/>
          </ac:spMkLst>
        </pc:spChg>
        <pc:spChg chg="add">
          <ac:chgData name="Arely Soberanes" userId="69fc31727c55e58c" providerId="LiveId" clId="{A764B483-DC57-4095-A8AC-76C3A2BA0FA2}" dt="2023-09-10T05:33:42.533" v="538" actId="26606"/>
          <ac:spMkLst>
            <pc:docMk/>
            <pc:sldMk cId="1672722131" sldId="270"/>
            <ac:spMk id="24" creationId="{56C94072-1B34-48FB-9A9C-5A9A0FFC857C}"/>
          </ac:spMkLst>
        </pc:spChg>
        <pc:spChg chg="add">
          <ac:chgData name="Arely Soberanes" userId="69fc31727c55e58c" providerId="LiveId" clId="{A764B483-DC57-4095-A8AC-76C3A2BA0FA2}" dt="2023-09-10T05:33:42.533" v="538" actId="26606"/>
          <ac:spMkLst>
            <pc:docMk/>
            <pc:sldMk cId="1672722131" sldId="270"/>
            <ac:spMk id="26" creationId="{1D5941F3-0256-4E90-BBBC-5A6EDEB8E0AF}"/>
          </ac:spMkLst>
        </pc:spChg>
        <pc:spChg chg="add">
          <ac:chgData name="Arely Soberanes" userId="69fc31727c55e58c" providerId="LiveId" clId="{A764B483-DC57-4095-A8AC-76C3A2BA0FA2}" dt="2023-09-10T05:33:42.533" v="538" actId="26606"/>
          <ac:spMkLst>
            <pc:docMk/>
            <pc:sldMk cId="1672722131" sldId="270"/>
            <ac:spMk id="28" creationId="{A5019358-4900-4555-99FF-EF6AE90B8E32}"/>
          </ac:spMkLst>
        </pc:spChg>
        <pc:grpChg chg="add">
          <ac:chgData name="Arely Soberanes" userId="69fc31727c55e58c" providerId="LiveId" clId="{A764B483-DC57-4095-A8AC-76C3A2BA0FA2}" dt="2023-09-10T05:33:42.533" v="538" actId="26606"/>
          <ac:grpSpMkLst>
            <pc:docMk/>
            <pc:sldMk cId="1672722131" sldId="270"/>
            <ac:grpSpMk id="20" creationId="{9D9D6BF1-DFF2-4526-9D13-BF339D8C4163}"/>
          </ac:grpSpMkLst>
        </pc:grpChg>
        <pc:picChg chg="add mod">
          <ac:chgData name="Arely Soberanes" userId="69fc31727c55e58c" providerId="LiveId" clId="{A764B483-DC57-4095-A8AC-76C3A2BA0FA2}" dt="2023-09-10T05:33:42.533" v="538" actId="26606"/>
          <ac:picMkLst>
            <pc:docMk/>
            <pc:sldMk cId="1672722131" sldId="270"/>
            <ac:picMk id="4" creationId="{00000000-0000-0000-0000-000000000000}"/>
          </ac:picMkLst>
        </pc:picChg>
        <pc:picChg chg="add del mod replId">
          <ac:chgData name="Arely Soberanes" userId="69fc31727c55e58c" providerId="LiveId" clId="{A764B483-DC57-4095-A8AC-76C3A2BA0FA2}" dt="2023-09-10T05:33:29.946" v="534" actId="26606"/>
          <ac:picMkLst>
            <pc:docMk/>
            <pc:sldMk cId="1672722131" sldId="270"/>
            <ac:picMk id="17" creationId="{00000000-0000-0000-0000-000000000000}"/>
          </ac:picMkLst>
        </pc:picChg>
      </pc:sldChg>
      <pc:sldChg chg="addSp modSp mod setBg addAnim">
        <pc:chgData name="Arely Soberanes" userId="69fc31727c55e58c" providerId="LiveId" clId="{A764B483-DC57-4095-A8AC-76C3A2BA0FA2}" dt="2023-09-10T05:33:50.900" v="541"/>
        <pc:sldMkLst>
          <pc:docMk/>
          <pc:sldMk cId="3090482360" sldId="271"/>
        </pc:sldMkLst>
        <pc:spChg chg="mod">
          <ac:chgData name="Arely Soberanes" userId="69fc31727c55e58c" providerId="LiveId" clId="{A764B483-DC57-4095-A8AC-76C3A2BA0FA2}" dt="2023-09-10T05:33:50.898" v="540" actId="26606"/>
          <ac:spMkLst>
            <pc:docMk/>
            <pc:sldMk cId="3090482360" sldId="271"/>
            <ac:spMk id="2" creationId="{00000000-0000-0000-0000-000000000000}"/>
          </ac:spMkLst>
        </pc:spChg>
        <pc:spChg chg="mod">
          <ac:chgData name="Arely Soberanes" userId="69fc31727c55e58c" providerId="LiveId" clId="{A764B483-DC57-4095-A8AC-76C3A2BA0FA2}" dt="2023-09-10T05:33:50.898" v="540" actId="26606"/>
          <ac:spMkLst>
            <pc:docMk/>
            <pc:sldMk cId="3090482360" sldId="271"/>
            <ac:spMk id="7" creationId="{00000000-0000-0000-0000-000000000000}"/>
          </ac:spMkLst>
        </pc:spChg>
        <pc:spChg chg="add">
          <ac:chgData name="Arely Soberanes" userId="69fc31727c55e58c" providerId="LiveId" clId="{A764B483-DC57-4095-A8AC-76C3A2BA0FA2}" dt="2023-09-10T05:33:50.898" v="540" actId="26606"/>
          <ac:spMkLst>
            <pc:docMk/>
            <pc:sldMk cId="3090482360" sldId="271"/>
            <ac:spMk id="16" creationId="{56C94072-1B34-48FB-9A9C-5A9A0FFC857C}"/>
          </ac:spMkLst>
        </pc:spChg>
        <pc:spChg chg="add">
          <ac:chgData name="Arely Soberanes" userId="69fc31727c55e58c" providerId="LiveId" clId="{A764B483-DC57-4095-A8AC-76C3A2BA0FA2}" dt="2023-09-10T05:33:50.898" v="540" actId="26606"/>
          <ac:spMkLst>
            <pc:docMk/>
            <pc:sldMk cId="3090482360" sldId="271"/>
            <ac:spMk id="18" creationId="{1D5941F3-0256-4E90-BBBC-5A6EDEB8E0AF}"/>
          </ac:spMkLst>
        </pc:spChg>
        <pc:spChg chg="add">
          <ac:chgData name="Arely Soberanes" userId="69fc31727c55e58c" providerId="LiveId" clId="{A764B483-DC57-4095-A8AC-76C3A2BA0FA2}" dt="2023-09-10T05:33:50.898" v="540" actId="26606"/>
          <ac:spMkLst>
            <pc:docMk/>
            <pc:sldMk cId="3090482360" sldId="271"/>
            <ac:spMk id="20" creationId="{A5019358-4900-4555-99FF-EF6AE90B8E32}"/>
          </ac:spMkLst>
        </pc:spChg>
        <pc:grpChg chg="add">
          <ac:chgData name="Arely Soberanes" userId="69fc31727c55e58c" providerId="LiveId" clId="{A764B483-DC57-4095-A8AC-76C3A2BA0FA2}" dt="2023-09-10T05:33:50.898" v="540" actId="26606"/>
          <ac:grpSpMkLst>
            <pc:docMk/>
            <pc:sldMk cId="3090482360" sldId="271"/>
            <ac:grpSpMk id="12" creationId="{9D9D6BF1-DFF2-4526-9D13-BF339D8C4163}"/>
          </ac:grpSpMkLst>
        </pc:grpChg>
        <pc:picChg chg="mod ord">
          <ac:chgData name="Arely Soberanes" userId="69fc31727c55e58c" providerId="LiveId" clId="{A764B483-DC57-4095-A8AC-76C3A2BA0FA2}" dt="2023-09-10T05:33:50.898" v="540" actId="26606"/>
          <ac:picMkLst>
            <pc:docMk/>
            <pc:sldMk cId="3090482360" sldId="271"/>
            <ac:picMk id="4" creationId="{00000000-0000-0000-0000-000000000000}"/>
          </ac:picMkLst>
        </pc:picChg>
      </pc:sldChg>
      <pc:sldChg chg="modSp mod">
        <pc:chgData name="Arely Soberanes" userId="69fc31727c55e58c" providerId="LiveId" clId="{A764B483-DC57-4095-A8AC-76C3A2BA0FA2}" dt="2023-09-10T05:30:07.838" v="493"/>
        <pc:sldMkLst>
          <pc:docMk/>
          <pc:sldMk cId="1393674744" sldId="272"/>
        </pc:sldMkLst>
        <pc:spChg chg="mod">
          <ac:chgData name="Arely Soberanes" userId="69fc31727c55e58c" providerId="LiveId" clId="{A764B483-DC57-4095-A8AC-76C3A2BA0FA2}" dt="2023-09-10T05:30:07.838" v="493"/>
          <ac:spMkLst>
            <pc:docMk/>
            <pc:sldMk cId="1393674744" sldId="272"/>
            <ac:spMk id="2" creationId="{00000000-0000-0000-0000-000000000000}"/>
          </ac:spMkLst>
        </pc:spChg>
        <pc:spChg chg="mod">
          <ac:chgData name="Arely Soberanes" userId="69fc31727c55e58c" providerId="LiveId" clId="{A764B483-DC57-4095-A8AC-76C3A2BA0FA2}" dt="2023-09-10T05:28:29.587" v="429" actId="27636"/>
          <ac:spMkLst>
            <pc:docMk/>
            <pc:sldMk cId="1393674744" sldId="272"/>
            <ac:spMk id="3" creationId="{00000000-0000-0000-0000-000000000000}"/>
          </ac:spMkLst>
        </pc:spChg>
        <pc:spChg chg="mod">
          <ac:chgData name="Arely Soberanes" userId="69fc31727c55e58c" providerId="LiveId" clId="{A764B483-DC57-4095-A8AC-76C3A2BA0FA2}" dt="2023-09-10T05:30:07.838" v="493"/>
          <ac:spMkLst>
            <pc:docMk/>
            <pc:sldMk cId="1393674744" sldId="272"/>
            <ac:spMk id="6" creationId="{00000000-0000-0000-0000-000000000000}"/>
          </ac:spMkLst>
        </pc:spChg>
      </pc:sldChg>
      <pc:sldChg chg="del">
        <pc:chgData name="Arely Soberanes" userId="69fc31727c55e58c" providerId="LiveId" clId="{A764B483-DC57-4095-A8AC-76C3A2BA0FA2}" dt="2023-09-10T04:50:52.538" v="1" actId="47"/>
        <pc:sldMkLst>
          <pc:docMk/>
          <pc:sldMk cId="4294959495" sldId="273"/>
        </pc:sldMkLst>
      </pc:sldChg>
      <pc:sldChg chg="del">
        <pc:chgData name="Arely Soberanes" userId="69fc31727c55e58c" providerId="LiveId" clId="{A764B483-DC57-4095-A8AC-76C3A2BA0FA2}" dt="2023-09-10T04:50:54.335" v="2" actId="47"/>
        <pc:sldMkLst>
          <pc:docMk/>
          <pc:sldMk cId="99349797" sldId="275"/>
        </pc:sldMkLst>
      </pc:sldChg>
      <pc:sldChg chg="del">
        <pc:chgData name="Arely Soberanes" userId="69fc31727c55e58c" providerId="LiveId" clId="{A764B483-DC57-4095-A8AC-76C3A2BA0FA2}" dt="2023-09-10T04:50:55.335" v="3" actId="47"/>
        <pc:sldMkLst>
          <pc:docMk/>
          <pc:sldMk cId="1509347576" sldId="279"/>
        </pc:sldMkLst>
      </pc:sldChg>
      <pc:sldChg chg="addSp modSp mod setBg addAnim">
        <pc:chgData name="Arely Soberanes" userId="69fc31727c55e58c" providerId="LiveId" clId="{A764B483-DC57-4095-A8AC-76C3A2BA0FA2}" dt="2023-09-10T05:34:07.810" v="543"/>
        <pc:sldMkLst>
          <pc:docMk/>
          <pc:sldMk cId="1719362604" sldId="280"/>
        </pc:sldMkLst>
        <pc:spChg chg="mod">
          <ac:chgData name="Arely Soberanes" userId="69fc31727c55e58c" providerId="LiveId" clId="{A764B483-DC57-4095-A8AC-76C3A2BA0FA2}" dt="2023-09-10T05:34:07.810" v="542" actId="26606"/>
          <ac:spMkLst>
            <pc:docMk/>
            <pc:sldMk cId="1719362604" sldId="280"/>
            <ac:spMk id="2" creationId="{00000000-0000-0000-0000-000000000000}"/>
          </ac:spMkLst>
        </pc:spChg>
        <pc:spChg chg="mod">
          <ac:chgData name="Arely Soberanes" userId="69fc31727c55e58c" providerId="LiveId" clId="{A764B483-DC57-4095-A8AC-76C3A2BA0FA2}" dt="2023-09-10T05:34:07.810" v="542" actId="26606"/>
          <ac:spMkLst>
            <pc:docMk/>
            <pc:sldMk cId="1719362604" sldId="280"/>
            <ac:spMk id="5" creationId="{00000000-0000-0000-0000-000000000000}"/>
          </ac:spMkLst>
        </pc:spChg>
        <pc:spChg chg="add">
          <ac:chgData name="Arely Soberanes" userId="69fc31727c55e58c" providerId="LiveId" clId="{A764B483-DC57-4095-A8AC-76C3A2BA0FA2}" dt="2023-09-10T05:34:07.810" v="542" actId="26606"/>
          <ac:spMkLst>
            <pc:docMk/>
            <pc:sldMk cId="1719362604" sldId="280"/>
            <ac:spMk id="14" creationId="{56C94072-1B34-48FB-9A9C-5A9A0FFC857C}"/>
          </ac:spMkLst>
        </pc:spChg>
        <pc:spChg chg="add">
          <ac:chgData name="Arely Soberanes" userId="69fc31727c55e58c" providerId="LiveId" clId="{A764B483-DC57-4095-A8AC-76C3A2BA0FA2}" dt="2023-09-10T05:34:07.810" v="542" actId="26606"/>
          <ac:spMkLst>
            <pc:docMk/>
            <pc:sldMk cId="1719362604" sldId="280"/>
            <ac:spMk id="16" creationId="{1D5941F3-0256-4E90-BBBC-5A6EDEB8E0AF}"/>
          </ac:spMkLst>
        </pc:spChg>
        <pc:spChg chg="add">
          <ac:chgData name="Arely Soberanes" userId="69fc31727c55e58c" providerId="LiveId" clId="{A764B483-DC57-4095-A8AC-76C3A2BA0FA2}" dt="2023-09-10T05:34:07.810" v="542" actId="26606"/>
          <ac:spMkLst>
            <pc:docMk/>
            <pc:sldMk cId="1719362604" sldId="280"/>
            <ac:spMk id="18" creationId="{A5019358-4900-4555-99FF-EF6AE90B8E32}"/>
          </ac:spMkLst>
        </pc:spChg>
        <pc:grpChg chg="add">
          <ac:chgData name="Arely Soberanes" userId="69fc31727c55e58c" providerId="LiveId" clId="{A764B483-DC57-4095-A8AC-76C3A2BA0FA2}" dt="2023-09-10T05:34:07.810" v="542" actId="26606"/>
          <ac:grpSpMkLst>
            <pc:docMk/>
            <pc:sldMk cId="1719362604" sldId="280"/>
            <ac:grpSpMk id="10" creationId="{9D9D6BF1-DFF2-4526-9D13-BF339D8C4163}"/>
          </ac:grpSpMkLst>
        </pc:grpChg>
        <pc:picChg chg="mod ord">
          <ac:chgData name="Arely Soberanes" userId="69fc31727c55e58c" providerId="LiveId" clId="{A764B483-DC57-4095-A8AC-76C3A2BA0FA2}" dt="2023-09-10T05:34:07.810" v="542" actId="26606"/>
          <ac:picMkLst>
            <pc:docMk/>
            <pc:sldMk cId="1719362604" sldId="280"/>
            <ac:picMk id="4" creationId="{E429905E-24D3-4404-B76C-1D058A4D6A60}"/>
          </ac:picMkLst>
        </pc:picChg>
      </pc:sldChg>
      <pc:sldChg chg="modSp">
        <pc:chgData name="Arely Soberanes" userId="69fc31727c55e58c" providerId="LiveId" clId="{A764B483-DC57-4095-A8AC-76C3A2BA0FA2}" dt="2023-09-10T05:30:07.838" v="493"/>
        <pc:sldMkLst>
          <pc:docMk/>
          <pc:sldMk cId="907218207" sldId="281"/>
        </pc:sldMkLst>
        <pc:spChg chg="mod">
          <ac:chgData name="Arely Soberanes" userId="69fc31727c55e58c" providerId="LiveId" clId="{A764B483-DC57-4095-A8AC-76C3A2BA0FA2}" dt="2023-09-10T05:30:07.838" v="493"/>
          <ac:spMkLst>
            <pc:docMk/>
            <pc:sldMk cId="907218207" sldId="281"/>
            <ac:spMk id="2" creationId="{00000000-0000-0000-0000-000000000000}"/>
          </ac:spMkLst>
        </pc:spChg>
        <pc:spChg chg="mod">
          <ac:chgData name="Arely Soberanes" userId="69fc31727c55e58c" providerId="LiveId" clId="{A764B483-DC57-4095-A8AC-76C3A2BA0FA2}" dt="2023-09-10T05:30:07.838" v="493"/>
          <ac:spMkLst>
            <pc:docMk/>
            <pc:sldMk cId="907218207" sldId="281"/>
            <ac:spMk id="6" creationId="{00000000-0000-0000-0000-000000000000}"/>
          </ac:spMkLst>
        </pc:spChg>
      </pc:sldChg>
      <pc:sldChg chg="del">
        <pc:chgData name="Arely Soberanes" userId="69fc31727c55e58c" providerId="LiveId" clId="{A764B483-DC57-4095-A8AC-76C3A2BA0FA2}" dt="2023-09-10T04:51:02.991" v="4" actId="47"/>
        <pc:sldMkLst>
          <pc:docMk/>
          <pc:sldMk cId="2995475875" sldId="283"/>
        </pc:sldMkLst>
      </pc:sldChg>
      <pc:sldChg chg="del">
        <pc:chgData name="Arely Soberanes" userId="69fc31727c55e58c" providerId="LiveId" clId="{A764B483-DC57-4095-A8AC-76C3A2BA0FA2}" dt="2023-09-10T04:51:05.772" v="6" actId="47"/>
        <pc:sldMkLst>
          <pc:docMk/>
          <pc:sldMk cId="4089516390" sldId="284"/>
        </pc:sldMkLst>
      </pc:sldChg>
      <pc:sldChg chg="del">
        <pc:chgData name="Arely Soberanes" userId="69fc31727c55e58c" providerId="LiveId" clId="{A764B483-DC57-4095-A8AC-76C3A2BA0FA2}" dt="2023-09-10T04:51:04.882" v="5" actId="47"/>
        <pc:sldMkLst>
          <pc:docMk/>
          <pc:sldMk cId="3007601754" sldId="285"/>
        </pc:sldMkLst>
      </pc:sldChg>
      <pc:sldChg chg="modSp mod">
        <pc:chgData name="Arely Soberanes" userId="69fc31727c55e58c" providerId="LiveId" clId="{A764B483-DC57-4095-A8AC-76C3A2BA0FA2}" dt="2023-09-10T05:34:24.280" v="546" actId="14100"/>
        <pc:sldMkLst>
          <pc:docMk/>
          <pc:sldMk cId="3064992590" sldId="287"/>
        </pc:sldMkLst>
        <pc:spChg chg="mod">
          <ac:chgData name="Arely Soberanes" userId="69fc31727c55e58c" providerId="LiveId" clId="{A764B483-DC57-4095-A8AC-76C3A2BA0FA2}" dt="2023-09-10T05:30:07.838" v="493"/>
          <ac:spMkLst>
            <pc:docMk/>
            <pc:sldMk cId="3064992590" sldId="287"/>
            <ac:spMk id="6" creationId="{00000000-0000-0000-0000-000000000000}"/>
          </ac:spMkLst>
        </pc:spChg>
        <pc:picChg chg="mod">
          <ac:chgData name="Arely Soberanes" userId="69fc31727c55e58c" providerId="LiveId" clId="{A764B483-DC57-4095-A8AC-76C3A2BA0FA2}" dt="2023-09-10T05:34:24.280" v="546" actId="14100"/>
          <ac:picMkLst>
            <pc:docMk/>
            <pc:sldMk cId="3064992590" sldId="287"/>
            <ac:picMk id="4" creationId="{00000000-0000-0000-0000-000000000000}"/>
          </ac:picMkLst>
        </pc:picChg>
      </pc:sldChg>
      <pc:sldChg chg="addSp modSp mod setBg">
        <pc:chgData name="Arely Soberanes" userId="69fc31727c55e58c" providerId="LiveId" clId="{A764B483-DC57-4095-A8AC-76C3A2BA0FA2}" dt="2023-09-10T05:34:14.617" v="544" actId="26606"/>
        <pc:sldMkLst>
          <pc:docMk/>
          <pc:sldMk cId="66848536" sldId="288"/>
        </pc:sldMkLst>
        <pc:spChg chg="mod">
          <ac:chgData name="Arely Soberanes" userId="69fc31727c55e58c" providerId="LiveId" clId="{A764B483-DC57-4095-A8AC-76C3A2BA0FA2}" dt="2023-09-10T05:34:14.617" v="544" actId="26606"/>
          <ac:spMkLst>
            <pc:docMk/>
            <pc:sldMk cId="66848536" sldId="288"/>
            <ac:spMk id="3" creationId="{00000000-0000-0000-0000-000000000000}"/>
          </ac:spMkLst>
        </pc:spChg>
        <pc:spChg chg="mod">
          <ac:chgData name="Arely Soberanes" userId="69fc31727c55e58c" providerId="LiveId" clId="{A764B483-DC57-4095-A8AC-76C3A2BA0FA2}" dt="2023-09-10T05:34:14.617" v="544" actId="26606"/>
          <ac:spMkLst>
            <pc:docMk/>
            <pc:sldMk cId="66848536" sldId="288"/>
            <ac:spMk id="4" creationId="{00000000-0000-0000-0000-000000000000}"/>
          </ac:spMkLst>
        </pc:spChg>
        <pc:spChg chg="add">
          <ac:chgData name="Arely Soberanes" userId="69fc31727c55e58c" providerId="LiveId" clId="{A764B483-DC57-4095-A8AC-76C3A2BA0FA2}" dt="2023-09-10T05:34:14.617" v="544" actId="26606"/>
          <ac:spMkLst>
            <pc:docMk/>
            <pc:sldMk cId="66848536" sldId="288"/>
            <ac:spMk id="13" creationId="{56C94072-1B34-48FB-9A9C-5A9A0FFC857C}"/>
          </ac:spMkLst>
        </pc:spChg>
        <pc:spChg chg="add">
          <ac:chgData name="Arely Soberanes" userId="69fc31727c55e58c" providerId="LiveId" clId="{A764B483-DC57-4095-A8AC-76C3A2BA0FA2}" dt="2023-09-10T05:34:14.617" v="544" actId="26606"/>
          <ac:spMkLst>
            <pc:docMk/>
            <pc:sldMk cId="66848536" sldId="288"/>
            <ac:spMk id="15" creationId="{1D5941F3-0256-4E90-BBBC-5A6EDEB8E0AF}"/>
          </ac:spMkLst>
        </pc:spChg>
        <pc:spChg chg="add">
          <ac:chgData name="Arely Soberanes" userId="69fc31727c55e58c" providerId="LiveId" clId="{A764B483-DC57-4095-A8AC-76C3A2BA0FA2}" dt="2023-09-10T05:34:14.617" v="544" actId="26606"/>
          <ac:spMkLst>
            <pc:docMk/>
            <pc:sldMk cId="66848536" sldId="288"/>
            <ac:spMk id="17" creationId="{A5019358-4900-4555-99FF-EF6AE90B8E32}"/>
          </ac:spMkLst>
        </pc:spChg>
        <pc:grpChg chg="add">
          <ac:chgData name="Arely Soberanes" userId="69fc31727c55e58c" providerId="LiveId" clId="{A764B483-DC57-4095-A8AC-76C3A2BA0FA2}" dt="2023-09-10T05:34:14.617" v="544" actId="26606"/>
          <ac:grpSpMkLst>
            <pc:docMk/>
            <pc:sldMk cId="66848536" sldId="288"/>
            <ac:grpSpMk id="9" creationId="{9D9D6BF1-DFF2-4526-9D13-BF339D8C4163}"/>
          </ac:grpSpMkLst>
        </pc:grpChg>
        <pc:picChg chg="mod">
          <ac:chgData name="Arely Soberanes" userId="69fc31727c55e58c" providerId="LiveId" clId="{A764B483-DC57-4095-A8AC-76C3A2BA0FA2}" dt="2023-09-10T05:34:14.617" v="544" actId="26606"/>
          <ac:picMkLst>
            <pc:docMk/>
            <pc:sldMk cId="66848536" sldId="288"/>
            <ac:picMk id="2" creationId="{00000000-0000-0000-0000-000000000000}"/>
          </ac:picMkLst>
        </pc:picChg>
      </pc:sldChg>
      <pc:sldChg chg="modSp mod">
        <pc:chgData name="Arely Soberanes" userId="69fc31727c55e58c" providerId="LiveId" clId="{A764B483-DC57-4095-A8AC-76C3A2BA0FA2}" dt="2023-09-10T05:34:41.141" v="549" actId="14100"/>
        <pc:sldMkLst>
          <pc:docMk/>
          <pc:sldMk cId="3570468750" sldId="289"/>
        </pc:sldMkLst>
        <pc:spChg chg="mod">
          <ac:chgData name="Arely Soberanes" userId="69fc31727c55e58c" providerId="LiveId" clId="{A764B483-DC57-4095-A8AC-76C3A2BA0FA2}" dt="2023-09-10T05:34:41.141" v="549" actId="14100"/>
          <ac:spMkLst>
            <pc:docMk/>
            <pc:sldMk cId="3570468750" sldId="289"/>
            <ac:spMk id="3" creationId="{00000000-0000-0000-0000-000000000000}"/>
          </ac:spMkLst>
        </pc:spChg>
        <pc:spChg chg="mod">
          <ac:chgData name="Arely Soberanes" userId="69fc31727c55e58c" providerId="LiveId" clId="{A764B483-DC57-4095-A8AC-76C3A2BA0FA2}" dt="2023-09-10T05:30:07.838" v="493"/>
          <ac:spMkLst>
            <pc:docMk/>
            <pc:sldMk cId="3570468750" sldId="289"/>
            <ac:spMk id="6" creationId="{00000000-0000-0000-0000-000000000000}"/>
          </ac:spMkLst>
        </pc:spChg>
      </pc:sldChg>
      <pc:sldChg chg="del">
        <pc:chgData name="Arely Soberanes" userId="69fc31727c55e58c" providerId="LiveId" clId="{A764B483-DC57-4095-A8AC-76C3A2BA0FA2}" dt="2023-09-10T04:51:14.834" v="7" actId="47"/>
        <pc:sldMkLst>
          <pc:docMk/>
          <pc:sldMk cId="1594675589" sldId="290"/>
        </pc:sldMkLst>
      </pc:sldChg>
      <pc:sldChg chg="del">
        <pc:chgData name="Arely Soberanes" userId="69fc31727c55e58c" providerId="LiveId" clId="{A764B483-DC57-4095-A8AC-76C3A2BA0FA2}" dt="2023-09-10T04:51:15.834" v="8" actId="47"/>
        <pc:sldMkLst>
          <pc:docMk/>
          <pc:sldMk cId="2667967921" sldId="292"/>
        </pc:sldMkLst>
      </pc:sldChg>
      <pc:sldChg chg="del">
        <pc:chgData name="Arely Soberanes" userId="69fc31727c55e58c" providerId="LiveId" clId="{A764B483-DC57-4095-A8AC-76C3A2BA0FA2}" dt="2023-09-10T04:51:16.599" v="9" actId="47"/>
        <pc:sldMkLst>
          <pc:docMk/>
          <pc:sldMk cId="2159910612" sldId="294"/>
        </pc:sldMkLst>
      </pc:sldChg>
      <pc:sldChg chg="del">
        <pc:chgData name="Arely Soberanes" userId="69fc31727c55e58c" providerId="LiveId" clId="{A764B483-DC57-4095-A8AC-76C3A2BA0FA2}" dt="2023-09-10T04:51:17.662" v="10" actId="47"/>
        <pc:sldMkLst>
          <pc:docMk/>
          <pc:sldMk cId="779675350" sldId="295"/>
        </pc:sldMkLst>
      </pc:sldChg>
      <pc:sldChg chg="del">
        <pc:chgData name="Arely Soberanes" userId="69fc31727c55e58c" providerId="LiveId" clId="{A764B483-DC57-4095-A8AC-76C3A2BA0FA2}" dt="2023-09-10T04:51:18.350" v="11" actId="47"/>
        <pc:sldMkLst>
          <pc:docMk/>
          <pc:sldMk cId="841658784" sldId="296"/>
        </pc:sldMkLst>
      </pc:sldChg>
      <pc:sldChg chg="del">
        <pc:chgData name="Arely Soberanes" userId="69fc31727c55e58c" providerId="LiveId" clId="{A764B483-DC57-4095-A8AC-76C3A2BA0FA2}" dt="2023-09-10T04:54:39.314" v="24" actId="47"/>
        <pc:sldMkLst>
          <pc:docMk/>
          <pc:sldMk cId="3028826828" sldId="297"/>
        </pc:sldMkLst>
      </pc:sldChg>
      <pc:sldChg chg="del">
        <pc:chgData name="Arely Soberanes" userId="69fc31727c55e58c" providerId="LiveId" clId="{A764B483-DC57-4095-A8AC-76C3A2BA0FA2}" dt="2023-09-10T04:54:40.733" v="25" actId="47"/>
        <pc:sldMkLst>
          <pc:docMk/>
          <pc:sldMk cId="2872833973" sldId="298"/>
        </pc:sldMkLst>
      </pc:sldChg>
      <pc:sldChg chg="del">
        <pc:chgData name="Arely Soberanes" userId="69fc31727c55e58c" providerId="LiveId" clId="{A764B483-DC57-4095-A8AC-76C3A2BA0FA2}" dt="2023-09-10T04:51:26.896" v="12" actId="47"/>
        <pc:sldMkLst>
          <pc:docMk/>
          <pc:sldMk cId="560523314" sldId="299"/>
        </pc:sldMkLst>
      </pc:sldChg>
      <pc:sldChg chg="del">
        <pc:chgData name="Arely Soberanes" userId="69fc31727c55e58c" providerId="LiveId" clId="{A764B483-DC57-4095-A8AC-76C3A2BA0FA2}" dt="2023-09-10T04:51:29.052" v="13" actId="47"/>
        <pc:sldMkLst>
          <pc:docMk/>
          <pc:sldMk cId="317433167" sldId="300"/>
        </pc:sldMkLst>
      </pc:sldChg>
      <pc:sldChg chg="addSp delSp modSp mod setBg setClrOvrMap">
        <pc:chgData name="Arely Soberanes" userId="69fc31727c55e58c" providerId="LiveId" clId="{A764B483-DC57-4095-A8AC-76C3A2BA0FA2}" dt="2023-09-10T05:34:58.267" v="554" actId="26606"/>
        <pc:sldMkLst>
          <pc:docMk/>
          <pc:sldMk cId="3160835070" sldId="304"/>
        </pc:sldMkLst>
        <pc:spChg chg="mod">
          <ac:chgData name="Arely Soberanes" userId="69fc31727c55e58c" providerId="LiveId" clId="{A764B483-DC57-4095-A8AC-76C3A2BA0FA2}" dt="2023-09-10T05:34:58.267" v="554" actId="26606"/>
          <ac:spMkLst>
            <pc:docMk/>
            <pc:sldMk cId="3160835070" sldId="304"/>
            <ac:spMk id="2" creationId="{00000000-0000-0000-0000-000000000000}"/>
          </ac:spMkLst>
        </pc:spChg>
        <pc:spChg chg="mod">
          <ac:chgData name="Arely Soberanes" userId="69fc31727c55e58c" providerId="LiveId" clId="{A764B483-DC57-4095-A8AC-76C3A2BA0FA2}" dt="2023-09-10T05:34:48.074" v="550" actId="26606"/>
          <ac:spMkLst>
            <pc:docMk/>
            <pc:sldMk cId="3160835070" sldId="304"/>
            <ac:spMk id="5" creationId="{00000000-0000-0000-0000-000000000000}"/>
          </ac:spMkLst>
        </pc:spChg>
        <pc:spChg chg="add del">
          <ac:chgData name="Arely Soberanes" userId="69fc31727c55e58c" providerId="LiveId" clId="{A764B483-DC57-4095-A8AC-76C3A2BA0FA2}" dt="2023-09-10T05:34:58.267" v="554" actId="26606"/>
          <ac:spMkLst>
            <pc:docMk/>
            <pc:sldMk cId="3160835070" sldId="304"/>
            <ac:spMk id="14" creationId="{1E954AF0-B5CC-4A16-ACDA-675B5694F2C8}"/>
          </ac:spMkLst>
        </pc:spChg>
        <pc:spChg chg="add del">
          <ac:chgData name="Arely Soberanes" userId="69fc31727c55e58c" providerId="LiveId" clId="{A764B483-DC57-4095-A8AC-76C3A2BA0FA2}" dt="2023-09-10T05:34:58.267" v="554" actId="26606"/>
          <ac:spMkLst>
            <pc:docMk/>
            <pc:sldMk cId="3160835070" sldId="304"/>
            <ac:spMk id="16" creationId="{325322DD-3792-4947-A96A-1B6D9D786960}"/>
          </ac:spMkLst>
        </pc:spChg>
        <pc:spChg chg="add del">
          <ac:chgData name="Arely Soberanes" userId="69fc31727c55e58c" providerId="LiveId" clId="{A764B483-DC57-4095-A8AC-76C3A2BA0FA2}" dt="2023-09-10T05:34:58.251" v="553" actId="26606"/>
          <ac:spMkLst>
            <pc:docMk/>
            <pc:sldMk cId="3160835070" sldId="304"/>
            <ac:spMk id="25" creationId="{1E954AF0-B5CC-4A16-ACDA-675B5694F2C8}"/>
          </ac:spMkLst>
        </pc:spChg>
        <pc:spChg chg="add del">
          <ac:chgData name="Arely Soberanes" userId="69fc31727c55e58c" providerId="LiveId" clId="{A764B483-DC57-4095-A8AC-76C3A2BA0FA2}" dt="2023-09-10T05:34:58.251" v="553" actId="26606"/>
          <ac:spMkLst>
            <pc:docMk/>
            <pc:sldMk cId="3160835070" sldId="304"/>
            <ac:spMk id="27" creationId="{325322DD-3792-4947-A96A-1B6D9D786960}"/>
          </ac:spMkLst>
        </pc:spChg>
        <pc:spChg chg="add">
          <ac:chgData name="Arely Soberanes" userId="69fc31727c55e58c" providerId="LiveId" clId="{A764B483-DC57-4095-A8AC-76C3A2BA0FA2}" dt="2023-09-10T05:34:58.267" v="554" actId="26606"/>
          <ac:spMkLst>
            <pc:docMk/>
            <pc:sldMk cId="3160835070" sldId="304"/>
            <ac:spMk id="29" creationId="{A9D08DBA-0326-4C4E-ACFB-576F3ABDD2D0}"/>
          </ac:spMkLst>
        </pc:spChg>
        <pc:spChg chg="add">
          <ac:chgData name="Arely Soberanes" userId="69fc31727c55e58c" providerId="LiveId" clId="{A764B483-DC57-4095-A8AC-76C3A2BA0FA2}" dt="2023-09-10T05:34:58.267" v="554" actId="26606"/>
          <ac:spMkLst>
            <pc:docMk/>
            <pc:sldMk cId="3160835070" sldId="304"/>
            <ac:spMk id="33" creationId="{1F9A0C1C-8ABC-401B-8FE9-AC9327C4C587}"/>
          </ac:spMkLst>
        </pc:spChg>
        <pc:spChg chg="add">
          <ac:chgData name="Arely Soberanes" userId="69fc31727c55e58c" providerId="LiveId" clId="{A764B483-DC57-4095-A8AC-76C3A2BA0FA2}" dt="2023-09-10T05:34:58.267" v="554" actId="26606"/>
          <ac:spMkLst>
            <pc:docMk/>
            <pc:sldMk cId="3160835070" sldId="304"/>
            <ac:spMk id="34" creationId="{BA5783C3-2F96-40A7-A24F-30CB07AA3928}"/>
          </ac:spMkLst>
        </pc:spChg>
        <pc:grpChg chg="add del">
          <ac:chgData name="Arely Soberanes" userId="69fc31727c55e58c" providerId="LiveId" clId="{A764B483-DC57-4095-A8AC-76C3A2BA0FA2}" dt="2023-09-10T05:34:58.267" v="554" actId="26606"/>
          <ac:grpSpMkLst>
            <pc:docMk/>
            <pc:sldMk cId="3160835070" sldId="304"/>
            <ac:grpSpMk id="10" creationId="{449BC34D-9C23-4D6D-8213-1F471AF85B3F}"/>
          </ac:grpSpMkLst>
        </pc:grpChg>
        <pc:grpChg chg="add del">
          <ac:chgData name="Arely Soberanes" userId="69fc31727c55e58c" providerId="LiveId" clId="{A764B483-DC57-4095-A8AC-76C3A2BA0FA2}" dt="2023-09-10T05:34:58.251" v="553" actId="26606"/>
          <ac:grpSpMkLst>
            <pc:docMk/>
            <pc:sldMk cId="3160835070" sldId="304"/>
            <ac:grpSpMk id="21" creationId="{449BC34D-9C23-4D6D-8213-1F471AF85B3F}"/>
          </ac:grpSpMkLst>
        </pc:grpChg>
        <pc:grpChg chg="add">
          <ac:chgData name="Arely Soberanes" userId="69fc31727c55e58c" providerId="LiveId" clId="{A764B483-DC57-4095-A8AC-76C3A2BA0FA2}" dt="2023-09-10T05:34:58.267" v="554" actId="26606"/>
          <ac:grpSpMkLst>
            <pc:docMk/>
            <pc:sldMk cId="3160835070" sldId="304"/>
            <ac:grpSpMk id="30" creationId="{449BC34D-9C23-4D6D-8213-1F471AF85B3F}"/>
          </ac:grpSpMkLst>
        </pc:grpChg>
        <pc:picChg chg="mod ord">
          <ac:chgData name="Arely Soberanes" userId="69fc31727c55e58c" providerId="LiveId" clId="{A764B483-DC57-4095-A8AC-76C3A2BA0FA2}" dt="2023-09-10T05:34:58.267" v="554" actId="26606"/>
          <ac:picMkLst>
            <pc:docMk/>
            <pc:sldMk cId="3160835070" sldId="304"/>
            <ac:picMk id="4" creationId="{00000000-0000-0000-0000-000000000000}"/>
          </ac:picMkLst>
        </pc:picChg>
      </pc:sldChg>
      <pc:sldChg chg="modSp">
        <pc:chgData name="Arely Soberanes" userId="69fc31727c55e58c" providerId="LiveId" clId="{A764B483-DC57-4095-A8AC-76C3A2BA0FA2}" dt="2023-09-10T05:30:07.838" v="493"/>
        <pc:sldMkLst>
          <pc:docMk/>
          <pc:sldMk cId="1961817097" sldId="305"/>
        </pc:sldMkLst>
        <pc:spChg chg="mod">
          <ac:chgData name="Arely Soberanes" userId="69fc31727c55e58c" providerId="LiveId" clId="{A764B483-DC57-4095-A8AC-76C3A2BA0FA2}" dt="2023-09-10T05:30:07.838" v="493"/>
          <ac:spMkLst>
            <pc:docMk/>
            <pc:sldMk cId="1961817097" sldId="305"/>
            <ac:spMk id="6" creationId="{00000000-0000-0000-0000-000000000000}"/>
          </ac:spMkLst>
        </pc:spChg>
      </pc:sldChg>
      <pc:sldChg chg="del">
        <pc:chgData name="Arely Soberanes" userId="69fc31727c55e58c" providerId="LiveId" clId="{A764B483-DC57-4095-A8AC-76C3A2BA0FA2}" dt="2023-09-10T04:51:37.301" v="14" actId="47"/>
        <pc:sldMkLst>
          <pc:docMk/>
          <pc:sldMk cId="2129147631" sldId="306"/>
        </pc:sldMkLst>
      </pc:sldChg>
      <pc:sldChg chg="del">
        <pc:chgData name="Arely Soberanes" userId="69fc31727c55e58c" providerId="LiveId" clId="{A764B483-DC57-4095-A8AC-76C3A2BA0FA2}" dt="2023-09-10T04:51:38.317" v="15" actId="47"/>
        <pc:sldMkLst>
          <pc:docMk/>
          <pc:sldMk cId="1618759218" sldId="307"/>
        </pc:sldMkLst>
      </pc:sldChg>
      <pc:sldChg chg="del">
        <pc:chgData name="Arely Soberanes" userId="69fc31727c55e58c" providerId="LiveId" clId="{A764B483-DC57-4095-A8AC-76C3A2BA0FA2}" dt="2023-09-10T04:51:39.349" v="16" actId="47"/>
        <pc:sldMkLst>
          <pc:docMk/>
          <pc:sldMk cId="3093456340" sldId="308"/>
        </pc:sldMkLst>
      </pc:sldChg>
      <pc:sldChg chg="del">
        <pc:chgData name="Arely Soberanes" userId="69fc31727c55e58c" providerId="LiveId" clId="{A764B483-DC57-4095-A8AC-76C3A2BA0FA2}" dt="2023-09-10T04:51:40.380" v="17" actId="47"/>
        <pc:sldMkLst>
          <pc:docMk/>
          <pc:sldMk cId="2728599927" sldId="310"/>
        </pc:sldMkLst>
      </pc:sldChg>
      <pc:sldChg chg="addSp modSp mod setBg addAnim">
        <pc:chgData name="Arely Soberanes" userId="69fc31727c55e58c" providerId="LiveId" clId="{A764B483-DC57-4095-A8AC-76C3A2BA0FA2}" dt="2023-09-10T05:35:13.923" v="556"/>
        <pc:sldMkLst>
          <pc:docMk/>
          <pc:sldMk cId="1510030624" sldId="324"/>
        </pc:sldMkLst>
        <pc:spChg chg="mod">
          <ac:chgData name="Arely Soberanes" userId="69fc31727c55e58c" providerId="LiveId" clId="{A764B483-DC57-4095-A8AC-76C3A2BA0FA2}" dt="2023-09-10T05:35:13.923" v="555" actId="26606"/>
          <ac:spMkLst>
            <pc:docMk/>
            <pc:sldMk cId="1510030624" sldId="324"/>
            <ac:spMk id="2" creationId="{00000000-0000-0000-0000-000000000000}"/>
          </ac:spMkLst>
        </pc:spChg>
        <pc:spChg chg="mod ord">
          <ac:chgData name="Arely Soberanes" userId="69fc31727c55e58c" providerId="LiveId" clId="{A764B483-DC57-4095-A8AC-76C3A2BA0FA2}" dt="2023-09-10T05:35:13.923" v="555" actId="26606"/>
          <ac:spMkLst>
            <pc:docMk/>
            <pc:sldMk cId="1510030624" sldId="324"/>
            <ac:spMk id="7" creationId="{00000000-0000-0000-0000-000000000000}"/>
          </ac:spMkLst>
        </pc:spChg>
        <pc:spChg chg="add">
          <ac:chgData name="Arely Soberanes" userId="69fc31727c55e58c" providerId="LiveId" clId="{A764B483-DC57-4095-A8AC-76C3A2BA0FA2}" dt="2023-09-10T05:35:13.923" v="555" actId="26606"/>
          <ac:spMkLst>
            <pc:docMk/>
            <pc:sldMk cId="1510030624" sldId="324"/>
            <ac:spMk id="16" creationId="{7BB74091-09FE-44AF-8325-7FE6E175F727}"/>
          </ac:spMkLst>
        </pc:spChg>
        <pc:spChg chg="add">
          <ac:chgData name="Arely Soberanes" userId="69fc31727c55e58c" providerId="LiveId" clId="{A764B483-DC57-4095-A8AC-76C3A2BA0FA2}" dt="2023-09-10T05:35:13.923" v="555" actId="26606"/>
          <ac:spMkLst>
            <pc:docMk/>
            <pc:sldMk cId="1510030624" sldId="324"/>
            <ac:spMk id="18" creationId="{0F30CCEB-94C4-4F72-BA5A-9CEA853022DA}"/>
          </ac:spMkLst>
        </pc:spChg>
        <pc:spChg chg="add">
          <ac:chgData name="Arely Soberanes" userId="69fc31727c55e58c" providerId="LiveId" clId="{A764B483-DC57-4095-A8AC-76C3A2BA0FA2}" dt="2023-09-10T05:35:13.923" v="555" actId="26606"/>
          <ac:spMkLst>
            <pc:docMk/>
            <pc:sldMk cId="1510030624" sldId="324"/>
            <ac:spMk id="20" creationId="{0DE1A94F-CC8B-4954-97A7-ADD4F300D647}"/>
          </ac:spMkLst>
        </pc:spChg>
        <pc:grpChg chg="add">
          <ac:chgData name="Arely Soberanes" userId="69fc31727c55e58c" providerId="LiveId" clId="{A764B483-DC57-4095-A8AC-76C3A2BA0FA2}" dt="2023-09-10T05:35:13.923" v="555" actId="26606"/>
          <ac:grpSpMkLst>
            <pc:docMk/>
            <pc:sldMk cId="1510030624" sldId="324"/>
            <ac:grpSpMk id="12" creationId="{624E16E8-84BF-4D4C-A746-2537B1C15979}"/>
          </ac:grpSpMkLst>
        </pc:grpChg>
        <pc:picChg chg="mod ord">
          <ac:chgData name="Arely Soberanes" userId="69fc31727c55e58c" providerId="LiveId" clId="{A764B483-DC57-4095-A8AC-76C3A2BA0FA2}" dt="2023-09-10T05:35:13.923" v="555" actId="26606"/>
          <ac:picMkLst>
            <pc:docMk/>
            <pc:sldMk cId="1510030624" sldId="324"/>
            <ac:picMk id="4" creationId="{00000000-0000-0000-0000-000000000000}"/>
          </ac:picMkLst>
        </pc:picChg>
        <pc:picChg chg="mod">
          <ac:chgData name="Arely Soberanes" userId="69fc31727c55e58c" providerId="LiveId" clId="{A764B483-DC57-4095-A8AC-76C3A2BA0FA2}" dt="2023-09-10T05:35:13.923" v="555" actId="26606"/>
          <ac:picMkLst>
            <pc:docMk/>
            <pc:sldMk cId="1510030624" sldId="324"/>
            <ac:picMk id="5" creationId="{00000000-0000-0000-0000-000000000000}"/>
          </ac:picMkLst>
        </pc:picChg>
        <pc:picChg chg="mod">
          <ac:chgData name="Arely Soberanes" userId="69fc31727c55e58c" providerId="LiveId" clId="{A764B483-DC57-4095-A8AC-76C3A2BA0FA2}" dt="2023-09-10T05:35:13.923" v="555" actId="26606"/>
          <ac:picMkLst>
            <pc:docMk/>
            <pc:sldMk cId="1510030624" sldId="324"/>
            <ac:picMk id="6" creationId="{00000000-0000-0000-0000-000000000000}"/>
          </ac:picMkLst>
        </pc:picChg>
      </pc:sldChg>
      <pc:sldChg chg="modSp mod">
        <pc:chgData name="Arely Soberanes" userId="69fc31727c55e58c" providerId="LiveId" clId="{A764B483-DC57-4095-A8AC-76C3A2BA0FA2}" dt="2023-09-10T05:30:08.228" v="495" actId="27636"/>
        <pc:sldMkLst>
          <pc:docMk/>
          <pc:sldMk cId="1786184785" sldId="325"/>
        </pc:sldMkLst>
        <pc:spChg chg="mod">
          <ac:chgData name="Arely Soberanes" userId="69fc31727c55e58c" providerId="LiveId" clId="{A764B483-DC57-4095-A8AC-76C3A2BA0FA2}" dt="2023-09-10T05:30:07.838" v="493"/>
          <ac:spMkLst>
            <pc:docMk/>
            <pc:sldMk cId="1786184785" sldId="325"/>
            <ac:spMk id="2" creationId="{00000000-0000-0000-0000-000000000000}"/>
          </ac:spMkLst>
        </pc:spChg>
        <pc:spChg chg="mod">
          <ac:chgData name="Arely Soberanes" userId="69fc31727c55e58c" providerId="LiveId" clId="{A764B483-DC57-4095-A8AC-76C3A2BA0FA2}" dt="2023-09-10T05:30:08.228" v="495" actId="27636"/>
          <ac:spMkLst>
            <pc:docMk/>
            <pc:sldMk cId="1786184785" sldId="325"/>
            <ac:spMk id="3" creationId="{00000000-0000-0000-0000-000000000000}"/>
          </ac:spMkLst>
        </pc:spChg>
        <pc:spChg chg="mod">
          <ac:chgData name="Arely Soberanes" userId="69fc31727c55e58c" providerId="LiveId" clId="{A764B483-DC57-4095-A8AC-76C3A2BA0FA2}" dt="2023-09-10T05:30:07.838" v="493"/>
          <ac:spMkLst>
            <pc:docMk/>
            <pc:sldMk cId="1786184785" sldId="325"/>
            <ac:spMk id="6" creationId="{00000000-0000-0000-0000-000000000000}"/>
          </ac:spMkLst>
        </pc:spChg>
      </pc:sldChg>
      <pc:sldChg chg="del">
        <pc:chgData name="Arely Soberanes" userId="69fc31727c55e58c" providerId="LiveId" clId="{A764B483-DC57-4095-A8AC-76C3A2BA0FA2}" dt="2023-09-10T04:51:45.895" v="18" actId="47"/>
        <pc:sldMkLst>
          <pc:docMk/>
          <pc:sldMk cId="4164426753" sldId="326"/>
        </pc:sldMkLst>
      </pc:sldChg>
      <pc:sldChg chg="del">
        <pc:chgData name="Arely Soberanes" userId="69fc31727c55e58c" providerId="LiveId" clId="{A764B483-DC57-4095-A8AC-76C3A2BA0FA2}" dt="2023-09-10T04:51:47.582" v="19" actId="47"/>
        <pc:sldMkLst>
          <pc:docMk/>
          <pc:sldMk cId="3168205901" sldId="327"/>
        </pc:sldMkLst>
      </pc:sldChg>
      <pc:sldChg chg="del">
        <pc:chgData name="Arely Soberanes" userId="69fc31727c55e58c" providerId="LiveId" clId="{A764B483-DC57-4095-A8AC-76C3A2BA0FA2}" dt="2023-09-10T04:51:48.582" v="20" actId="47"/>
        <pc:sldMkLst>
          <pc:docMk/>
          <pc:sldMk cId="4055961993" sldId="328"/>
        </pc:sldMkLst>
      </pc:sldChg>
      <pc:sldChg chg="del">
        <pc:chgData name="Arely Soberanes" userId="69fc31727c55e58c" providerId="LiveId" clId="{A764B483-DC57-4095-A8AC-76C3A2BA0FA2}" dt="2023-09-10T04:51:50.410" v="21" actId="47"/>
        <pc:sldMkLst>
          <pc:docMk/>
          <pc:sldMk cId="3950902816" sldId="329"/>
        </pc:sldMkLst>
      </pc:sldChg>
      <pc:sldChg chg="del">
        <pc:chgData name="Arely Soberanes" userId="69fc31727c55e58c" providerId="LiveId" clId="{A764B483-DC57-4095-A8AC-76C3A2BA0FA2}" dt="2023-09-10T04:51:52.785" v="22" actId="47"/>
        <pc:sldMkLst>
          <pc:docMk/>
          <pc:sldMk cId="3025479958" sldId="330"/>
        </pc:sldMkLst>
      </pc:sldChg>
      <pc:sldChg chg="del">
        <pc:chgData name="Arely Soberanes" userId="69fc31727c55e58c" providerId="LiveId" clId="{A764B483-DC57-4095-A8AC-76C3A2BA0FA2}" dt="2023-09-10T04:51:53.629" v="23" actId="47"/>
        <pc:sldMkLst>
          <pc:docMk/>
          <pc:sldMk cId="2048544174" sldId="331"/>
        </pc:sldMkLst>
      </pc:sldChg>
      <pc:sldChg chg="addSp modSp mod setBg addAnim">
        <pc:chgData name="Arely Soberanes" userId="69fc31727c55e58c" providerId="LiveId" clId="{A764B483-DC57-4095-A8AC-76C3A2BA0FA2}" dt="2023-09-10T05:35:22.604" v="558"/>
        <pc:sldMkLst>
          <pc:docMk/>
          <pc:sldMk cId="2046287194" sldId="333"/>
        </pc:sldMkLst>
        <pc:spChg chg="mod">
          <ac:chgData name="Arely Soberanes" userId="69fc31727c55e58c" providerId="LiveId" clId="{A764B483-DC57-4095-A8AC-76C3A2BA0FA2}" dt="2023-09-10T05:35:22.604" v="557" actId="26606"/>
          <ac:spMkLst>
            <pc:docMk/>
            <pc:sldMk cId="2046287194" sldId="333"/>
            <ac:spMk id="2" creationId="{00000000-0000-0000-0000-000000000000}"/>
          </ac:spMkLst>
        </pc:spChg>
        <pc:spChg chg="mod ord">
          <ac:chgData name="Arely Soberanes" userId="69fc31727c55e58c" providerId="LiveId" clId="{A764B483-DC57-4095-A8AC-76C3A2BA0FA2}" dt="2023-09-10T05:35:22.604" v="557" actId="26606"/>
          <ac:spMkLst>
            <pc:docMk/>
            <pc:sldMk cId="2046287194" sldId="333"/>
            <ac:spMk id="5" creationId="{00000000-0000-0000-0000-000000000000}"/>
          </ac:spMkLst>
        </pc:spChg>
        <pc:spChg chg="add">
          <ac:chgData name="Arely Soberanes" userId="69fc31727c55e58c" providerId="LiveId" clId="{A764B483-DC57-4095-A8AC-76C3A2BA0FA2}" dt="2023-09-10T05:35:22.604" v="557" actId="26606"/>
          <ac:spMkLst>
            <pc:docMk/>
            <pc:sldMk cId="2046287194" sldId="333"/>
            <ac:spMk id="14" creationId="{7C04FA5E-9397-403D-8733-45505DDB1488}"/>
          </ac:spMkLst>
        </pc:spChg>
        <pc:spChg chg="add">
          <ac:chgData name="Arely Soberanes" userId="69fc31727c55e58c" providerId="LiveId" clId="{A764B483-DC57-4095-A8AC-76C3A2BA0FA2}" dt="2023-09-10T05:35:22.604" v="557" actId="26606"/>
          <ac:spMkLst>
            <pc:docMk/>
            <pc:sldMk cId="2046287194" sldId="333"/>
            <ac:spMk id="16" creationId="{09E1F823-C239-4ACC-923A-5C958E00E207}"/>
          </ac:spMkLst>
        </pc:spChg>
        <pc:spChg chg="add">
          <ac:chgData name="Arely Soberanes" userId="69fc31727c55e58c" providerId="LiveId" clId="{A764B483-DC57-4095-A8AC-76C3A2BA0FA2}" dt="2023-09-10T05:35:22.604" v="557" actId="26606"/>
          <ac:spMkLst>
            <pc:docMk/>
            <pc:sldMk cId="2046287194" sldId="333"/>
            <ac:spMk id="18" creationId="{0817DDF7-06E9-4C7C-84DF-2240A653602C}"/>
          </ac:spMkLst>
        </pc:spChg>
        <pc:grpChg chg="add">
          <ac:chgData name="Arely Soberanes" userId="69fc31727c55e58c" providerId="LiveId" clId="{A764B483-DC57-4095-A8AC-76C3A2BA0FA2}" dt="2023-09-10T05:35:22.604" v="557" actId="26606"/>
          <ac:grpSpMkLst>
            <pc:docMk/>
            <pc:sldMk cId="2046287194" sldId="333"/>
            <ac:grpSpMk id="10" creationId="{9D9D6BF1-DFF2-4526-9D13-BF339D8C4163}"/>
          </ac:grpSpMkLst>
        </pc:grpChg>
        <pc:picChg chg="mod">
          <ac:chgData name="Arely Soberanes" userId="69fc31727c55e58c" providerId="LiveId" clId="{A764B483-DC57-4095-A8AC-76C3A2BA0FA2}" dt="2023-09-10T05:35:22.604" v="557" actId="26606"/>
          <ac:picMkLst>
            <pc:docMk/>
            <pc:sldMk cId="2046287194" sldId="333"/>
            <ac:picMk id="4" creationId="{10FC799F-06F4-4113-A36A-764FD4D90B4B}"/>
          </ac:picMkLst>
        </pc:picChg>
      </pc:sldChg>
      <pc:sldChg chg="modSp">
        <pc:chgData name="Arely Soberanes" userId="69fc31727c55e58c" providerId="LiveId" clId="{A764B483-DC57-4095-A8AC-76C3A2BA0FA2}" dt="2023-09-10T05:30:07.838" v="493"/>
        <pc:sldMkLst>
          <pc:docMk/>
          <pc:sldMk cId="1056240419" sldId="334"/>
        </pc:sldMkLst>
        <pc:spChg chg="mod">
          <ac:chgData name="Arely Soberanes" userId="69fc31727c55e58c" providerId="LiveId" clId="{A764B483-DC57-4095-A8AC-76C3A2BA0FA2}" dt="2023-09-10T05:30:07.838" v="493"/>
          <ac:spMkLst>
            <pc:docMk/>
            <pc:sldMk cId="1056240419" sldId="334"/>
            <ac:spMk id="2" creationId="{00000000-0000-0000-0000-000000000000}"/>
          </ac:spMkLst>
        </pc:spChg>
        <pc:spChg chg="mod">
          <ac:chgData name="Arely Soberanes" userId="69fc31727c55e58c" providerId="LiveId" clId="{A764B483-DC57-4095-A8AC-76C3A2BA0FA2}" dt="2023-09-10T05:30:07.838" v="493"/>
          <ac:spMkLst>
            <pc:docMk/>
            <pc:sldMk cId="1056240419" sldId="334"/>
            <ac:spMk id="10" creationId="{00000000-0000-0000-0000-000000000000}"/>
          </ac:spMkLst>
        </pc:spChg>
      </pc:sldChg>
      <pc:sldChg chg="modSp">
        <pc:chgData name="Arely Soberanes" userId="69fc31727c55e58c" providerId="LiveId" clId="{A764B483-DC57-4095-A8AC-76C3A2BA0FA2}" dt="2023-09-10T05:30:07.838" v="493"/>
        <pc:sldMkLst>
          <pc:docMk/>
          <pc:sldMk cId="4230582285" sldId="337"/>
        </pc:sldMkLst>
        <pc:spChg chg="mod">
          <ac:chgData name="Arely Soberanes" userId="69fc31727c55e58c" providerId="LiveId" clId="{A764B483-DC57-4095-A8AC-76C3A2BA0FA2}" dt="2023-09-10T05:30:07.838" v="493"/>
          <ac:spMkLst>
            <pc:docMk/>
            <pc:sldMk cId="4230582285" sldId="337"/>
            <ac:spMk id="2" creationId="{00000000-0000-0000-0000-000000000000}"/>
          </ac:spMkLst>
        </pc:spChg>
      </pc:sldChg>
      <pc:sldChg chg="modSp">
        <pc:chgData name="Arely Soberanes" userId="69fc31727c55e58c" providerId="LiveId" clId="{A764B483-DC57-4095-A8AC-76C3A2BA0FA2}" dt="2023-09-10T05:30:07.838" v="493"/>
        <pc:sldMkLst>
          <pc:docMk/>
          <pc:sldMk cId="3589826296" sldId="346"/>
        </pc:sldMkLst>
        <pc:spChg chg="mod">
          <ac:chgData name="Arely Soberanes" userId="69fc31727c55e58c" providerId="LiveId" clId="{A764B483-DC57-4095-A8AC-76C3A2BA0FA2}" dt="2023-09-10T05:30:07.838" v="493"/>
          <ac:spMkLst>
            <pc:docMk/>
            <pc:sldMk cId="3589826296" sldId="346"/>
            <ac:spMk id="2" creationId="{00000000-0000-0000-0000-000000000000}"/>
          </ac:spMkLst>
        </pc:spChg>
      </pc:sldChg>
      <pc:sldChg chg="modSp">
        <pc:chgData name="Arely Soberanes" userId="69fc31727c55e58c" providerId="LiveId" clId="{A764B483-DC57-4095-A8AC-76C3A2BA0FA2}" dt="2023-09-10T05:30:07.838" v="493"/>
        <pc:sldMkLst>
          <pc:docMk/>
          <pc:sldMk cId="561600027" sldId="347"/>
        </pc:sldMkLst>
        <pc:spChg chg="mod">
          <ac:chgData name="Arely Soberanes" userId="69fc31727c55e58c" providerId="LiveId" clId="{A764B483-DC57-4095-A8AC-76C3A2BA0FA2}" dt="2023-09-10T05:30:07.838" v="493"/>
          <ac:spMkLst>
            <pc:docMk/>
            <pc:sldMk cId="561600027" sldId="347"/>
            <ac:spMk id="2" creationId="{00000000-0000-0000-0000-000000000000}"/>
          </ac:spMkLst>
        </pc:spChg>
      </pc:sldChg>
      <pc:sldChg chg="modSp mod">
        <pc:chgData name="Arely Soberanes" userId="69fc31727c55e58c" providerId="LiveId" clId="{A764B483-DC57-4095-A8AC-76C3A2BA0FA2}" dt="2023-09-10T05:32:11.086" v="519" actId="1076"/>
        <pc:sldMkLst>
          <pc:docMk/>
          <pc:sldMk cId="224827574" sldId="350"/>
        </pc:sldMkLst>
        <pc:spChg chg="mod">
          <ac:chgData name="Arely Soberanes" userId="69fc31727c55e58c" providerId="LiveId" clId="{A764B483-DC57-4095-A8AC-76C3A2BA0FA2}" dt="2023-09-10T05:30:07.838" v="493"/>
          <ac:spMkLst>
            <pc:docMk/>
            <pc:sldMk cId="224827574" sldId="350"/>
            <ac:spMk id="2" creationId="{00000000-0000-0000-0000-000000000000}"/>
          </ac:spMkLst>
        </pc:spChg>
        <pc:spChg chg="mod">
          <ac:chgData name="Arely Soberanes" userId="69fc31727c55e58c" providerId="LiveId" clId="{A764B483-DC57-4095-A8AC-76C3A2BA0FA2}" dt="2023-09-10T05:32:10.182" v="518" actId="207"/>
          <ac:spMkLst>
            <pc:docMk/>
            <pc:sldMk cId="224827574" sldId="350"/>
            <ac:spMk id="11" creationId="{00000000-0000-0000-0000-000000000000}"/>
          </ac:spMkLst>
        </pc:spChg>
        <pc:picChg chg="mod">
          <ac:chgData name="Arely Soberanes" userId="69fc31727c55e58c" providerId="LiveId" clId="{A764B483-DC57-4095-A8AC-76C3A2BA0FA2}" dt="2023-09-10T05:32:11.086" v="519" actId="1076"/>
          <ac:picMkLst>
            <pc:docMk/>
            <pc:sldMk cId="224827574" sldId="350"/>
            <ac:picMk id="3" creationId="{00000000-0000-0000-0000-000000000000}"/>
          </ac:picMkLst>
        </pc:picChg>
      </pc:sldChg>
      <pc:sldChg chg="modSp">
        <pc:chgData name="Arely Soberanes" userId="69fc31727c55e58c" providerId="LiveId" clId="{A764B483-DC57-4095-A8AC-76C3A2BA0FA2}" dt="2023-09-10T05:30:07.838" v="493"/>
        <pc:sldMkLst>
          <pc:docMk/>
          <pc:sldMk cId="3546607205" sldId="351"/>
        </pc:sldMkLst>
        <pc:spChg chg="mod">
          <ac:chgData name="Arely Soberanes" userId="69fc31727c55e58c" providerId="LiveId" clId="{A764B483-DC57-4095-A8AC-76C3A2BA0FA2}" dt="2023-09-10T05:30:07.838" v="493"/>
          <ac:spMkLst>
            <pc:docMk/>
            <pc:sldMk cId="3546607205" sldId="351"/>
            <ac:spMk id="2" creationId="{00000000-0000-0000-0000-000000000000}"/>
          </ac:spMkLst>
        </pc:spChg>
      </pc:sldChg>
      <pc:sldChg chg="modSp">
        <pc:chgData name="Arely Soberanes" userId="69fc31727c55e58c" providerId="LiveId" clId="{A764B483-DC57-4095-A8AC-76C3A2BA0FA2}" dt="2023-09-10T05:30:07.838" v="493"/>
        <pc:sldMkLst>
          <pc:docMk/>
          <pc:sldMk cId="442146237" sldId="352"/>
        </pc:sldMkLst>
        <pc:spChg chg="mod">
          <ac:chgData name="Arely Soberanes" userId="69fc31727c55e58c" providerId="LiveId" clId="{A764B483-DC57-4095-A8AC-76C3A2BA0FA2}" dt="2023-09-10T05:30:07.838" v="493"/>
          <ac:spMkLst>
            <pc:docMk/>
            <pc:sldMk cId="442146237" sldId="352"/>
            <ac:spMk id="2" creationId="{00000000-0000-0000-0000-000000000000}"/>
          </ac:spMkLst>
        </pc:spChg>
      </pc:sldChg>
      <pc:sldChg chg="modSp">
        <pc:chgData name="Arely Soberanes" userId="69fc31727c55e58c" providerId="LiveId" clId="{A764B483-DC57-4095-A8AC-76C3A2BA0FA2}" dt="2023-09-10T05:30:07.838" v="493"/>
        <pc:sldMkLst>
          <pc:docMk/>
          <pc:sldMk cId="664064157" sldId="353"/>
        </pc:sldMkLst>
        <pc:spChg chg="mod">
          <ac:chgData name="Arely Soberanes" userId="69fc31727c55e58c" providerId="LiveId" clId="{A764B483-DC57-4095-A8AC-76C3A2BA0FA2}" dt="2023-09-10T05:30:07.838" v="493"/>
          <ac:spMkLst>
            <pc:docMk/>
            <pc:sldMk cId="664064157" sldId="353"/>
            <ac:spMk id="2" creationId="{00000000-0000-0000-0000-000000000000}"/>
          </ac:spMkLst>
        </pc:spChg>
      </pc:sldChg>
      <pc:sldChg chg="modSp">
        <pc:chgData name="Arely Soberanes" userId="69fc31727c55e58c" providerId="LiveId" clId="{A764B483-DC57-4095-A8AC-76C3A2BA0FA2}" dt="2023-09-10T05:30:07.838" v="493"/>
        <pc:sldMkLst>
          <pc:docMk/>
          <pc:sldMk cId="995367907" sldId="354"/>
        </pc:sldMkLst>
        <pc:spChg chg="mod">
          <ac:chgData name="Arely Soberanes" userId="69fc31727c55e58c" providerId="LiveId" clId="{A764B483-DC57-4095-A8AC-76C3A2BA0FA2}" dt="2023-09-10T05:30:07.838" v="493"/>
          <ac:spMkLst>
            <pc:docMk/>
            <pc:sldMk cId="995367907" sldId="354"/>
            <ac:spMk id="2" creationId="{00000000-0000-0000-0000-000000000000}"/>
          </ac:spMkLst>
        </pc:spChg>
      </pc:sldChg>
      <pc:sldChg chg="modSp">
        <pc:chgData name="Arely Soberanes" userId="69fc31727c55e58c" providerId="LiveId" clId="{A764B483-DC57-4095-A8AC-76C3A2BA0FA2}" dt="2023-09-10T05:30:07.838" v="493"/>
        <pc:sldMkLst>
          <pc:docMk/>
          <pc:sldMk cId="3291303626" sldId="355"/>
        </pc:sldMkLst>
        <pc:spChg chg="mod">
          <ac:chgData name="Arely Soberanes" userId="69fc31727c55e58c" providerId="LiveId" clId="{A764B483-DC57-4095-A8AC-76C3A2BA0FA2}" dt="2023-09-10T05:30:07.838" v="493"/>
          <ac:spMkLst>
            <pc:docMk/>
            <pc:sldMk cId="3291303626" sldId="355"/>
            <ac:spMk id="2" creationId="{00000000-0000-0000-0000-000000000000}"/>
          </ac:spMkLst>
        </pc:spChg>
      </pc:sldChg>
      <pc:sldChg chg="modSp new mod">
        <pc:chgData name="Arely Soberanes" userId="69fc31727c55e58c" providerId="LiveId" clId="{A764B483-DC57-4095-A8AC-76C3A2BA0FA2}" dt="2023-09-11T14:24:22.084" v="667" actId="5793"/>
        <pc:sldMkLst>
          <pc:docMk/>
          <pc:sldMk cId="4109498248" sldId="356"/>
        </pc:sldMkLst>
        <pc:spChg chg="mod">
          <ac:chgData name="Arely Soberanes" userId="69fc31727c55e58c" providerId="LiveId" clId="{A764B483-DC57-4095-A8AC-76C3A2BA0FA2}" dt="2023-09-10T05:30:07.838" v="493"/>
          <ac:spMkLst>
            <pc:docMk/>
            <pc:sldMk cId="4109498248" sldId="356"/>
            <ac:spMk id="2" creationId="{771223CA-B714-81D3-57D8-57CBA5F42D73}"/>
          </ac:spMkLst>
        </pc:spChg>
        <pc:spChg chg="mod">
          <ac:chgData name="Arely Soberanes" userId="69fc31727c55e58c" providerId="LiveId" clId="{A764B483-DC57-4095-A8AC-76C3A2BA0FA2}" dt="2023-09-11T14:24:22.084" v="667" actId="5793"/>
          <ac:spMkLst>
            <pc:docMk/>
            <pc:sldMk cId="4109498248" sldId="356"/>
            <ac:spMk id="3" creationId="{9009BD92-7004-A071-FEC9-242883E23AF4}"/>
          </ac:spMkLst>
        </pc:spChg>
        <pc:spChg chg="mod">
          <ac:chgData name="Arely Soberanes" userId="69fc31727c55e58c" providerId="LiveId" clId="{A764B483-DC57-4095-A8AC-76C3A2BA0FA2}" dt="2023-09-10T05:30:07.838" v="493"/>
          <ac:spMkLst>
            <pc:docMk/>
            <pc:sldMk cId="4109498248" sldId="356"/>
            <ac:spMk id="4" creationId="{3D23A0E8-2D59-89D8-9DE6-5A528C331B6B}"/>
          </ac:spMkLst>
        </pc:spChg>
      </pc:sldChg>
      <pc:sldChg chg="modSp new mod">
        <pc:chgData name="Arely Soberanes" userId="69fc31727c55e58c" providerId="LiveId" clId="{A764B483-DC57-4095-A8AC-76C3A2BA0FA2}" dt="2023-09-10T05:30:08.349" v="496" actId="27636"/>
        <pc:sldMkLst>
          <pc:docMk/>
          <pc:sldMk cId="2781867146" sldId="357"/>
        </pc:sldMkLst>
        <pc:spChg chg="mod">
          <ac:chgData name="Arely Soberanes" userId="69fc31727c55e58c" providerId="LiveId" clId="{A764B483-DC57-4095-A8AC-76C3A2BA0FA2}" dt="2023-09-10T05:30:07.838" v="493"/>
          <ac:spMkLst>
            <pc:docMk/>
            <pc:sldMk cId="2781867146" sldId="357"/>
            <ac:spMk id="2" creationId="{97C01C38-776A-E023-9605-06476E1F16D1}"/>
          </ac:spMkLst>
        </pc:spChg>
        <pc:spChg chg="mod">
          <ac:chgData name="Arely Soberanes" userId="69fc31727c55e58c" providerId="LiveId" clId="{A764B483-DC57-4095-A8AC-76C3A2BA0FA2}" dt="2023-09-10T05:30:08.349" v="496" actId="27636"/>
          <ac:spMkLst>
            <pc:docMk/>
            <pc:sldMk cId="2781867146" sldId="357"/>
            <ac:spMk id="3" creationId="{D5157DC3-45E0-2D92-7891-B26C14F54D9E}"/>
          </ac:spMkLst>
        </pc:spChg>
        <pc:spChg chg="mod">
          <ac:chgData name="Arely Soberanes" userId="69fc31727c55e58c" providerId="LiveId" clId="{A764B483-DC57-4095-A8AC-76C3A2BA0FA2}" dt="2023-09-10T05:30:07.838" v="493"/>
          <ac:spMkLst>
            <pc:docMk/>
            <pc:sldMk cId="2781867146" sldId="357"/>
            <ac:spMk id="4" creationId="{10D41A47-1E9B-1ED1-9942-86B356EB3C39}"/>
          </ac:spMkLst>
        </pc:spChg>
      </pc:sldChg>
      <pc:sldChg chg="addSp delSp modSp add mod ord setBg addAnim delAnim delDesignElem">
        <pc:chgData name="Arely Soberanes" userId="69fc31727c55e58c" providerId="LiveId" clId="{A764B483-DC57-4095-A8AC-76C3A2BA0FA2}" dt="2023-09-10T05:35:29.461" v="559" actId="26606"/>
        <pc:sldMkLst>
          <pc:docMk/>
          <pc:sldMk cId="2289971613" sldId="358"/>
        </pc:sldMkLst>
        <pc:spChg chg="mod">
          <ac:chgData name="Arely Soberanes" userId="69fc31727c55e58c" providerId="LiveId" clId="{A764B483-DC57-4095-A8AC-76C3A2BA0FA2}" dt="2023-09-10T05:35:29.461" v="559" actId="26606"/>
          <ac:spMkLst>
            <pc:docMk/>
            <pc:sldMk cId="2289971613" sldId="358"/>
            <ac:spMk id="2" creationId="{00000000-0000-0000-0000-000000000000}"/>
          </ac:spMkLst>
        </pc:spChg>
        <pc:spChg chg="mod">
          <ac:chgData name="Arely Soberanes" userId="69fc31727c55e58c" providerId="LiveId" clId="{A764B483-DC57-4095-A8AC-76C3A2BA0FA2}" dt="2023-09-10T05:35:29.461" v="559" actId="26606"/>
          <ac:spMkLst>
            <pc:docMk/>
            <pc:sldMk cId="2289971613" sldId="358"/>
            <ac:spMk id="5" creationId="{00000000-0000-0000-0000-000000000000}"/>
          </ac:spMkLst>
        </pc:spChg>
        <pc:spChg chg="add">
          <ac:chgData name="Arely Soberanes" userId="69fc31727c55e58c" providerId="LiveId" clId="{A764B483-DC57-4095-A8AC-76C3A2BA0FA2}" dt="2023-09-10T05:35:29.461" v="559" actId="26606"/>
          <ac:spMkLst>
            <pc:docMk/>
            <pc:sldMk cId="2289971613" sldId="358"/>
            <ac:spMk id="1035" creationId="{7C04FA5E-9397-403D-8733-45505DDB1488}"/>
          </ac:spMkLst>
        </pc:spChg>
        <pc:spChg chg="add">
          <ac:chgData name="Arely Soberanes" userId="69fc31727c55e58c" providerId="LiveId" clId="{A764B483-DC57-4095-A8AC-76C3A2BA0FA2}" dt="2023-09-10T05:35:29.461" v="559" actId="26606"/>
          <ac:spMkLst>
            <pc:docMk/>
            <pc:sldMk cId="2289971613" sldId="358"/>
            <ac:spMk id="1037" creationId="{09E1F823-C239-4ACC-923A-5C958E00E207}"/>
          </ac:spMkLst>
        </pc:spChg>
        <pc:spChg chg="add">
          <ac:chgData name="Arely Soberanes" userId="69fc31727c55e58c" providerId="LiveId" clId="{A764B483-DC57-4095-A8AC-76C3A2BA0FA2}" dt="2023-09-10T05:35:29.461" v="559" actId="26606"/>
          <ac:spMkLst>
            <pc:docMk/>
            <pc:sldMk cId="2289971613" sldId="358"/>
            <ac:spMk id="1039" creationId="{0817DDF7-06E9-4C7C-84DF-2240A653602C}"/>
          </ac:spMkLst>
        </pc:spChg>
        <pc:spChg chg="add del">
          <ac:chgData name="Arely Soberanes" userId="69fc31727c55e58c" providerId="LiveId" clId="{A764B483-DC57-4095-A8AC-76C3A2BA0FA2}" dt="2023-09-10T05:07:09.751" v="181" actId="26606"/>
          <ac:spMkLst>
            <pc:docMk/>
            <pc:sldMk cId="2289971613" sldId="358"/>
            <ac:spMk id="1047" creationId="{66D61E08-70C3-48D8-BEA0-787111DC30DA}"/>
          </ac:spMkLst>
        </pc:spChg>
        <pc:spChg chg="add del">
          <ac:chgData name="Arely Soberanes" userId="69fc31727c55e58c" providerId="LiveId" clId="{A764B483-DC57-4095-A8AC-76C3A2BA0FA2}" dt="2023-09-10T05:07:09.751" v="181" actId="26606"/>
          <ac:spMkLst>
            <pc:docMk/>
            <pc:sldMk cId="2289971613" sldId="358"/>
            <ac:spMk id="1049" creationId="{FC55298F-0AE5-478E-AD2B-03C2614C5833}"/>
          </ac:spMkLst>
        </pc:spChg>
        <pc:spChg chg="add del">
          <ac:chgData name="Arely Soberanes" userId="69fc31727c55e58c" providerId="LiveId" clId="{A764B483-DC57-4095-A8AC-76C3A2BA0FA2}" dt="2023-09-10T05:07:09.751" v="181" actId="26606"/>
          <ac:spMkLst>
            <pc:docMk/>
            <pc:sldMk cId="2289971613" sldId="358"/>
            <ac:spMk id="1051" creationId="{C180E4EA-0B63-4779-A895-7E90E71088F3}"/>
          </ac:spMkLst>
        </pc:spChg>
        <pc:spChg chg="add del">
          <ac:chgData name="Arely Soberanes" userId="69fc31727c55e58c" providerId="LiveId" clId="{A764B483-DC57-4095-A8AC-76C3A2BA0FA2}" dt="2023-09-10T05:07:09.751" v="181" actId="26606"/>
          <ac:spMkLst>
            <pc:docMk/>
            <pc:sldMk cId="2289971613" sldId="358"/>
            <ac:spMk id="1053" creationId="{CEE01D9D-3DE8-4EED-B0D3-8F3C79CC7673}"/>
          </ac:spMkLst>
        </pc:spChg>
        <pc:spChg chg="add del">
          <ac:chgData name="Arely Soberanes" userId="69fc31727c55e58c" providerId="LiveId" clId="{A764B483-DC57-4095-A8AC-76C3A2BA0FA2}" dt="2023-09-10T05:07:09.751" v="181" actId="26606"/>
          <ac:spMkLst>
            <pc:docMk/>
            <pc:sldMk cId="2289971613" sldId="358"/>
            <ac:spMk id="1055" creationId="{89AF5CE9-607F-43F4-8983-DCD6DA4051FD}"/>
          </ac:spMkLst>
        </pc:spChg>
        <pc:spChg chg="add del">
          <ac:chgData name="Arely Soberanes" userId="69fc31727c55e58c" providerId="LiveId" clId="{A764B483-DC57-4095-A8AC-76C3A2BA0FA2}" dt="2023-09-10T05:07:09.751" v="181" actId="26606"/>
          <ac:spMkLst>
            <pc:docMk/>
            <pc:sldMk cId="2289971613" sldId="358"/>
            <ac:spMk id="1057" creationId="{6EEA2DBD-9E1E-4521-8C01-F32AD18A89E3}"/>
          </ac:spMkLst>
        </pc:spChg>
        <pc:spChg chg="add del">
          <ac:chgData name="Arely Soberanes" userId="69fc31727c55e58c" providerId="LiveId" clId="{A764B483-DC57-4095-A8AC-76C3A2BA0FA2}" dt="2023-09-10T05:07:09.751" v="181" actId="26606"/>
          <ac:spMkLst>
            <pc:docMk/>
            <pc:sldMk cId="2289971613" sldId="358"/>
            <ac:spMk id="1059" creationId="{15BBD2C1-BA9B-46A9-A27A-33498B169272}"/>
          </ac:spMkLst>
        </pc:spChg>
        <pc:spChg chg="add del">
          <ac:chgData name="Arely Soberanes" userId="69fc31727c55e58c" providerId="LiveId" clId="{A764B483-DC57-4095-A8AC-76C3A2BA0FA2}" dt="2023-09-10T05:28:10.109" v="414"/>
          <ac:spMkLst>
            <pc:docMk/>
            <pc:sldMk cId="2289971613" sldId="358"/>
            <ac:spMk id="1075" creationId="{66D61E08-70C3-48D8-BEA0-787111DC30DA}"/>
          </ac:spMkLst>
        </pc:spChg>
        <pc:spChg chg="add del">
          <ac:chgData name="Arely Soberanes" userId="69fc31727c55e58c" providerId="LiveId" clId="{A764B483-DC57-4095-A8AC-76C3A2BA0FA2}" dt="2023-09-10T05:28:10.109" v="414"/>
          <ac:spMkLst>
            <pc:docMk/>
            <pc:sldMk cId="2289971613" sldId="358"/>
            <ac:spMk id="1076" creationId="{FC55298F-0AE5-478E-AD2B-03C2614C5833}"/>
          </ac:spMkLst>
        </pc:spChg>
        <pc:spChg chg="add del">
          <ac:chgData name="Arely Soberanes" userId="69fc31727c55e58c" providerId="LiveId" clId="{A764B483-DC57-4095-A8AC-76C3A2BA0FA2}" dt="2023-09-10T05:28:10.109" v="414"/>
          <ac:spMkLst>
            <pc:docMk/>
            <pc:sldMk cId="2289971613" sldId="358"/>
            <ac:spMk id="1077" creationId="{C180E4EA-0B63-4779-A895-7E90E71088F3}"/>
          </ac:spMkLst>
        </pc:spChg>
        <pc:spChg chg="add del">
          <ac:chgData name="Arely Soberanes" userId="69fc31727c55e58c" providerId="LiveId" clId="{A764B483-DC57-4095-A8AC-76C3A2BA0FA2}" dt="2023-09-10T05:28:10.109" v="414"/>
          <ac:spMkLst>
            <pc:docMk/>
            <pc:sldMk cId="2289971613" sldId="358"/>
            <ac:spMk id="1078" creationId="{CEE01D9D-3DE8-4EED-B0D3-8F3C79CC7673}"/>
          </ac:spMkLst>
        </pc:spChg>
        <pc:spChg chg="add del">
          <ac:chgData name="Arely Soberanes" userId="69fc31727c55e58c" providerId="LiveId" clId="{A764B483-DC57-4095-A8AC-76C3A2BA0FA2}" dt="2023-09-10T05:28:10.109" v="414"/>
          <ac:spMkLst>
            <pc:docMk/>
            <pc:sldMk cId="2289971613" sldId="358"/>
            <ac:spMk id="1079" creationId="{89AF5CE9-607F-43F4-8983-DCD6DA4051FD}"/>
          </ac:spMkLst>
        </pc:spChg>
        <pc:spChg chg="add del">
          <ac:chgData name="Arely Soberanes" userId="69fc31727c55e58c" providerId="LiveId" clId="{A764B483-DC57-4095-A8AC-76C3A2BA0FA2}" dt="2023-09-10T05:28:10.109" v="414"/>
          <ac:spMkLst>
            <pc:docMk/>
            <pc:sldMk cId="2289971613" sldId="358"/>
            <ac:spMk id="1080" creationId="{6EEA2DBD-9E1E-4521-8C01-F32AD18A89E3}"/>
          </ac:spMkLst>
        </pc:spChg>
        <pc:spChg chg="add del">
          <ac:chgData name="Arely Soberanes" userId="69fc31727c55e58c" providerId="LiveId" clId="{A764B483-DC57-4095-A8AC-76C3A2BA0FA2}" dt="2023-09-10T05:28:10.109" v="414"/>
          <ac:spMkLst>
            <pc:docMk/>
            <pc:sldMk cId="2289971613" sldId="358"/>
            <ac:spMk id="1081" creationId="{15BBD2C1-BA9B-46A9-A27A-33498B169272}"/>
          </ac:spMkLst>
        </pc:spChg>
        <pc:grpChg chg="add">
          <ac:chgData name="Arely Soberanes" userId="69fc31727c55e58c" providerId="LiveId" clId="{A764B483-DC57-4095-A8AC-76C3A2BA0FA2}" dt="2023-09-10T05:35:29.461" v="559" actId="26606"/>
          <ac:grpSpMkLst>
            <pc:docMk/>
            <pc:sldMk cId="2289971613" sldId="358"/>
            <ac:grpSpMk id="1028" creationId="{9D9D6BF1-DFF2-4526-9D13-BF339D8C4163}"/>
          </ac:grpSpMkLst>
        </pc:grpChg>
        <pc:grpChg chg="add del">
          <ac:chgData name="Arely Soberanes" userId="69fc31727c55e58c" providerId="LiveId" clId="{A764B483-DC57-4095-A8AC-76C3A2BA0FA2}" dt="2023-09-10T05:07:09.751" v="181" actId="26606"/>
          <ac:grpSpMkLst>
            <pc:docMk/>
            <pc:sldMk cId="2289971613" sldId="358"/>
            <ac:grpSpMk id="1031" creationId="{A5AFB369-4673-4727-A7CD-D86AFE0AE069}"/>
          </ac:grpSpMkLst>
        </pc:grpChg>
        <pc:grpChg chg="add del">
          <ac:chgData name="Arely Soberanes" userId="69fc31727c55e58c" providerId="LiveId" clId="{A764B483-DC57-4095-A8AC-76C3A2BA0FA2}" dt="2023-09-10T05:07:14.031" v="183" actId="26606"/>
          <ac:grpSpMkLst>
            <pc:docMk/>
            <pc:sldMk cId="2289971613" sldId="358"/>
            <ac:grpSpMk id="1061" creationId="{88C9B83F-64CD-41C1-925F-A08801FFD0BD}"/>
          </ac:grpSpMkLst>
        </pc:grpChg>
        <pc:grpChg chg="add del">
          <ac:chgData name="Arely Soberanes" userId="69fc31727c55e58c" providerId="LiveId" clId="{A764B483-DC57-4095-A8AC-76C3A2BA0FA2}" dt="2023-09-10T05:28:10.109" v="414"/>
          <ac:grpSpMkLst>
            <pc:docMk/>
            <pc:sldMk cId="2289971613" sldId="358"/>
            <ac:grpSpMk id="1071" creationId="{A5AFB369-4673-4727-A7CD-D86AFE0AE069}"/>
          </ac:grpSpMkLst>
        </pc:grpChg>
        <pc:picChg chg="del">
          <ac:chgData name="Arely Soberanes" userId="69fc31727c55e58c" providerId="LiveId" clId="{A764B483-DC57-4095-A8AC-76C3A2BA0FA2}" dt="2023-09-10T05:06:49.725" v="175" actId="478"/>
          <ac:picMkLst>
            <pc:docMk/>
            <pc:sldMk cId="2289971613" sldId="358"/>
            <ac:picMk id="4" creationId="{10FC799F-06F4-4113-A36A-764FD4D90B4B}"/>
          </ac:picMkLst>
        </pc:picChg>
        <pc:picChg chg="add mod ord">
          <ac:chgData name="Arely Soberanes" userId="69fc31727c55e58c" providerId="LiveId" clId="{A764B483-DC57-4095-A8AC-76C3A2BA0FA2}" dt="2023-09-10T05:35:29.461" v="559" actId="26606"/>
          <ac:picMkLst>
            <pc:docMk/>
            <pc:sldMk cId="2289971613" sldId="358"/>
            <ac:picMk id="1026" creationId="{CE637879-8B7D-675C-331C-D6AD66CED957}"/>
          </ac:picMkLst>
        </pc:picChg>
        <pc:cxnChg chg="add del">
          <ac:chgData name="Arely Soberanes" userId="69fc31727c55e58c" providerId="LiveId" clId="{A764B483-DC57-4095-A8AC-76C3A2BA0FA2}" dt="2023-09-10T05:07:09.751" v="181" actId="26606"/>
          <ac:cxnSpMkLst>
            <pc:docMk/>
            <pc:sldMk cId="2289971613" sldId="358"/>
            <ac:cxnSpMk id="1043" creationId="{A57C1A16-B8AB-4D99-A195-A38F556A6486}"/>
          </ac:cxnSpMkLst>
        </pc:cxnChg>
        <pc:cxnChg chg="add del">
          <ac:chgData name="Arely Soberanes" userId="69fc31727c55e58c" providerId="LiveId" clId="{A764B483-DC57-4095-A8AC-76C3A2BA0FA2}" dt="2023-09-10T05:07:09.751" v="181" actId="26606"/>
          <ac:cxnSpMkLst>
            <pc:docMk/>
            <pc:sldMk cId="2289971613" sldId="358"/>
            <ac:cxnSpMk id="1045" creationId="{F8A9B20B-D1DD-4573-B5EC-558029519236}"/>
          </ac:cxnSpMkLst>
        </pc:cxnChg>
        <pc:cxnChg chg="add del">
          <ac:chgData name="Arely Soberanes" userId="69fc31727c55e58c" providerId="LiveId" clId="{A764B483-DC57-4095-A8AC-76C3A2BA0FA2}" dt="2023-09-10T05:28:10.109" v="414"/>
          <ac:cxnSpMkLst>
            <pc:docMk/>
            <pc:sldMk cId="2289971613" sldId="358"/>
            <ac:cxnSpMk id="1073" creationId="{A57C1A16-B8AB-4D99-A195-A38F556A6486}"/>
          </ac:cxnSpMkLst>
        </pc:cxnChg>
        <pc:cxnChg chg="add del">
          <ac:chgData name="Arely Soberanes" userId="69fc31727c55e58c" providerId="LiveId" clId="{A764B483-DC57-4095-A8AC-76C3A2BA0FA2}" dt="2023-09-10T05:28:10.109" v="414"/>
          <ac:cxnSpMkLst>
            <pc:docMk/>
            <pc:sldMk cId="2289971613" sldId="358"/>
            <ac:cxnSpMk id="1074" creationId="{F8A9B20B-D1DD-4573-B5EC-558029519236}"/>
          </ac:cxnSpMkLst>
        </pc:cxnChg>
      </pc:sldChg>
      <pc:sldChg chg="new del">
        <pc:chgData name="Arely Soberanes" userId="69fc31727c55e58c" providerId="LiveId" clId="{A764B483-DC57-4095-A8AC-76C3A2BA0FA2}" dt="2023-09-10T05:02:47.557" v="154" actId="47"/>
        <pc:sldMkLst>
          <pc:docMk/>
          <pc:sldMk cId="2732705240" sldId="358"/>
        </pc:sldMkLst>
      </pc:sldChg>
      <pc:sldChg chg="modSp new mod">
        <pc:chgData name="Arely Soberanes" userId="69fc31727c55e58c" providerId="LiveId" clId="{A764B483-DC57-4095-A8AC-76C3A2BA0FA2}" dt="2023-09-10T05:30:07.838" v="493"/>
        <pc:sldMkLst>
          <pc:docMk/>
          <pc:sldMk cId="2734195721" sldId="359"/>
        </pc:sldMkLst>
        <pc:spChg chg="mod">
          <ac:chgData name="Arely Soberanes" userId="69fc31727c55e58c" providerId="LiveId" clId="{A764B483-DC57-4095-A8AC-76C3A2BA0FA2}" dt="2023-09-10T05:30:07.838" v="493"/>
          <ac:spMkLst>
            <pc:docMk/>
            <pc:sldMk cId="2734195721" sldId="359"/>
            <ac:spMk id="2" creationId="{E2D6F8C7-B8CE-CD2D-4E9B-704089A47046}"/>
          </ac:spMkLst>
        </pc:spChg>
        <pc:spChg chg="mod">
          <ac:chgData name="Arely Soberanes" userId="69fc31727c55e58c" providerId="LiveId" clId="{A764B483-DC57-4095-A8AC-76C3A2BA0FA2}" dt="2023-09-10T05:30:07.838" v="493"/>
          <ac:spMkLst>
            <pc:docMk/>
            <pc:sldMk cId="2734195721" sldId="359"/>
            <ac:spMk id="3" creationId="{2CD22768-1D17-A309-17A3-C69A64725DD7}"/>
          </ac:spMkLst>
        </pc:spChg>
        <pc:spChg chg="mod">
          <ac:chgData name="Arely Soberanes" userId="69fc31727c55e58c" providerId="LiveId" clId="{A764B483-DC57-4095-A8AC-76C3A2BA0FA2}" dt="2023-09-10T05:30:07.838" v="493"/>
          <ac:spMkLst>
            <pc:docMk/>
            <pc:sldMk cId="2734195721" sldId="359"/>
            <ac:spMk id="4" creationId="{40E8F598-E450-F919-C070-9119589EDCDC}"/>
          </ac:spMkLst>
        </pc:spChg>
      </pc:sldChg>
      <pc:sldChg chg="addSp delSp modSp new mod setBg delDesignElem">
        <pc:chgData name="Arely Soberanes" userId="69fc31727c55e58c" providerId="LiveId" clId="{A764B483-DC57-4095-A8AC-76C3A2BA0FA2}" dt="2023-09-10T05:35:43.762" v="561" actId="26606"/>
        <pc:sldMkLst>
          <pc:docMk/>
          <pc:sldMk cId="1862524645" sldId="360"/>
        </pc:sldMkLst>
        <pc:spChg chg="mod">
          <ac:chgData name="Arely Soberanes" userId="69fc31727c55e58c" providerId="LiveId" clId="{A764B483-DC57-4095-A8AC-76C3A2BA0FA2}" dt="2023-09-10T05:35:43.762" v="561" actId="26606"/>
          <ac:spMkLst>
            <pc:docMk/>
            <pc:sldMk cId="1862524645" sldId="360"/>
            <ac:spMk id="2" creationId="{EC32BE48-2855-E6DB-EC11-0C27DB9978FF}"/>
          </ac:spMkLst>
        </pc:spChg>
        <pc:spChg chg="del mod">
          <ac:chgData name="Arely Soberanes" userId="69fc31727c55e58c" providerId="LiveId" clId="{A764B483-DC57-4095-A8AC-76C3A2BA0FA2}" dt="2023-09-10T05:13:42.861" v="271" actId="478"/>
          <ac:spMkLst>
            <pc:docMk/>
            <pc:sldMk cId="1862524645" sldId="360"/>
            <ac:spMk id="3" creationId="{8AA86A68-0C0B-7BAD-F1CD-B779295C7200}"/>
          </ac:spMkLst>
        </pc:spChg>
        <pc:spChg chg="mod">
          <ac:chgData name="Arely Soberanes" userId="69fc31727c55e58c" providerId="LiveId" clId="{A764B483-DC57-4095-A8AC-76C3A2BA0FA2}" dt="2023-09-10T05:35:43.762" v="561" actId="26606"/>
          <ac:spMkLst>
            <pc:docMk/>
            <pc:sldMk cId="1862524645" sldId="360"/>
            <ac:spMk id="4" creationId="{740767F2-0008-1C82-51E7-9F9F4946AE2C}"/>
          </ac:spMkLst>
        </pc:spChg>
        <pc:spChg chg="add">
          <ac:chgData name="Arely Soberanes" userId="69fc31727c55e58c" providerId="LiveId" clId="{A764B483-DC57-4095-A8AC-76C3A2BA0FA2}" dt="2023-09-10T05:35:43.762" v="561" actId="26606"/>
          <ac:spMkLst>
            <pc:docMk/>
            <pc:sldMk cId="1862524645" sldId="360"/>
            <ac:spMk id="3078" creationId="{CB73C468-D875-4A8E-A540-E43BF8232DD4}"/>
          </ac:spMkLst>
        </pc:spChg>
        <pc:spChg chg="add">
          <ac:chgData name="Arely Soberanes" userId="69fc31727c55e58c" providerId="LiveId" clId="{A764B483-DC57-4095-A8AC-76C3A2BA0FA2}" dt="2023-09-10T05:35:43.762" v="561" actId="26606"/>
          <ac:spMkLst>
            <pc:docMk/>
            <pc:sldMk cId="1862524645" sldId="360"/>
            <ac:spMk id="3082" creationId="{B4734F2F-19FC-4D35-9BDE-5CEAD57D9B55}"/>
          </ac:spMkLst>
        </pc:spChg>
        <pc:spChg chg="add del">
          <ac:chgData name="Arely Soberanes" userId="69fc31727c55e58c" providerId="LiveId" clId="{A764B483-DC57-4095-A8AC-76C3A2BA0FA2}" dt="2023-09-10T05:28:10.109" v="414"/>
          <ac:spMkLst>
            <pc:docMk/>
            <pc:sldMk cId="1862524645" sldId="360"/>
            <ac:spMk id="3083" creationId="{3F088236-D655-4F88-B238-E16762358025}"/>
          </ac:spMkLst>
        </pc:spChg>
        <pc:spChg chg="add">
          <ac:chgData name="Arely Soberanes" userId="69fc31727c55e58c" providerId="LiveId" clId="{A764B483-DC57-4095-A8AC-76C3A2BA0FA2}" dt="2023-09-10T05:35:43.762" v="561" actId="26606"/>
          <ac:spMkLst>
            <pc:docMk/>
            <pc:sldMk cId="1862524645" sldId="360"/>
            <ac:spMk id="3084" creationId="{D97A8A26-FD96-4968-A34A-727382AC7E46}"/>
          </ac:spMkLst>
        </pc:spChg>
        <pc:spChg chg="add del">
          <ac:chgData name="Arely Soberanes" userId="69fc31727c55e58c" providerId="LiveId" clId="{A764B483-DC57-4095-A8AC-76C3A2BA0FA2}" dt="2023-09-10T05:28:10.109" v="414"/>
          <ac:spMkLst>
            <pc:docMk/>
            <pc:sldMk cId="1862524645" sldId="360"/>
            <ac:spMk id="3085" creationId="{3DAC0C92-199E-475C-9390-119A9B027276}"/>
          </ac:spMkLst>
        </pc:spChg>
        <pc:spChg chg="add del">
          <ac:chgData name="Arely Soberanes" userId="69fc31727c55e58c" providerId="LiveId" clId="{A764B483-DC57-4095-A8AC-76C3A2BA0FA2}" dt="2023-09-10T05:28:10.109" v="414"/>
          <ac:spMkLst>
            <pc:docMk/>
            <pc:sldMk cId="1862524645" sldId="360"/>
            <ac:spMk id="3087" creationId="{C4CFB339-0ED8-4FE2-9EF1-6D1375B8499B}"/>
          </ac:spMkLst>
        </pc:spChg>
        <pc:spChg chg="add del">
          <ac:chgData name="Arely Soberanes" userId="69fc31727c55e58c" providerId="LiveId" clId="{A764B483-DC57-4095-A8AC-76C3A2BA0FA2}" dt="2023-09-10T05:28:10.109" v="414"/>
          <ac:spMkLst>
            <pc:docMk/>
            <pc:sldMk cId="1862524645" sldId="360"/>
            <ac:spMk id="3089" creationId="{31896C80-2069-4431-9C19-83B913734490}"/>
          </ac:spMkLst>
        </pc:spChg>
        <pc:spChg chg="add del">
          <ac:chgData name="Arely Soberanes" userId="69fc31727c55e58c" providerId="LiveId" clId="{A764B483-DC57-4095-A8AC-76C3A2BA0FA2}" dt="2023-09-10T05:28:10.109" v="414"/>
          <ac:spMkLst>
            <pc:docMk/>
            <pc:sldMk cId="1862524645" sldId="360"/>
            <ac:spMk id="3091" creationId="{BF120A21-0841-4823-B0C4-28AEBCEF9B78}"/>
          </ac:spMkLst>
        </pc:spChg>
        <pc:spChg chg="add del">
          <ac:chgData name="Arely Soberanes" userId="69fc31727c55e58c" providerId="LiveId" clId="{A764B483-DC57-4095-A8AC-76C3A2BA0FA2}" dt="2023-09-10T05:28:10.109" v="414"/>
          <ac:spMkLst>
            <pc:docMk/>
            <pc:sldMk cId="1862524645" sldId="360"/>
            <ac:spMk id="3093" creationId="{DBB05BAE-BBD3-4289-899F-A6851503C6B0}"/>
          </ac:spMkLst>
        </pc:spChg>
        <pc:spChg chg="add del">
          <ac:chgData name="Arely Soberanes" userId="69fc31727c55e58c" providerId="LiveId" clId="{A764B483-DC57-4095-A8AC-76C3A2BA0FA2}" dt="2023-09-10T05:28:10.109" v="414"/>
          <ac:spMkLst>
            <pc:docMk/>
            <pc:sldMk cId="1862524645" sldId="360"/>
            <ac:spMk id="3095" creationId="{9874D11C-36F5-4BBE-A490-019A54E953B0}"/>
          </ac:spMkLst>
        </pc:spChg>
        <pc:grpChg chg="add">
          <ac:chgData name="Arely Soberanes" userId="69fc31727c55e58c" providerId="LiveId" clId="{A764B483-DC57-4095-A8AC-76C3A2BA0FA2}" dt="2023-09-10T05:35:43.762" v="561" actId="26606"/>
          <ac:grpSpMkLst>
            <pc:docMk/>
            <pc:sldMk cId="1862524645" sldId="360"/>
            <ac:grpSpMk id="3076" creationId="{449BC34D-9C23-4D6D-8213-1F471AF85B3F}"/>
          </ac:grpSpMkLst>
        </pc:grpChg>
        <pc:picChg chg="add mod ord">
          <ac:chgData name="Arely Soberanes" userId="69fc31727c55e58c" providerId="LiveId" clId="{A764B483-DC57-4095-A8AC-76C3A2BA0FA2}" dt="2023-09-10T05:35:43.762" v="561" actId="26606"/>
          <ac:picMkLst>
            <pc:docMk/>
            <pc:sldMk cId="1862524645" sldId="360"/>
            <ac:picMk id="3074" creationId="{629C9C3C-0072-325B-9FEC-F2788F4F69AA}"/>
          </ac:picMkLst>
        </pc:picChg>
        <pc:cxnChg chg="add del">
          <ac:chgData name="Arely Soberanes" userId="69fc31727c55e58c" providerId="LiveId" clId="{A764B483-DC57-4095-A8AC-76C3A2BA0FA2}" dt="2023-09-10T05:28:10.109" v="414"/>
          <ac:cxnSpMkLst>
            <pc:docMk/>
            <pc:sldMk cId="1862524645" sldId="360"/>
            <ac:cxnSpMk id="3079" creationId="{64FA5DFF-7FE6-4855-84E6-DFA78EE978BD}"/>
          </ac:cxnSpMkLst>
        </pc:cxnChg>
        <pc:cxnChg chg="add del">
          <ac:chgData name="Arely Soberanes" userId="69fc31727c55e58c" providerId="LiveId" clId="{A764B483-DC57-4095-A8AC-76C3A2BA0FA2}" dt="2023-09-10T05:28:10.109" v="414"/>
          <ac:cxnSpMkLst>
            <pc:docMk/>
            <pc:sldMk cId="1862524645" sldId="360"/>
            <ac:cxnSpMk id="3081" creationId="{2AFD8CBA-54A3-4363-991B-B9C631BBFA74}"/>
          </ac:cxnSpMkLst>
        </pc:cxnChg>
      </pc:sldChg>
      <pc:sldChg chg="addSp delSp modSp add mod ord setBg delDesignElem">
        <pc:chgData name="Arely Soberanes" userId="69fc31727c55e58c" providerId="LiveId" clId="{A764B483-DC57-4095-A8AC-76C3A2BA0FA2}" dt="2023-09-10T05:35:35.191" v="560" actId="26606"/>
        <pc:sldMkLst>
          <pc:docMk/>
          <pc:sldMk cId="314416106" sldId="361"/>
        </pc:sldMkLst>
        <pc:spChg chg="mod">
          <ac:chgData name="Arely Soberanes" userId="69fc31727c55e58c" providerId="LiveId" clId="{A764B483-DC57-4095-A8AC-76C3A2BA0FA2}" dt="2023-09-10T05:35:35.191" v="560" actId="26606"/>
          <ac:spMkLst>
            <pc:docMk/>
            <pc:sldMk cId="314416106" sldId="361"/>
            <ac:spMk id="2" creationId="{00000000-0000-0000-0000-000000000000}"/>
          </ac:spMkLst>
        </pc:spChg>
        <pc:spChg chg="mod">
          <ac:chgData name="Arely Soberanes" userId="69fc31727c55e58c" providerId="LiveId" clId="{A764B483-DC57-4095-A8AC-76C3A2BA0FA2}" dt="2023-09-10T05:35:35.191" v="560" actId="26606"/>
          <ac:spMkLst>
            <pc:docMk/>
            <pc:sldMk cId="314416106" sldId="361"/>
            <ac:spMk id="5" creationId="{00000000-0000-0000-0000-000000000000}"/>
          </ac:spMkLst>
        </pc:spChg>
        <pc:spChg chg="del">
          <ac:chgData name="Arely Soberanes" userId="69fc31727c55e58c" providerId="LiveId" clId="{A764B483-DC57-4095-A8AC-76C3A2BA0FA2}" dt="2023-09-10T05:09:18.035" v="206"/>
          <ac:spMkLst>
            <pc:docMk/>
            <pc:sldMk cId="314416106" sldId="361"/>
            <ac:spMk id="1075" creationId="{66D61E08-70C3-48D8-BEA0-787111DC30DA}"/>
          </ac:spMkLst>
        </pc:spChg>
        <pc:spChg chg="del">
          <ac:chgData name="Arely Soberanes" userId="69fc31727c55e58c" providerId="LiveId" clId="{A764B483-DC57-4095-A8AC-76C3A2BA0FA2}" dt="2023-09-10T05:09:18.035" v="206"/>
          <ac:spMkLst>
            <pc:docMk/>
            <pc:sldMk cId="314416106" sldId="361"/>
            <ac:spMk id="1076" creationId="{FC55298F-0AE5-478E-AD2B-03C2614C5833}"/>
          </ac:spMkLst>
        </pc:spChg>
        <pc:spChg chg="del">
          <ac:chgData name="Arely Soberanes" userId="69fc31727c55e58c" providerId="LiveId" clId="{A764B483-DC57-4095-A8AC-76C3A2BA0FA2}" dt="2023-09-10T05:09:18.035" v="206"/>
          <ac:spMkLst>
            <pc:docMk/>
            <pc:sldMk cId="314416106" sldId="361"/>
            <ac:spMk id="1077" creationId="{C180E4EA-0B63-4779-A895-7E90E71088F3}"/>
          </ac:spMkLst>
        </pc:spChg>
        <pc:spChg chg="del">
          <ac:chgData name="Arely Soberanes" userId="69fc31727c55e58c" providerId="LiveId" clId="{A764B483-DC57-4095-A8AC-76C3A2BA0FA2}" dt="2023-09-10T05:09:18.035" v="206"/>
          <ac:spMkLst>
            <pc:docMk/>
            <pc:sldMk cId="314416106" sldId="361"/>
            <ac:spMk id="1078" creationId="{CEE01D9D-3DE8-4EED-B0D3-8F3C79CC7673}"/>
          </ac:spMkLst>
        </pc:spChg>
        <pc:spChg chg="del">
          <ac:chgData name="Arely Soberanes" userId="69fc31727c55e58c" providerId="LiveId" clId="{A764B483-DC57-4095-A8AC-76C3A2BA0FA2}" dt="2023-09-10T05:09:18.035" v="206"/>
          <ac:spMkLst>
            <pc:docMk/>
            <pc:sldMk cId="314416106" sldId="361"/>
            <ac:spMk id="1079" creationId="{89AF5CE9-607F-43F4-8983-DCD6DA4051FD}"/>
          </ac:spMkLst>
        </pc:spChg>
        <pc:spChg chg="del">
          <ac:chgData name="Arely Soberanes" userId="69fc31727c55e58c" providerId="LiveId" clId="{A764B483-DC57-4095-A8AC-76C3A2BA0FA2}" dt="2023-09-10T05:09:18.035" v="206"/>
          <ac:spMkLst>
            <pc:docMk/>
            <pc:sldMk cId="314416106" sldId="361"/>
            <ac:spMk id="1080" creationId="{6EEA2DBD-9E1E-4521-8C01-F32AD18A89E3}"/>
          </ac:spMkLst>
        </pc:spChg>
        <pc:spChg chg="del">
          <ac:chgData name="Arely Soberanes" userId="69fc31727c55e58c" providerId="LiveId" clId="{A764B483-DC57-4095-A8AC-76C3A2BA0FA2}" dt="2023-09-10T05:09:18.035" v="206"/>
          <ac:spMkLst>
            <pc:docMk/>
            <pc:sldMk cId="314416106" sldId="361"/>
            <ac:spMk id="1081" creationId="{15BBD2C1-BA9B-46A9-A27A-33498B169272}"/>
          </ac:spMkLst>
        </pc:spChg>
        <pc:spChg chg="add">
          <ac:chgData name="Arely Soberanes" userId="69fc31727c55e58c" providerId="LiveId" clId="{A764B483-DC57-4095-A8AC-76C3A2BA0FA2}" dt="2023-09-10T05:35:35.191" v="560" actId="26606"/>
          <ac:spMkLst>
            <pc:docMk/>
            <pc:sldMk cId="314416106" sldId="361"/>
            <ac:spMk id="2059" creationId="{CB73C468-D875-4A8E-A540-E43BF8232DD4}"/>
          </ac:spMkLst>
        </pc:spChg>
        <pc:spChg chg="add">
          <ac:chgData name="Arely Soberanes" userId="69fc31727c55e58c" providerId="LiveId" clId="{A764B483-DC57-4095-A8AC-76C3A2BA0FA2}" dt="2023-09-10T05:35:35.191" v="560" actId="26606"/>
          <ac:spMkLst>
            <pc:docMk/>
            <pc:sldMk cId="314416106" sldId="361"/>
            <ac:spMk id="2061" creationId="{B4734F2F-19FC-4D35-9BDE-5CEAD57D9B55}"/>
          </ac:spMkLst>
        </pc:spChg>
        <pc:spChg chg="add">
          <ac:chgData name="Arely Soberanes" userId="69fc31727c55e58c" providerId="LiveId" clId="{A764B483-DC57-4095-A8AC-76C3A2BA0FA2}" dt="2023-09-10T05:35:35.191" v="560" actId="26606"/>
          <ac:spMkLst>
            <pc:docMk/>
            <pc:sldMk cId="314416106" sldId="361"/>
            <ac:spMk id="2063" creationId="{D97A8A26-FD96-4968-A34A-727382AC7E46}"/>
          </ac:spMkLst>
        </pc:spChg>
        <pc:grpChg chg="del">
          <ac:chgData name="Arely Soberanes" userId="69fc31727c55e58c" providerId="LiveId" clId="{A764B483-DC57-4095-A8AC-76C3A2BA0FA2}" dt="2023-09-10T05:09:18.035" v="206"/>
          <ac:grpSpMkLst>
            <pc:docMk/>
            <pc:sldMk cId="314416106" sldId="361"/>
            <ac:grpSpMk id="1071" creationId="{A5AFB369-4673-4727-A7CD-D86AFE0AE069}"/>
          </ac:grpSpMkLst>
        </pc:grpChg>
        <pc:grpChg chg="add">
          <ac:chgData name="Arely Soberanes" userId="69fc31727c55e58c" providerId="LiveId" clId="{A764B483-DC57-4095-A8AC-76C3A2BA0FA2}" dt="2023-09-10T05:35:35.191" v="560" actId="26606"/>
          <ac:grpSpMkLst>
            <pc:docMk/>
            <pc:sldMk cId="314416106" sldId="361"/>
            <ac:grpSpMk id="2052" creationId="{449BC34D-9C23-4D6D-8213-1F471AF85B3F}"/>
          </ac:grpSpMkLst>
        </pc:grpChg>
        <pc:grpChg chg="add del">
          <ac:chgData name="Arely Soberanes" userId="69fc31727c55e58c" providerId="LiveId" clId="{A764B483-DC57-4095-A8AC-76C3A2BA0FA2}" dt="2023-09-10T05:28:10.109" v="414"/>
          <ac:grpSpMkLst>
            <pc:docMk/>
            <pc:sldMk cId="314416106" sldId="361"/>
            <ac:grpSpMk id="2055" creationId="{88C9B83F-64CD-41C1-925F-A08801FFD0BD}"/>
          </ac:grpSpMkLst>
        </pc:grpChg>
        <pc:picChg chg="del">
          <ac:chgData name="Arely Soberanes" userId="69fc31727c55e58c" providerId="LiveId" clId="{A764B483-DC57-4095-A8AC-76C3A2BA0FA2}" dt="2023-09-10T05:09:46.323" v="215" actId="478"/>
          <ac:picMkLst>
            <pc:docMk/>
            <pc:sldMk cId="314416106" sldId="361"/>
            <ac:picMk id="1026" creationId="{CE637879-8B7D-675C-331C-D6AD66CED957}"/>
          </ac:picMkLst>
        </pc:picChg>
        <pc:picChg chg="add mod ord">
          <ac:chgData name="Arely Soberanes" userId="69fc31727c55e58c" providerId="LiveId" clId="{A764B483-DC57-4095-A8AC-76C3A2BA0FA2}" dt="2023-09-10T05:35:35.191" v="560" actId="26606"/>
          <ac:picMkLst>
            <pc:docMk/>
            <pc:sldMk cId="314416106" sldId="361"/>
            <ac:picMk id="2050" creationId="{98257A0F-647B-AC1C-C1FD-EA3FF656D55C}"/>
          </ac:picMkLst>
        </pc:picChg>
        <pc:cxnChg chg="del">
          <ac:chgData name="Arely Soberanes" userId="69fc31727c55e58c" providerId="LiveId" clId="{A764B483-DC57-4095-A8AC-76C3A2BA0FA2}" dt="2023-09-10T05:09:18.035" v="206"/>
          <ac:cxnSpMkLst>
            <pc:docMk/>
            <pc:sldMk cId="314416106" sldId="361"/>
            <ac:cxnSpMk id="1073" creationId="{A57C1A16-B8AB-4D99-A195-A38F556A6486}"/>
          </ac:cxnSpMkLst>
        </pc:cxnChg>
        <pc:cxnChg chg="del">
          <ac:chgData name="Arely Soberanes" userId="69fc31727c55e58c" providerId="LiveId" clId="{A764B483-DC57-4095-A8AC-76C3A2BA0FA2}" dt="2023-09-10T05:09:18.035" v="206"/>
          <ac:cxnSpMkLst>
            <pc:docMk/>
            <pc:sldMk cId="314416106" sldId="361"/>
            <ac:cxnSpMk id="1074" creationId="{F8A9B20B-D1DD-4573-B5EC-558029519236}"/>
          </ac:cxnSpMkLst>
        </pc:cxnChg>
      </pc:sldChg>
      <pc:sldChg chg="modSp new mod">
        <pc:chgData name="Arely Soberanes" userId="69fc31727c55e58c" providerId="LiveId" clId="{A764B483-DC57-4095-A8AC-76C3A2BA0FA2}" dt="2023-09-10T05:30:07.838" v="493"/>
        <pc:sldMkLst>
          <pc:docMk/>
          <pc:sldMk cId="3897689223" sldId="362"/>
        </pc:sldMkLst>
        <pc:spChg chg="mod">
          <ac:chgData name="Arely Soberanes" userId="69fc31727c55e58c" providerId="LiveId" clId="{A764B483-DC57-4095-A8AC-76C3A2BA0FA2}" dt="2023-09-10T05:30:07.838" v="493"/>
          <ac:spMkLst>
            <pc:docMk/>
            <pc:sldMk cId="3897689223" sldId="362"/>
            <ac:spMk id="2" creationId="{BC27890F-8C06-BEED-A09A-0351A8AEE012}"/>
          </ac:spMkLst>
        </pc:spChg>
        <pc:spChg chg="mod">
          <ac:chgData name="Arely Soberanes" userId="69fc31727c55e58c" providerId="LiveId" clId="{A764B483-DC57-4095-A8AC-76C3A2BA0FA2}" dt="2023-09-10T05:30:07.838" v="493"/>
          <ac:spMkLst>
            <pc:docMk/>
            <pc:sldMk cId="3897689223" sldId="362"/>
            <ac:spMk id="3" creationId="{EC70B169-04DE-F292-5275-CA85C23E2C93}"/>
          </ac:spMkLst>
        </pc:spChg>
        <pc:spChg chg="mod">
          <ac:chgData name="Arely Soberanes" userId="69fc31727c55e58c" providerId="LiveId" clId="{A764B483-DC57-4095-A8AC-76C3A2BA0FA2}" dt="2023-09-10T05:30:07.838" v="493"/>
          <ac:spMkLst>
            <pc:docMk/>
            <pc:sldMk cId="3897689223" sldId="362"/>
            <ac:spMk id="4" creationId="{EE5C95AB-C9FA-442F-531C-D45D3E1E8E2B}"/>
          </ac:spMkLst>
        </pc:spChg>
      </pc:sldChg>
      <pc:sldChg chg="new del">
        <pc:chgData name="Arely Soberanes" userId="69fc31727c55e58c" providerId="LiveId" clId="{A764B483-DC57-4095-A8AC-76C3A2BA0FA2}" dt="2023-09-10T05:19:12.860" v="320" actId="680"/>
        <pc:sldMkLst>
          <pc:docMk/>
          <pc:sldMk cId="271153495" sldId="363"/>
        </pc:sldMkLst>
      </pc:sldChg>
      <pc:sldChg chg="addSp delSp modSp new mod setBg addAnim delDesignElem">
        <pc:chgData name="Arely Soberanes" userId="69fc31727c55e58c" providerId="LiveId" clId="{A764B483-DC57-4095-A8AC-76C3A2BA0FA2}" dt="2023-09-10T05:35:49.035" v="564" actId="26606"/>
        <pc:sldMkLst>
          <pc:docMk/>
          <pc:sldMk cId="4213021367" sldId="363"/>
        </pc:sldMkLst>
        <pc:spChg chg="mod">
          <ac:chgData name="Arely Soberanes" userId="69fc31727c55e58c" providerId="LiveId" clId="{A764B483-DC57-4095-A8AC-76C3A2BA0FA2}" dt="2023-09-10T05:35:49.035" v="564" actId="26606"/>
          <ac:spMkLst>
            <pc:docMk/>
            <pc:sldMk cId="4213021367" sldId="363"/>
            <ac:spMk id="2" creationId="{9D8DEA83-F750-8DEA-845C-6D6DEA3B8033}"/>
          </ac:spMkLst>
        </pc:spChg>
        <pc:spChg chg="del mod">
          <ac:chgData name="Arely Soberanes" userId="69fc31727c55e58c" providerId="LiveId" clId="{A764B483-DC57-4095-A8AC-76C3A2BA0FA2}" dt="2023-09-10T05:24:07.743" v="339" actId="478"/>
          <ac:spMkLst>
            <pc:docMk/>
            <pc:sldMk cId="4213021367" sldId="363"/>
            <ac:spMk id="3" creationId="{794F6CB2-30AD-85CF-1DFF-C5ED28F0A7CA}"/>
          </ac:spMkLst>
        </pc:spChg>
        <pc:spChg chg="mod">
          <ac:chgData name="Arely Soberanes" userId="69fc31727c55e58c" providerId="LiveId" clId="{A764B483-DC57-4095-A8AC-76C3A2BA0FA2}" dt="2023-09-10T05:35:49.035" v="564" actId="26606"/>
          <ac:spMkLst>
            <pc:docMk/>
            <pc:sldMk cId="4213021367" sldId="363"/>
            <ac:spMk id="4" creationId="{61B67603-692C-1087-A8E0-44D2F5F7F969}"/>
          </ac:spMkLst>
        </pc:spChg>
        <pc:spChg chg="add del">
          <ac:chgData name="Arely Soberanes" userId="69fc31727c55e58c" providerId="LiveId" clId="{A764B483-DC57-4095-A8AC-76C3A2BA0FA2}" dt="2023-09-10T05:35:49.020" v="563" actId="26606"/>
          <ac:spMkLst>
            <pc:docMk/>
            <pc:sldMk cId="4213021367" sldId="363"/>
            <ac:spMk id="4107" creationId="{7C04FA5E-9397-403D-8733-45505DDB1488}"/>
          </ac:spMkLst>
        </pc:spChg>
        <pc:spChg chg="add del">
          <ac:chgData name="Arely Soberanes" userId="69fc31727c55e58c" providerId="LiveId" clId="{A764B483-DC57-4095-A8AC-76C3A2BA0FA2}" dt="2023-09-10T05:35:49.020" v="563" actId="26606"/>
          <ac:spMkLst>
            <pc:docMk/>
            <pc:sldMk cId="4213021367" sldId="363"/>
            <ac:spMk id="4109" creationId="{09E1F823-C239-4ACC-923A-5C958E00E207}"/>
          </ac:spMkLst>
        </pc:spChg>
        <pc:spChg chg="add del">
          <ac:chgData name="Arely Soberanes" userId="69fc31727c55e58c" providerId="LiveId" clId="{A764B483-DC57-4095-A8AC-76C3A2BA0FA2}" dt="2023-09-10T05:35:49.020" v="563" actId="26606"/>
          <ac:spMkLst>
            <pc:docMk/>
            <pc:sldMk cId="4213021367" sldId="363"/>
            <ac:spMk id="4111" creationId="{0817DDF7-06E9-4C7C-84DF-2240A653602C}"/>
          </ac:spMkLst>
        </pc:spChg>
        <pc:spChg chg="add del">
          <ac:chgData name="Arely Soberanes" userId="69fc31727c55e58c" providerId="LiveId" clId="{A764B483-DC57-4095-A8AC-76C3A2BA0FA2}" dt="2023-09-10T05:25:14.701" v="355" actId="26606"/>
          <ac:spMkLst>
            <pc:docMk/>
            <pc:sldMk cId="4213021367" sldId="363"/>
            <ac:spMk id="4115" creationId="{0FF9F10B-8764-4B6C-9EBC-4FBE9AC1AC7C}"/>
          </ac:spMkLst>
        </pc:spChg>
        <pc:spChg chg="add del">
          <ac:chgData name="Arely Soberanes" userId="69fc31727c55e58c" providerId="LiveId" clId="{A764B483-DC57-4095-A8AC-76C3A2BA0FA2}" dt="2023-09-10T05:25:14.701" v="355" actId="26606"/>
          <ac:spMkLst>
            <pc:docMk/>
            <pc:sldMk cId="4213021367" sldId="363"/>
            <ac:spMk id="4117" creationId="{4DC5F81A-AB66-427C-B973-546BE1B7EDD0}"/>
          </ac:spMkLst>
        </pc:spChg>
        <pc:spChg chg="add">
          <ac:chgData name="Arely Soberanes" userId="69fc31727c55e58c" providerId="LiveId" clId="{A764B483-DC57-4095-A8AC-76C3A2BA0FA2}" dt="2023-09-10T05:35:49.035" v="564" actId="26606"/>
          <ac:spMkLst>
            <pc:docMk/>
            <pc:sldMk cId="4213021367" sldId="363"/>
            <ac:spMk id="4118" creationId="{56C94072-1B34-48FB-9A9C-5A9A0FFC857C}"/>
          </ac:spMkLst>
        </pc:spChg>
        <pc:spChg chg="add">
          <ac:chgData name="Arely Soberanes" userId="69fc31727c55e58c" providerId="LiveId" clId="{A764B483-DC57-4095-A8AC-76C3A2BA0FA2}" dt="2023-09-10T05:35:49.035" v="564" actId="26606"/>
          <ac:spMkLst>
            <pc:docMk/>
            <pc:sldMk cId="4213021367" sldId="363"/>
            <ac:spMk id="4120" creationId="{1D5941F3-0256-4E90-BBBC-5A6EDEB8E0AF}"/>
          </ac:spMkLst>
        </pc:spChg>
        <pc:spChg chg="add">
          <ac:chgData name="Arely Soberanes" userId="69fc31727c55e58c" providerId="LiveId" clId="{A764B483-DC57-4095-A8AC-76C3A2BA0FA2}" dt="2023-09-10T05:35:49.035" v="564" actId="26606"/>
          <ac:spMkLst>
            <pc:docMk/>
            <pc:sldMk cId="4213021367" sldId="363"/>
            <ac:spMk id="4122" creationId="{A5019358-4900-4555-99FF-EF6AE90B8E32}"/>
          </ac:spMkLst>
        </pc:spChg>
        <pc:spChg chg="add del">
          <ac:chgData name="Arely Soberanes" userId="69fc31727c55e58c" providerId="LiveId" clId="{A764B483-DC57-4095-A8AC-76C3A2BA0FA2}" dt="2023-09-10T05:25:14.701" v="355" actId="26606"/>
          <ac:spMkLst>
            <pc:docMk/>
            <pc:sldMk cId="4213021367" sldId="363"/>
            <ac:spMk id="4123" creationId="{BE11B7D3-FC4D-4157-827F-D418D4AF3C3B}"/>
          </ac:spMkLst>
        </pc:spChg>
        <pc:spChg chg="add del">
          <ac:chgData name="Arely Soberanes" userId="69fc31727c55e58c" providerId="LiveId" clId="{A764B483-DC57-4095-A8AC-76C3A2BA0FA2}" dt="2023-09-10T05:25:14.701" v="355" actId="26606"/>
          <ac:spMkLst>
            <pc:docMk/>
            <pc:sldMk cId="4213021367" sldId="363"/>
            <ac:spMk id="4125" creationId="{F9CA2FB3-69C5-4A17-880A-34C260DF3C4F}"/>
          </ac:spMkLst>
        </pc:spChg>
        <pc:spChg chg="add del">
          <ac:chgData name="Arely Soberanes" userId="69fc31727c55e58c" providerId="LiveId" clId="{A764B483-DC57-4095-A8AC-76C3A2BA0FA2}" dt="2023-09-10T05:25:14.701" v="355" actId="26606"/>
          <ac:spMkLst>
            <pc:docMk/>
            <pc:sldMk cId="4213021367" sldId="363"/>
            <ac:spMk id="4127" creationId="{A3B42260-CA72-429A-AEFF-A2778C7BC6F5}"/>
          </ac:spMkLst>
        </pc:spChg>
        <pc:spChg chg="add del">
          <ac:chgData name="Arely Soberanes" userId="69fc31727c55e58c" providerId="LiveId" clId="{A764B483-DC57-4095-A8AC-76C3A2BA0FA2}" dt="2023-09-10T05:25:14.701" v="355" actId="26606"/>
          <ac:spMkLst>
            <pc:docMk/>
            <pc:sldMk cId="4213021367" sldId="363"/>
            <ac:spMk id="4129" creationId="{C29C3C96-CB51-440C-B12F-E880D7386269}"/>
          </ac:spMkLst>
        </pc:spChg>
        <pc:spChg chg="add del">
          <ac:chgData name="Arely Soberanes" userId="69fc31727c55e58c" providerId="LiveId" clId="{A764B483-DC57-4095-A8AC-76C3A2BA0FA2}" dt="2023-09-10T05:25:14.701" v="355" actId="26606"/>
          <ac:spMkLst>
            <pc:docMk/>
            <pc:sldMk cId="4213021367" sldId="363"/>
            <ac:spMk id="4131" creationId="{17070EE5-FA55-4C41-AD18-785E5F02344C}"/>
          </ac:spMkLst>
        </pc:spChg>
        <pc:spChg chg="add del">
          <ac:chgData name="Arely Soberanes" userId="69fc31727c55e58c" providerId="LiveId" clId="{A764B483-DC57-4095-A8AC-76C3A2BA0FA2}" dt="2023-09-10T05:25:14.701" v="355" actId="26606"/>
          <ac:spMkLst>
            <pc:docMk/>
            <pc:sldMk cId="4213021367" sldId="363"/>
            <ac:spMk id="4133" creationId="{726DD974-2DC0-457D-B797-BFB5EB6F4303}"/>
          </ac:spMkLst>
        </pc:spChg>
        <pc:spChg chg="add del">
          <ac:chgData name="Arely Soberanes" userId="69fc31727c55e58c" providerId="LiveId" clId="{A764B483-DC57-4095-A8AC-76C3A2BA0FA2}" dt="2023-09-10T05:25:14.701" v="355" actId="26606"/>
          <ac:spMkLst>
            <pc:docMk/>
            <pc:sldMk cId="4213021367" sldId="363"/>
            <ac:spMk id="4135" creationId="{EF9AFB1C-D978-4634-9E2D-78B7F70F524A}"/>
          </ac:spMkLst>
        </pc:spChg>
        <pc:spChg chg="add del">
          <ac:chgData name="Arely Soberanes" userId="69fc31727c55e58c" providerId="LiveId" clId="{A764B483-DC57-4095-A8AC-76C3A2BA0FA2}" dt="2023-09-10T05:25:32.973" v="360" actId="26606"/>
          <ac:spMkLst>
            <pc:docMk/>
            <pc:sldMk cId="4213021367" sldId="363"/>
            <ac:spMk id="4146" creationId="{3559A5F2-8BE0-4998-A1E4-1B145465A981}"/>
          </ac:spMkLst>
        </pc:spChg>
        <pc:spChg chg="add del">
          <ac:chgData name="Arely Soberanes" userId="69fc31727c55e58c" providerId="LiveId" clId="{A764B483-DC57-4095-A8AC-76C3A2BA0FA2}" dt="2023-09-10T05:25:32.973" v="360" actId="26606"/>
          <ac:spMkLst>
            <pc:docMk/>
            <pc:sldMk cId="4213021367" sldId="363"/>
            <ac:spMk id="4147" creationId="{3A6596D4-D53C-424F-9F16-CC8686C079E0}"/>
          </ac:spMkLst>
        </pc:spChg>
        <pc:spChg chg="add del">
          <ac:chgData name="Arely Soberanes" userId="69fc31727c55e58c" providerId="LiveId" clId="{A764B483-DC57-4095-A8AC-76C3A2BA0FA2}" dt="2023-09-10T05:25:32.973" v="360" actId="26606"/>
          <ac:spMkLst>
            <pc:docMk/>
            <pc:sldMk cId="4213021367" sldId="363"/>
            <ac:spMk id="4150" creationId="{9772CABD-4211-42AA-B349-D4002E52F1EF}"/>
          </ac:spMkLst>
        </pc:spChg>
        <pc:spChg chg="add del">
          <ac:chgData name="Arely Soberanes" userId="69fc31727c55e58c" providerId="LiveId" clId="{A764B483-DC57-4095-A8AC-76C3A2BA0FA2}" dt="2023-09-10T05:25:32.973" v="360" actId="26606"/>
          <ac:spMkLst>
            <pc:docMk/>
            <pc:sldMk cId="4213021367" sldId="363"/>
            <ac:spMk id="4151" creationId="{BBD91630-4DBA-4294-8016-FEB5C3B0CED1}"/>
          </ac:spMkLst>
        </pc:spChg>
        <pc:spChg chg="add del">
          <ac:chgData name="Arely Soberanes" userId="69fc31727c55e58c" providerId="LiveId" clId="{A764B483-DC57-4095-A8AC-76C3A2BA0FA2}" dt="2023-09-10T05:25:32.973" v="360" actId="26606"/>
          <ac:spMkLst>
            <pc:docMk/>
            <pc:sldMk cId="4213021367" sldId="363"/>
            <ac:spMk id="4152" creationId="{E67D1587-504D-41BC-9D48-B61257BFBCF0}"/>
          </ac:spMkLst>
        </pc:spChg>
        <pc:spChg chg="add del">
          <ac:chgData name="Arely Soberanes" userId="69fc31727c55e58c" providerId="LiveId" clId="{A764B483-DC57-4095-A8AC-76C3A2BA0FA2}" dt="2023-09-10T05:25:32.973" v="360" actId="26606"/>
          <ac:spMkLst>
            <pc:docMk/>
            <pc:sldMk cId="4213021367" sldId="363"/>
            <ac:spMk id="4153" creationId="{8765DD1A-F044-4DE7-8A9B-7C30DC85A4AF}"/>
          </ac:spMkLst>
        </pc:spChg>
        <pc:spChg chg="add del">
          <ac:chgData name="Arely Soberanes" userId="69fc31727c55e58c" providerId="LiveId" clId="{A764B483-DC57-4095-A8AC-76C3A2BA0FA2}" dt="2023-09-10T05:25:32.973" v="360" actId="26606"/>
          <ac:spMkLst>
            <pc:docMk/>
            <pc:sldMk cId="4213021367" sldId="363"/>
            <ac:spMk id="4154" creationId="{2FE2170D-72D6-48A8-8E9A-BFF3BF03D032}"/>
          </ac:spMkLst>
        </pc:spChg>
        <pc:spChg chg="add del">
          <ac:chgData name="Arely Soberanes" userId="69fc31727c55e58c" providerId="LiveId" clId="{A764B483-DC57-4095-A8AC-76C3A2BA0FA2}" dt="2023-09-10T05:25:32.973" v="360" actId="26606"/>
          <ac:spMkLst>
            <pc:docMk/>
            <pc:sldMk cId="4213021367" sldId="363"/>
            <ac:spMk id="4155" creationId="{01D19436-094D-463D-AFEA-870FDBD03797}"/>
          </ac:spMkLst>
        </pc:spChg>
        <pc:spChg chg="add del">
          <ac:chgData name="Arely Soberanes" userId="69fc31727c55e58c" providerId="LiveId" clId="{A764B483-DC57-4095-A8AC-76C3A2BA0FA2}" dt="2023-09-10T05:25:32.973" v="360" actId="26606"/>
          <ac:spMkLst>
            <pc:docMk/>
            <pc:sldMk cId="4213021367" sldId="363"/>
            <ac:spMk id="4156" creationId="{9A2DE6E0-967C-4C58-8558-EC08F1138BD1}"/>
          </ac:spMkLst>
        </pc:spChg>
        <pc:spChg chg="add del">
          <ac:chgData name="Arely Soberanes" userId="69fc31727c55e58c" providerId="LiveId" clId="{A764B483-DC57-4095-A8AC-76C3A2BA0FA2}" dt="2023-09-10T05:28:10.109" v="414"/>
          <ac:spMkLst>
            <pc:docMk/>
            <pc:sldMk cId="4213021367" sldId="363"/>
            <ac:spMk id="4177" creationId="{66D61E08-70C3-48D8-BEA0-787111DC30DA}"/>
          </ac:spMkLst>
        </pc:spChg>
        <pc:spChg chg="add del">
          <ac:chgData name="Arely Soberanes" userId="69fc31727c55e58c" providerId="LiveId" clId="{A764B483-DC57-4095-A8AC-76C3A2BA0FA2}" dt="2023-09-10T05:28:10.109" v="414"/>
          <ac:spMkLst>
            <pc:docMk/>
            <pc:sldMk cId="4213021367" sldId="363"/>
            <ac:spMk id="4179" creationId="{FC55298F-0AE5-478E-AD2B-03C2614C5833}"/>
          </ac:spMkLst>
        </pc:spChg>
        <pc:spChg chg="add del">
          <ac:chgData name="Arely Soberanes" userId="69fc31727c55e58c" providerId="LiveId" clId="{A764B483-DC57-4095-A8AC-76C3A2BA0FA2}" dt="2023-09-10T05:28:10.109" v="414"/>
          <ac:spMkLst>
            <pc:docMk/>
            <pc:sldMk cId="4213021367" sldId="363"/>
            <ac:spMk id="4181" creationId="{C180E4EA-0B63-4779-A895-7E90E71088F3}"/>
          </ac:spMkLst>
        </pc:spChg>
        <pc:spChg chg="add del">
          <ac:chgData name="Arely Soberanes" userId="69fc31727c55e58c" providerId="LiveId" clId="{A764B483-DC57-4095-A8AC-76C3A2BA0FA2}" dt="2023-09-10T05:28:10.109" v="414"/>
          <ac:spMkLst>
            <pc:docMk/>
            <pc:sldMk cId="4213021367" sldId="363"/>
            <ac:spMk id="4183" creationId="{CEE01D9D-3DE8-4EED-B0D3-8F3C79CC7673}"/>
          </ac:spMkLst>
        </pc:spChg>
        <pc:spChg chg="add del">
          <ac:chgData name="Arely Soberanes" userId="69fc31727c55e58c" providerId="LiveId" clId="{A764B483-DC57-4095-A8AC-76C3A2BA0FA2}" dt="2023-09-10T05:28:10.109" v="414"/>
          <ac:spMkLst>
            <pc:docMk/>
            <pc:sldMk cId="4213021367" sldId="363"/>
            <ac:spMk id="4185" creationId="{89AF5CE9-607F-43F4-8983-DCD6DA4051FD}"/>
          </ac:spMkLst>
        </pc:spChg>
        <pc:spChg chg="add del">
          <ac:chgData name="Arely Soberanes" userId="69fc31727c55e58c" providerId="LiveId" clId="{A764B483-DC57-4095-A8AC-76C3A2BA0FA2}" dt="2023-09-10T05:28:10.109" v="414"/>
          <ac:spMkLst>
            <pc:docMk/>
            <pc:sldMk cId="4213021367" sldId="363"/>
            <ac:spMk id="4187" creationId="{6EEA2DBD-9E1E-4521-8C01-F32AD18A89E3}"/>
          </ac:spMkLst>
        </pc:spChg>
        <pc:spChg chg="add del">
          <ac:chgData name="Arely Soberanes" userId="69fc31727c55e58c" providerId="LiveId" clId="{A764B483-DC57-4095-A8AC-76C3A2BA0FA2}" dt="2023-09-10T05:28:10.109" v="414"/>
          <ac:spMkLst>
            <pc:docMk/>
            <pc:sldMk cId="4213021367" sldId="363"/>
            <ac:spMk id="4189" creationId="{15BBD2C1-BA9B-46A9-A27A-33498B169272}"/>
          </ac:spMkLst>
        </pc:spChg>
        <pc:grpChg chg="add del">
          <ac:chgData name="Arely Soberanes" userId="69fc31727c55e58c" providerId="LiveId" clId="{A764B483-DC57-4095-A8AC-76C3A2BA0FA2}" dt="2023-09-10T05:35:49.020" v="563" actId="26606"/>
          <ac:grpSpMkLst>
            <pc:docMk/>
            <pc:sldMk cId="4213021367" sldId="363"/>
            <ac:grpSpMk id="4100" creationId="{9D9D6BF1-DFF2-4526-9D13-BF339D8C4163}"/>
          </ac:grpSpMkLst>
        </pc:grpChg>
        <pc:grpChg chg="add del">
          <ac:chgData name="Arely Soberanes" userId="69fc31727c55e58c" providerId="LiveId" clId="{A764B483-DC57-4095-A8AC-76C3A2BA0FA2}" dt="2023-09-10T05:25:14.701" v="355" actId="26606"/>
          <ac:grpSpMkLst>
            <pc:docMk/>
            <pc:sldMk cId="4213021367" sldId="363"/>
            <ac:grpSpMk id="4103" creationId="{A5AFB369-4673-4727-A7CD-D86AFE0AE069}"/>
          </ac:grpSpMkLst>
        </pc:grpChg>
        <pc:grpChg chg="add">
          <ac:chgData name="Arely Soberanes" userId="69fc31727c55e58c" providerId="LiveId" clId="{A764B483-DC57-4095-A8AC-76C3A2BA0FA2}" dt="2023-09-10T05:35:49.035" v="564" actId="26606"/>
          <ac:grpSpMkLst>
            <pc:docMk/>
            <pc:sldMk cId="4213021367" sldId="363"/>
            <ac:grpSpMk id="4113" creationId="{9D9D6BF1-DFF2-4526-9D13-BF339D8C4163}"/>
          </ac:grpSpMkLst>
        </pc:grpChg>
        <pc:grpChg chg="add del">
          <ac:chgData name="Arely Soberanes" userId="69fc31727c55e58c" providerId="LiveId" clId="{A764B483-DC57-4095-A8AC-76C3A2BA0FA2}" dt="2023-09-10T05:25:32.973" v="360" actId="26606"/>
          <ac:grpSpMkLst>
            <pc:docMk/>
            <pc:sldMk cId="4213021367" sldId="363"/>
            <ac:grpSpMk id="4137" creationId="{88C9B83F-64CD-41C1-925F-A08801FFD0BD}"/>
          </ac:grpSpMkLst>
        </pc:grpChg>
        <pc:grpChg chg="add del">
          <ac:chgData name="Arely Soberanes" userId="69fc31727c55e58c" providerId="LiveId" clId="{A764B483-DC57-4095-A8AC-76C3A2BA0FA2}" dt="2023-09-10T05:28:10.109" v="414"/>
          <ac:grpSpMkLst>
            <pc:docMk/>
            <pc:sldMk cId="4213021367" sldId="363"/>
            <ac:grpSpMk id="4161" creationId="{A5AFB369-4673-4727-A7CD-D86AFE0AE069}"/>
          </ac:grpSpMkLst>
        </pc:grpChg>
        <pc:picChg chg="add mod ord">
          <ac:chgData name="Arely Soberanes" userId="69fc31727c55e58c" providerId="LiveId" clId="{A764B483-DC57-4095-A8AC-76C3A2BA0FA2}" dt="2023-09-10T05:35:49.035" v="564" actId="26606"/>
          <ac:picMkLst>
            <pc:docMk/>
            <pc:sldMk cId="4213021367" sldId="363"/>
            <ac:picMk id="4098" creationId="{9E141ED3-6857-54AD-F993-B47D2E3F9043}"/>
          </ac:picMkLst>
        </pc:picChg>
        <pc:cxnChg chg="add del">
          <ac:chgData name="Arely Soberanes" userId="69fc31727c55e58c" providerId="LiveId" clId="{A764B483-DC57-4095-A8AC-76C3A2BA0FA2}" dt="2023-09-10T05:25:14.701" v="355" actId="26606"/>
          <ac:cxnSpMkLst>
            <pc:docMk/>
            <pc:sldMk cId="4213021367" sldId="363"/>
            <ac:cxnSpMk id="4119" creationId="{2146C810-9BC7-4BEB-A44C-B70C5B3DC9D2}"/>
          </ac:cxnSpMkLst>
        </pc:cxnChg>
        <pc:cxnChg chg="add del">
          <ac:chgData name="Arely Soberanes" userId="69fc31727c55e58c" providerId="LiveId" clId="{A764B483-DC57-4095-A8AC-76C3A2BA0FA2}" dt="2023-09-10T05:25:14.701" v="355" actId="26606"/>
          <ac:cxnSpMkLst>
            <pc:docMk/>
            <pc:sldMk cId="4213021367" sldId="363"/>
            <ac:cxnSpMk id="4121" creationId="{F5ADF6C1-FC3E-4CEF-ACAA-1E533A927942}"/>
          </ac:cxnSpMkLst>
        </pc:cxnChg>
        <pc:cxnChg chg="add del">
          <ac:chgData name="Arely Soberanes" userId="69fc31727c55e58c" providerId="LiveId" clId="{A764B483-DC57-4095-A8AC-76C3A2BA0FA2}" dt="2023-09-10T05:25:32.973" v="360" actId="26606"/>
          <ac:cxnSpMkLst>
            <pc:docMk/>
            <pc:sldMk cId="4213021367" sldId="363"/>
            <ac:cxnSpMk id="4148" creationId="{81BB890B-70D4-42FE-A599-6AEF1A42D972}"/>
          </ac:cxnSpMkLst>
        </pc:cxnChg>
        <pc:cxnChg chg="add del">
          <ac:chgData name="Arely Soberanes" userId="69fc31727c55e58c" providerId="LiveId" clId="{A764B483-DC57-4095-A8AC-76C3A2BA0FA2}" dt="2023-09-10T05:25:32.973" v="360" actId="26606"/>
          <ac:cxnSpMkLst>
            <pc:docMk/>
            <pc:sldMk cId="4213021367" sldId="363"/>
            <ac:cxnSpMk id="4149" creationId="{3842D646-B58C-43C8-8152-01BC782B725D}"/>
          </ac:cxnSpMkLst>
        </pc:cxnChg>
        <pc:cxnChg chg="add del">
          <ac:chgData name="Arely Soberanes" userId="69fc31727c55e58c" providerId="LiveId" clId="{A764B483-DC57-4095-A8AC-76C3A2BA0FA2}" dt="2023-09-10T05:28:10.109" v="414"/>
          <ac:cxnSpMkLst>
            <pc:docMk/>
            <pc:sldMk cId="4213021367" sldId="363"/>
            <ac:cxnSpMk id="4173" creationId="{A57C1A16-B8AB-4D99-A195-A38F556A6486}"/>
          </ac:cxnSpMkLst>
        </pc:cxnChg>
        <pc:cxnChg chg="add del">
          <ac:chgData name="Arely Soberanes" userId="69fc31727c55e58c" providerId="LiveId" clId="{A764B483-DC57-4095-A8AC-76C3A2BA0FA2}" dt="2023-09-10T05:28:10.109" v="414"/>
          <ac:cxnSpMkLst>
            <pc:docMk/>
            <pc:sldMk cId="4213021367" sldId="363"/>
            <ac:cxnSpMk id="4175" creationId="{F8A9B20B-D1DD-4573-B5EC-558029519236}"/>
          </ac:cxnSpMkLst>
        </pc:cxnChg>
      </pc:sldChg>
      <pc:sldChg chg="modSp new mod">
        <pc:chgData name="Arely Soberanes" userId="69fc31727c55e58c" providerId="LiveId" clId="{A764B483-DC57-4095-A8AC-76C3A2BA0FA2}" dt="2023-09-10T05:30:07.838" v="493"/>
        <pc:sldMkLst>
          <pc:docMk/>
          <pc:sldMk cId="519984429" sldId="364"/>
        </pc:sldMkLst>
        <pc:spChg chg="mod">
          <ac:chgData name="Arely Soberanes" userId="69fc31727c55e58c" providerId="LiveId" clId="{A764B483-DC57-4095-A8AC-76C3A2BA0FA2}" dt="2023-09-10T05:30:07.838" v="493"/>
          <ac:spMkLst>
            <pc:docMk/>
            <pc:sldMk cId="519984429" sldId="364"/>
            <ac:spMk id="2" creationId="{A243BF73-470F-4A65-22A1-73C9DE398BE4}"/>
          </ac:spMkLst>
        </pc:spChg>
        <pc:spChg chg="mod">
          <ac:chgData name="Arely Soberanes" userId="69fc31727c55e58c" providerId="LiveId" clId="{A764B483-DC57-4095-A8AC-76C3A2BA0FA2}" dt="2023-09-10T05:30:07.838" v="493"/>
          <ac:spMkLst>
            <pc:docMk/>
            <pc:sldMk cId="519984429" sldId="364"/>
            <ac:spMk id="3" creationId="{A67E9C54-CF74-52C3-675A-D0365DC0B096}"/>
          </ac:spMkLst>
        </pc:spChg>
        <pc:spChg chg="mod">
          <ac:chgData name="Arely Soberanes" userId="69fc31727c55e58c" providerId="LiveId" clId="{A764B483-DC57-4095-A8AC-76C3A2BA0FA2}" dt="2023-09-10T05:30:07.838" v="493"/>
          <ac:spMkLst>
            <pc:docMk/>
            <pc:sldMk cId="519984429" sldId="364"/>
            <ac:spMk id="4" creationId="{F17F06DE-DA7C-96BB-0FAB-1D768BB4B051}"/>
          </ac:spMkLst>
        </pc:spChg>
      </pc:sldChg>
      <pc:sldChg chg="new del">
        <pc:chgData name="Arely Soberanes" userId="69fc31727c55e58c" providerId="LiveId" clId="{A764B483-DC57-4095-A8AC-76C3A2BA0FA2}" dt="2023-09-10T05:19:12.344" v="319" actId="680"/>
        <pc:sldMkLst>
          <pc:docMk/>
          <pc:sldMk cId="989209645" sldId="36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41B5CD-4D2D-4EF7-8932-85237AE375F0}" type="datetimeFigureOut">
              <a:rPr lang="es-MX" smtClean="0"/>
              <a:t>11/09/2023</a:t>
            </a:fld>
            <a:endParaRPr lang="es-MX"/>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D77A23-D8BD-45E0-B04E-4BD11C4648E5}" type="slidenum">
              <a:rPr lang="es-MX" smtClean="0"/>
              <a:t>‹Nº›</a:t>
            </a:fld>
            <a:endParaRPr lang="es-MX"/>
          </a:p>
        </p:txBody>
      </p:sp>
    </p:spTree>
    <p:extLst>
      <p:ext uri="{BB962C8B-B14F-4D97-AF65-F5344CB8AC3E}">
        <p14:creationId xmlns:p14="http://schemas.microsoft.com/office/powerpoint/2010/main" val="4000275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B40D33-C97F-47BB-B707-0DEC15C1D41D}" type="datetimeFigureOut">
              <a:rPr lang="es-MX" smtClean="0"/>
              <a:t>11/09/2023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07927-A22C-4871-B774-B81143828A77}" type="slidenum">
              <a:rPr lang="es-MX" smtClean="0"/>
              <a:t>‹Nº›</a:t>
            </a:fld>
            <a:endParaRPr lang="es-MX"/>
          </a:p>
        </p:txBody>
      </p:sp>
    </p:spTree>
    <p:extLst>
      <p:ext uri="{BB962C8B-B14F-4D97-AF65-F5344CB8AC3E}">
        <p14:creationId xmlns:p14="http://schemas.microsoft.com/office/powerpoint/2010/main" val="13505546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F3207927-A22C-4871-B774-B81143828A77}" type="slidenum">
              <a:rPr lang="es-MX" smtClean="0"/>
              <a:t>1</a:t>
            </a:fld>
            <a:endParaRPr lang="es-MX"/>
          </a:p>
        </p:txBody>
      </p:sp>
    </p:spTree>
    <p:extLst>
      <p:ext uri="{BB962C8B-B14F-4D97-AF65-F5344CB8AC3E}">
        <p14:creationId xmlns:p14="http://schemas.microsoft.com/office/powerpoint/2010/main" val="83203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F3207927-A22C-4871-B774-B81143828A77}" type="slidenum">
              <a:rPr lang="es-MX" smtClean="0"/>
              <a:t>3</a:t>
            </a:fld>
            <a:endParaRPr lang="es-MX"/>
          </a:p>
        </p:txBody>
      </p:sp>
    </p:spTree>
    <p:extLst>
      <p:ext uri="{BB962C8B-B14F-4D97-AF65-F5344CB8AC3E}">
        <p14:creationId xmlns:p14="http://schemas.microsoft.com/office/powerpoint/2010/main" val="256010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MX"/>
              <a:t>Haz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AEDA7E09-8D11-4F39-A116-5A4530697BF5}" type="datetime1">
              <a:rPr lang="en-US" smtClean="0"/>
              <a:t>9/11/2023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57F1E4F-1CFF-5643-939E-217C01CDF565}" type="slidenum">
              <a:rPr lang="en-US" smtClean="0"/>
              <a:pPr/>
              <a:t>‹Nº›</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86690302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8D489425-818D-4ABF-8A56-2E505C2E2F04}" type="datetime1">
              <a:rPr lang="en-US" smtClean="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3987538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0FE72316-131F-465F-BF64-ADBEC68591EB}" type="datetime1">
              <a:rPr lang="en-US" smtClean="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94152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A8C15ED6-3B69-4A01-B97B-7E8420A0F237}" type="datetime1">
              <a:rPr lang="en-US" smtClean="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43923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9894A48-ECB3-4A03-8499-EA5991F9A6AF}" type="datetime1">
              <a:rPr lang="en-US" smtClean="0"/>
              <a:t>9/11/2023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57F1E4F-1CFF-5643-939E-217C01CDF565}" type="slidenum">
              <a:rPr lang="en-US" smtClean="0"/>
              <a:pPr/>
              <a:t>‹Nº›</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39874149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MX"/>
              <a:t>Haz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6B0613EC-F22E-489C-9907-35C799B74536}" type="datetime1">
              <a:rPr lang="en-US" smtClean="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2634328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B9F47531-5C1F-4EB3-A9C6-B586F4799C9C}" type="datetime1">
              <a:rPr lang="en-US" smtClean="0"/>
              <a:t>9/11/2023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71331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8BC0EE1C-983D-45F5-AF9C-7795A3657387}" type="datetime1">
              <a:rPr lang="en-US" smtClean="0"/>
              <a:t>9/11/2023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94291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C8718F-457E-47AC-9C2F-14FA595B2EAC}" type="datetime1">
              <a:rPr lang="en-US" smtClean="0"/>
              <a:t>9/11/2023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925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MX"/>
              <a:t>Haz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1674503-A271-49D6-8E23-7093F058F342}" type="datetime1">
              <a:rPr lang="en-US" smtClean="0"/>
              <a:t>9/11/2023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19954A3-9DFD-4C44-94BA-B95130A3BA1C}" type="slidenum">
              <a:rPr lang="en-US" smtClean="0"/>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604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DDC70D6-FD12-46D0-B14F-406C9EAF4595}" type="datetime1">
              <a:rPr lang="en-US" smtClean="0"/>
              <a:t>9/11/2023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217C01CDF565}" type="slidenum">
              <a:rPr lang="en-US" smtClean="0"/>
              <a:pPr/>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4606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017D2301-A6A6-43EA-A10A-78C4AE858F42}" type="datetime1">
              <a:rPr lang="en-US" smtClean="0"/>
              <a:t>9/11/2023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57F1E4F-1CFF-5643-939E-217C01CDF565}" type="slidenum">
              <a:rPr lang="en-US" smtClean="0"/>
              <a:pPr/>
              <a:t>‹Nº›</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865238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familiaysalud.es/sintomas-y-enfermedades/infecciones/fiebre-e-infecciones/virus-y-bacterias-en-que-se-diferencian"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3822672" y="3402945"/>
            <a:ext cx="5039951" cy="588592"/>
          </a:xfrm>
        </p:spPr>
        <p:txBody>
          <a:bodyPr/>
          <a:lstStyle/>
          <a:p>
            <a:pPr algn="ctr" defTabSz="704088"/>
            <a:r>
              <a:rPr lang="es-MX" sz="2772" b="1" kern="1200" spc="-77" baseline="0" dirty="0">
                <a:solidFill>
                  <a:schemeClr val="tx2"/>
                </a:solidFill>
                <a:latin typeface="Arial" panose="020B0604020202020204" pitchFamily="34" charset="0"/>
                <a:cs typeface="Arial" panose="020B0604020202020204" pitchFamily="34" charset="0"/>
              </a:rPr>
              <a:t>Bacterias</a:t>
            </a:r>
            <a:endParaRPr lang="es-MX" sz="3600" b="1" dirty="0">
              <a:solidFill>
                <a:schemeClr val="tx2"/>
              </a:solidFill>
              <a:latin typeface="Arial" panose="020B0604020202020204" pitchFamily="34" charset="0"/>
              <a:cs typeface="Arial" panose="020B0604020202020204" pitchFamily="34" charset="0"/>
            </a:endParaRPr>
          </a:p>
        </p:txBody>
      </p:sp>
      <p:sp>
        <p:nvSpPr>
          <p:cNvPr id="14" name="Marcador de número de diapositiva 13"/>
          <p:cNvSpPr>
            <a:spLocks noGrp="1"/>
          </p:cNvSpPr>
          <p:nvPr>
            <p:ph type="sldNum" sz="quarter" idx="12"/>
          </p:nvPr>
        </p:nvSpPr>
        <p:spPr>
          <a:xfrm>
            <a:off x="9600884" y="5657100"/>
            <a:ext cx="1178864" cy="281158"/>
          </a:xfrm>
        </p:spPr>
        <p:txBody>
          <a:bodyPr/>
          <a:lstStyle/>
          <a:p>
            <a:pPr defTabSz="352044">
              <a:spcAft>
                <a:spcPts val="600"/>
              </a:spcAft>
            </a:pPr>
            <a:fld id="{D57F1E4F-1CFF-5643-939E-217C01CDF565}" type="slidenum">
              <a:rPr lang="en-US" sz="924" b="1" kern="1200">
                <a:solidFill>
                  <a:schemeClr val="accent1"/>
                </a:solidFill>
                <a:latin typeface="+mn-lt"/>
                <a:ea typeface="+mn-ea"/>
                <a:cs typeface="+mn-cs"/>
              </a:rPr>
              <a:pPr defTabSz="352044">
                <a:spcAft>
                  <a:spcPts val="600"/>
                </a:spcAft>
              </a:pPr>
              <a:t>1</a:t>
            </a:fld>
            <a:endParaRPr lang="en-US"/>
          </a:p>
        </p:txBody>
      </p:sp>
      <p:pic>
        <p:nvPicPr>
          <p:cNvPr id="4" name="Imagen 3"/>
          <p:cNvPicPr>
            <a:picLocks noChangeAspect="1"/>
          </p:cNvPicPr>
          <p:nvPr/>
        </p:nvPicPr>
        <p:blipFill>
          <a:blip r:embed="rId3"/>
          <a:stretch>
            <a:fillRect/>
          </a:stretch>
        </p:blipFill>
        <p:spPr>
          <a:xfrm rot="5400000">
            <a:off x="3345828" y="2851964"/>
            <a:ext cx="1680640" cy="5271953"/>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661" y="771434"/>
            <a:ext cx="2193034" cy="865478"/>
          </a:xfrm>
          <a:prstGeom prst="rect">
            <a:avLst/>
          </a:prstGeom>
        </p:spPr>
      </p:pic>
    </p:spTree>
    <p:extLst>
      <p:ext uri="{BB962C8B-B14F-4D97-AF65-F5344CB8AC3E}">
        <p14:creationId xmlns:p14="http://schemas.microsoft.com/office/powerpoint/2010/main" val="1817925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duotone>
              <a:schemeClr val="bg2">
                <a:shade val="45000"/>
                <a:satMod val="135000"/>
              </a:schemeClr>
              <a:prstClr val="white"/>
            </a:duotone>
          </a:blip>
          <a:stretch>
            <a:fillRect/>
          </a:stretch>
        </p:blipFill>
        <p:spPr>
          <a:xfrm>
            <a:off x="-48669" y="1074439"/>
            <a:ext cx="12199153" cy="5846571"/>
          </a:xfrm>
          <a:prstGeom prst="rect">
            <a:avLst/>
          </a:prstGeom>
          <a:ln>
            <a:solidFill>
              <a:schemeClr val="accent4">
                <a:lumMod val="50000"/>
              </a:schemeClr>
            </a:solidFill>
          </a:ln>
        </p:spPr>
      </p:pic>
      <p:sp>
        <p:nvSpPr>
          <p:cNvPr id="2" name="Marcador de número de diapositiva 1"/>
          <p:cNvSpPr>
            <a:spLocks noGrp="1"/>
          </p:cNvSpPr>
          <p:nvPr>
            <p:ph type="sldNum" sz="quarter" idx="12"/>
          </p:nvPr>
        </p:nvSpPr>
        <p:spPr/>
        <p:txBody>
          <a:bodyPr/>
          <a:lstStyle/>
          <a:p>
            <a:fld id="{E8EF15AD-2250-4CB2-8294-5F9F6E346643}" type="slidenum">
              <a:rPr lang="es-MX" smtClean="0"/>
              <a:t>10</a:t>
            </a:fld>
            <a:endParaRPr lang="es-MX" dirty="0"/>
          </a:p>
        </p:txBody>
      </p:sp>
      <p:sp>
        <p:nvSpPr>
          <p:cNvPr id="9" name="CuadroTexto 8"/>
          <p:cNvSpPr txBox="1"/>
          <p:nvPr/>
        </p:nvSpPr>
        <p:spPr>
          <a:xfrm>
            <a:off x="1" y="286712"/>
            <a:ext cx="12191999" cy="584775"/>
          </a:xfrm>
          <a:prstGeom prst="rect">
            <a:avLst/>
          </a:prstGeom>
          <a:noFill/>
        </p:spPr>
        <p:txBody>
          <a:bodyPr wrap="square" rtlCol="0">
            <a:spAutoFit/>
          </a:bodyPr>
          <a:lstStyle/>
          <a:p>
            <a:pPr algn="ctr"/>
            <a:r>
              <a:rPr lang="es-MX" sz="3200" dirty="0">
                <a:ln w="28575">
                  <a:solidFill>
                    <a:schemeClr val="tx1"/>
                  </a:solidFill>
                </a:ln>
                <a:solidFill>
                  <a:schemeClr val="bg1"/>
                </a:solidFill>
                <a:latin typeface="Bahnschrift SemiBold" panose="020B0502040204020203" pitchFamily="34" charset="0"/>
              </a:rPr>
              <a:t>CLASIFICACIÓN de BACTERIAS por su TEMPERATURA OPTIMA</a:t>
            </a:r>
          </a:p>
        </p:txBody>
      </p:sp>
      <p:sp>
        <p:nvSpPr>
          <p:cNvPr id="10" name="Subtítulo 4">
            <a:extLst>
              <a:ext uri="{FF2B5EF4-FFF2-40B4-BE49-F238E27FC236}">
                <a16:creationId xmlns:a16="http://schemas.microsoft.com/office/drawing/2014/main" id="{03CF7817-284C-4A30-8EC4-700C1E8B0E32}"/>
              </a:ext>
            </a:extLst>
          </p:cNvPr>
          <p:cNvSpPr txBox="1">
            <a:spLocks/>
          </p:cNvSpPr>
          <p:nvPr/>
        </p:nvSpPr>
        <p:spPr>
          <a:xfrm>
            <a:off x="9178356" y="6624954"/>
            <a:ext cx="3013643" cy="2960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1050" b="1" i="1" dirty="0">
                <a:latin typeface="Bahnschrift SemiBold" panose="020B0502040204020203" pitchFamily="34" charset="0"/>
              </a:rPr>
              <a:t>Bacterias</a:t>
            </a:r>
          </a:p>
        </p:txBody>
      </p:sp>
      <p:sp>
        <p:nvSpPr>
          <p:cNvPr id="12" name="Rectángulo 11"/>
          <p:cNvSpPr/>
          <p:nvPr/>
        </p:nvSpPr>
        <p:spPr>
          <a:xfrm>
            <a:off x="189871" y="2269134"/>
            <a:ext cx="4077330" cy="1200329"/>
          </a:xfrm>
          <a:prstGeom prst="rect">
            <a:avLst/>
          </a:prstGeom>
          <a:solidFill>
            <a:schemeClr val="bg1">
              <a:lumMod val="75000"/>
            </a:schemeClr>
          </a:solidFill>
        </p:spPr>
        <p:txBody>
          <a:bodyPr wrap="square">
            <a:spAutoFit/>
          </a:bodyPr>
          <a:lstStyle/>
          <a:p>
            <a:pPr algn="just"/>
            <a:r>
              <a:rPr lang="es-MX" sz="2400" dirty="0">
                <a:latin typeface="Bahnschrift SemiBold" panose="020B0502040204020203" pitchFamily="34" charset="0"/>
              </a:rPr>
              <a:t>Según la temperatura óptima de crecimiento las bacterias se clasifican en:</a:t>
            </a:r>
          </a:p>
        </p:txBody>
      </p:sp>
      <p:sp>
        <p:nvSpPr>
          <p:cNvPr id="15" name="Elipse 14">
            <a:extLst>
              <a:ext uri="{FF2B5EF4-FFF2-40B4-BE49-F238E27FC236}">
                <a16:creationId xmlns:a16="http://schemas.microsoft.com/office/drawing/2014/main" id="{4F27DCC0-1098-4CCB-A1B5-46EC4F167BA8}"/>
              </a:ext>
            </a:extLst>
          </p:cNvPr>
          <p:cNvSpPr/>
          <p:nvPr/>
        </p:nvSpPr>
        <p:spPr>
          <a:xfrm>
            <a:off x="-48669" y="5868382"/>
            <a:ext cx="1126435" cy="887974"/>
          </a:xfrm>
          <a:prstGeom prst="ellipse">
            <a:avLst/>
          </a:prstGeom>
          <a:solidFill>
            <a:schemeClr val="bg2"/>
          </a:solidFill>
          <a:ln>
            <a:solidFill>
              <a:schemeClr val="bg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MX" dirty="0"/>
          </a:p>
        </p:txBody>
      </p:sp>
      <p:sp>
        <p:nvSpPr>
          <p:cNvPr id="14" name="Rectángulo 13">
            <a:extLst>
              <a:ext uri="{FF2B5EF4-FFF2-40B4-BE49-F238E27FC236}">
                <a16:creationId xmlns:a16="http://schemas.microsoft.com/office/drawing/2014/main" id="{F8931118-8ACF-40CE-B85F-5A9D5AD3A115}"/>
              </a:ext>
            </a:extLst>
          </p:cNvPr>
          <p:cNvSpPr/>
          <p:nvPr/>
        </p:nvSpPr>
        <p:spPr>
          <a:xfrm>
            <a:off x="4720822" y="1254495"/>
            <a:ext cx="5261378" cy="3416320"/>
          </a:xfrm>
          <a:prstGeom prst="rect">
            <a:avLst/>
          </a:prstGeom>
        </p:spPr>
        <p:txBody>
          <a:bodyPr wrap="square">
            <a:spAutoFit/>
          </a:bodyPr>
          <a:lstStyle/>
          <a:p>
            <a:pPr marL="285750" indent="-285750" algn="just">
              <a:buFont typeface="Arial" panose="020B0604020202020204" pitchFamily="34" charset="0"/>
              <a:buChar char="•"/>
            </a:pPr>
            <a:r>
              <a:rPr lang="es-MX" sz="2400" b="1" u="sng" dirty="0">
                <a:latin typeface="Bahnschrift SemiBold" panose="020B0502040204020203" pitchFamily="34" charset="0"/>
              </a:rPr>
              <a:t>Termófilas</a:t>
            </a:r>
            <a:r>
              <a:rPr lang="es-MX" sz="2400" dirty="0">
                <a:latin typeface="Bahnschrift SemiBold" panose="020B0502040204020203" pitchFamily="34" charset="0"/>
              </a:rPr>
              <a:t>: se desarrollan entre 25 y 80°C, óptima 50 y60°C (Temperaturas altas)</a:t>
            </a:r>
          </a:p>
          <a:p>
            <a:pPr marL="285750" indent="-285750" algn="just">
              <a:buFont typeface="Arial" panose="020B0604020202020204" pitchFamily="34" charset="0"/>
              <a:buChar char="•"/>
            </a:pPr>
            <a:r>
              <a:rPr lang="es-MX" sz="2400" b="1" u="sng" dirty="0" err="1">
                <a:latin typeface="Bahnschrift SemiBold" panose="020B0502040204020203" pitchFamily="34" charset="0"/>
              </a:rPr>
              <a:t>Mesófilas</a:t>
            </a:r>
            <a:r>
              <a:rPr lang="es-MX" sz="2400" dirty="0">
                <a:latin typeface="Bahnschrift SemiBold" panose="020B0502040204020203" pitchFamily="34" charset="0"/>
              </a:rPr>
              <a:t>: se desarrollan entre 10 y 45°C, óptima 20 y 40°C (Temperaturas medias)</a:t>
            </a:r>
          </a:p>
          <a:p>
            <a:pPr marL="285750" indent="-285750" algn="just">
              <a:buFont typeface="Arial" panose="020B0604020202020204" pitchFamily="34" charset="0"/>
              <a:buChar char="•"/>
            </a:pPr>
            <a:r>
              <a:rPr lang="es-MX" sz="2400" b="1" u="sng" dirty="0">
                <a:latin typeface="Bahnschrift SemiBold" panose="020B0502040204020203" pitchFamily="34" charset="0"/>
              </a:rPr>
              <a:t>Psicrófilos</a:t>
            </a:r>
            <a:r>
              <a:rPr lang="es-MX" sz="2400" dirty="0">
                <a:latin typeface="Bahnschrift SemiBold" panose="020B0502040204020203" pitchFamily="34" charset="0"/>
              </a:rPr>
              <a:t>: se desarrollan entre   -5 y 30°C, óptima 10 y 20°C. (Temperaturas bajas)</a:t>
            </a:r>
          </a:p>
        </p:txBody>
      </p:sp>
      <p:sp>
        <p:nvSpPr>
          <p:cNvPr id="16" name="Abrir llave 15">
            <a:extLst>
              <a:ext uri="{FF2B5EF4-FFF2-40B4-BE49-F238E27FC236}">
                <a16:creationId xmlns:a16="http://schemas.microsoft.com/office/drawing/2014/main" id="{03D513DE-7D92-420B-96CE-A41841F1E400}"/>
              </a:ext>
            </a:extLst>
          </p:cNvPr>
          <p:cNvSpPr/>
          <p:nvPr/>
        </p:nvSpPr>
        <p:spPr>
          <a:xfrm>
            <a:off x="4210081" y="1254496"/>
            <a:ext cx="781878" cy="3416319"/>
          </a:xfrm>
          <a:prstGeom prst="leftBrace">
            <a:avLst/>
          </a:prstGeom>
          <a:ln>
            <a:solidFill>
              <a:schemeClr val="accent4">
                <a:lumMod val="50000"/>
              </a:schemeClr>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MX" dirty="0"/>
          </a:p>
        </p:txBody>
      </p:sp>
      <p:pic>
        <p:nvPicPr>
          <p:cNvPr id="9218" name="Picture 2" descr="✓ ¿A qué temperatura mueren las bacterias en los alimentos?">
            <a:extLst>
              <a:ext uri="{FF2B5EF4-FFF2-40B4-BE49-F238E27FC236}">
                <a16:creationId xmlns:a16="http://schemas.microsoft.com/office/drawing/2014/main" id="{974EDA5C-0F42-4FBF-BC11-83441CFDC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668" y="4917171"/>
            <a:ext cx="4059066" cy="180991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or qué no debes guardar alimentos tibios en la nevera - VIX">
            <a:extLst>
              <a:ext uri="{FF2B5EF4-FFF2-40B4-BE49-F238E27FC236}">
                <a16:creationId xmlns:a16="http://schemas.microsoft.com/office/drawing/2014/main" id="{5045BFDA-6A88-4C23-8AC7-3E5BF90C66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3322" y="4888593"/>
            <a:ext cx="3228864" cy="1861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14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duotone>
              <a:schemeClr val="bg2">
                <a:shade val="45000"/>
                <a:satMod val="135000"/>
              </a:schemeClr>
              <a:prstClr val="white"/>
            </a:duotone>
          </a:blip>
          <a:stretch>
            <a:fillRect/>
          </a:stretch>
        </p:blipFill>
        <p:spPr>
          <a:xfrm>
            <a:off x="0" y="1074439"/>
            <a:ext cx="12199153" cy="5846571"/>
          </a:xfrm>
          <a:prstGeom prst="rect">
            <a:avLst/>
          </a:prstGeom>
        </p:spPr>
      </p:pic>
      <p:sp>
        <p:nvSpPr>
          <p:cNvPr id="10" name="CuadroTexto 9"/>
          <p:cNvSpPr txBox="1"/>
          <p:nvPr/>
        </p:nvSpPr>
        <p:spPr>
          <a:xfrm>
            <a:off x="156755" y="252122"/>
            <a:ext cx="12191999" cy="646331"/>
          </a:xfrm>
          <a:prstGeom prst="rect">
            <a:avLst/>
          </a:prstGeom>
          <a:noFill/>
        </p:spPr>
        <p:txBody>
          <a:bodyPr wrap="square" rtlCol="0">
            <a:spAutoFit/>
          </a:bodyPr>
          <a:lstStyle/>
          <a:p>
            <a:pPr algn="ctr"/>
            <a:r>
              <a:rPr lang="es-MX" sz="3600" dirty="0">
                <a:ln w="28575">
                  <a:solidFill>
                    <a:schemeClr val="tx1"/>
                  </a:solidFill>
                </a:ln>
                <a:solidFill>
                  <a:schemeClr val="bg1"/>
                </a:solidFill>
                <a:latin typeface="Bahnschrift SemiBold" panose="020B0502040204020203" pitchFamily="34" charset="0"/>
              </a:rPr>
              <a:t>CLASIFICACIÓN POR EL pH EN EL QUE SE DESARROLLAN</a:t>
            </a:r>
          </a:p>
        </p:txBody>
      </p:sp>
      <p:sp>
        <p:nvSpPr>
          <p:cNvPr id="11" name="Subtítulo 4">
            <a:extLst>
              <a:ext uri="{FF2B5EF4-FFF2-40B4-BE49-F238E27FC236}">
                <a16:creationId xmlns:a16="http://schemas.microsoft.com/office/drawing/2014/main" id="{03CF7817-284C-4A30-8EC4-700C1E8B0E32}"/>
              </a:ext>
            </a:extLst>
          </p:cNvPr>
          <p:cNvSpPr txBox="1">
            <a:spLocks/>
          </p:cNvSpPr>
          <p:nvPr/>
        </p:nvSpPr>
        <p:spPr>
          <a:xfrm>
            <a:off x="9178356" y="6624954"/>
            <a:ext cx="3013643" cy="2960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1050" b="1" i="1" dirty="0">
                <a:latin typeface="Bahnschrift SemiBold" panose="020B0502040204020203" pitchFamily="34" charset="0"/>
              </a:rPr>
              <a:t>Bacterias</a:t>
            </a:r>
          </a:p>
        </p:txBody>
      </p:sp>
      <p:sp>
        <p:nvSpPr>
          <p:cNvPr id="2" name="Marcador de número de diapositiva 1"/>
          <p:cNvSpPr>
            <a:spLocks noGrp="1"/>
          </p:cNvSpPr>
          <p:nvPr>
            <p:ph type="sldNum" sz="quarter" idx="12"/>
          </p:nvPr>
        </p:nvSpPr>
        <p:spPr/>
        <p:txBody>
          <a:bodyPr/>
          <a:lstStyle/>
          <a:p>
            <a:fld id="{E8EF15AD-2250-4CB2-8294-5F9F6E346643}" type="slidenum">
              <a:rPr lang="es-MX" smtClean="0"/>
              <a:t>11</a:t>
            </a:fld>
            <a:endParaRPr lang="es-MX" dirty="0"/>
          </a:p>
        </p:txBody>
      </p:sp>
      <p:sp>
        <p:nvSpPr>
          <p:cNvPr id="3" name="Rectángulo 2"/>
          <p:cNvSpPr/>
          <p:nvPr/>
        </p:nvSpPr>
        <p:spPr>
          <a:xfrm>
            <a:off x="115151" y="2853786"/>
            <a:ext cx="2427062" cy="1569660"/>
          </a:xfrm>
          <a:prstGeom prst="rect">
            <a:avLst/>
          </a:prstGeom>
          <a:solidFill>
            <a:schemeClr val="accent1"/>
          </a:solidFill>
        </p:spPr>
        <p:txBody>
          <a:bodyPr wrap="square">
            <a:spAutoFit/>
          </a:bodyPr>
          <a:lstStyle/>
          <a:p>
            <a:r>
              <a:rPr lang="es-MX" sz="2400" dirty="0">
                <a:latin typeface="Bahnschrift SemiBold" panose="020B0502040204020203" pitchFamily="34" charset="0"/>
              </a:rPr>
              <a:t>Las bacterias de acuerdo al pH que toleran se clasifican en:</a:t>
            </a:r>
          </a:p>
        </p:txBody>
      </p:sp>
      <p:sp>
        <p:nvSpPr>
          <p:cNvPr id="13" name="Elipse 12">
            <a:extLst>
              <a:ext uri="{FF2B5EF4-FFF2-40B4-BE49-F238E27FC236}">
                <a16:creationId xmlns:a16="http://schemas.microsoft.com/office/drawing/2014/main" id="{06845CFD-1C57-4242-9F90-BD7DD41B06CB}"/>
              </a:ext>
            </a:extLst>
          </p:cNvPr>
          <p:cNvSpPr/>
          <p:nvPr/>
        </p:nvSpPr>
        <p:spPr>
          <a:xfrm>
            <a:off x="0" y="5846572"/>
            <a:ext cx="1126435" cy="887974"/>
          </a:xfrm>
          <a:prstGeom prst="ellipse">
            <a:avLst/>
          </a:prstGeom>
          <a:solidFill>
            <a:schemeClr val="bg2"/>
          </a:solidFill>
          <a:ln>
            <a:solidFill>
              <a:schemeClr val="bg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sp>
        <p:nvSpPr>
          <p:cNvPr id="14" name="Rectángulo 13">
            <a:extLst>
              <a:ext uri="{FF2B5EF4-FFF2-40B4-BE49-F238E27FC236}">
                <a16:creationId xmlns:a16="http://schemas.microsoft.com/office/drawing/2014/main" id="{F80B3D92-427E-41B7-9D66-5DCE27E711C1}"/>
              </a:ext>
            </a:extLst>
          </p:cNvPr>
          <p:cNvSpPr/>
          <p:nvPr/>
        </p:nvSpPr>
        <p:spPr>
          <a:xfrm>
            <a:off x="2872170" y="2289564"/>
            <a:ext cx="4158196" cy="2677656"/>
          </a:xfrm>
          <a:prstGeom prst="rect">
            <a:avLst/>
          </a:prstGeom>
        </p:spPr>
        <p:txBody>
          <a:bodyPr wrap="square">
            <a:spAutoFit/>
          </a:bodyPr>
          <a:lstStyle/>
          <a:p>
            <a:pPr marL="342900" indent="-342900">
              <a:buFont typeface="Arial" panose="020B0604020202020204" pitchFamily="34" charset="0"/>
              <a:buChar char="•"/>
            </a:pPr>
            <a:r>
              <a:rPr lang="es-MX" sz="2400" b="1" u="sng" dirty="0">
                <a:latin typeface="Bahnschrift SemiBold" panose="020B0502040204020203" pitchFamily="34" charset="0"/>
              </a:rPr>
              <a:t>Acidófilas</a:t>
            </a:r>
            <a:r>
              <a:rPr lang="es-MX" sz="2400" dirty="0">
                <a:latin typeface="Bahnschrift SemiBold" panose="020B0502040204020203" pitchFamily="34" charset="0"/>
              </a:rPr>
              <a:t>: Se desarrollan a pH entre 1.0 y 5.0</a:t>
            </a:r>
          </a:p>
          <a:p>
            <a:pPr marL="285750" indent="-285750">
              <a:buFont typeface="Arial" panose="020B0604020202020204" pitchFamily="34" charset="0"/>
              <a:buChar char="•"/>
            </a:pPr>
            <a:r>
              <a:rPr lang="es-MX" sz="2400" dirty="0">
                <a:latin typeface="Bahnschrift SemiBold" panose="020B0502040204020203" pitchFamily="34" charset="0"/>
              </a:rPr>
              <a:t> </a:t>
            </a:r>
            <a:r>
              <a:rPr lang="es-MX" sz="2400" b="1" u="sng" dirty="0">
                <a:latin typeface="Bahnschrift SemiBold" panose="020B0502040204020203" pitchFamily="34" charset="0"/>
              </a:rPr>
              <a:t>Neutrófilos</a:t>
            </a:r>
            <a:r>
              <a:rPr lang="es-MX" sz="2400" dirty="0">
                <a:latin typeface="Bahnschrift SemiBold" panose="020B0502040204020203" pitchFamily="34" charset="0"/>
              </a:rPr>
              <a:t>: Se desarrollan a pH entre 5.5 y 8.5</a:t>
            </a:r>
          </a:p>
          <a:p>
            <a:pPr marL="285750" indent="-285750">
              <a:buFont typeface="Arial" panose="020B0604020202020204" pitchFamily="34" charset="0"/>
              <a:buChar char="•"/>
            </a:pPr>
            <a:r>
              <a:rPr lang="es-MX" sz="2400" dirty="0">
                <a:latin typeface="Bahnschrift SemiBold" panose="020B0502040204020203" pitchFamily="34" charset="0"/>
              </a:rPr>
              <a:t> </a:t>
            </a:r>
            <a:r>
              <a:rPr lang="es-MX" sz="2400" b="1" u="sng" dirty="0" err="1">
                <a:latin typeface="Bahnschrift SemiBold" panose="020B0502040204020203" pitchFamily="34" charset="0"/>
              </a:rPr>
              <a:t>Basófilas</a:t>
            </a:r>
            <a:r>
              <a:rPr lang="es-MX" sz="2400" dirty="0">
                <a:latin typeface="Bahnschrift SemiBold" panose="020B0502040204020203" pitchFamily="34" charset="0"/>
              </a:rPr>
              <a:t>: Se desarrollan pH entre 9.0 y 10.0</a:t>
            </a:r>
          </a:p>
        </p:txBody>
      </p:sp>
      <p:sp>
        <p:nvSpPr>
          <p:cNvPr id="15" name="Abrir llave 14">
            <a:extLst>
              <a:ext uri="{FF2B5EF4-FFF2-40B4-BE49-F238E27FC236}">
                <a16:creationId xmlns:a16="http://schemas.microsoft.com/office/drawing/2014/main" id="{A3A26129-72C9-4E1C-AE68-F70229297D78}"/>
              </a:ext>
            </a:extLst>
          </p:cNvPr>
          <p:cNvSpPr/>
          <p:nvPr/>
        </p:nvSpPr>
        <p:spPr>
          <a:xfrm>
            <a:off x="2512349" y="2328202"/>
            <a:ext cx="781878" cy="2677655"/>
          </a:xfrm>
          <a:prstGeom prst="leftBrace">
            <a:avLst/>
          </a:prstGeom>
          <a:ln>
            <a:solidFill>
              <a:schemeClr val="accent4">
                <a:lumMod val="50000"/>
              </a:schemeClr>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pic>
        <p:nvPicPr>
          <p:cNvPr id="16" name="Imagen 15">
            <a:extLst>
              <a:ext uri="{FF2B5EF4-FFF2-40B4-BE49-F238E27FC236}">
                <a16:creationId xmlns:a16="http://schemas.microsoft.com/office/drawing/2014/main" id="{BF411DC0-01D3-4038-A3BD-4C3F1B49B58D}"/>
              </a:ext>
            </a:extLst>
          </p:cNvPr>
          <p:cNvPicPr>
            <a:picLocks noChangeAspect="1"/>
          </p:cNvPicPr>
          <p:nvPr/>
        </p:nvPicPr>
        <p:blipFill>
          <a:blip r:embed="rId3"/>
          <a:stretch>
            <a:fillRect/>
          </a:stretch>
        </p:blipFill>
        <p:spPr>
          <a:xfrm>
            <a:off x="7232934" y="2289564"/>
            <a:ext cx="4647262" cy="2438326"/>
          </a:xfrm>
          <a:prstGeom prst="rect">
            <a:avLst/>
          </a:prstGeom>
        </p:spPr>
      </p:pic>
    </p:spTree>
    <p:extLst>
      <p:ext uri="{BB962C8B-B14F-4D97-AF65-F5344CB8AC3E}">
        <p14:creationId xmlns:p14="http://schemas.microsoft.com/office/powerpoint/2010/main" val="66406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duotone>
              <a:schemeClr val="bg2">
                <a:shade val="45000"/>
                <a:satMod val="135000"/>
              </a:schemeClr>
              <a:prstClr val="white"/>
            </a:duotone>
          </a:blip>
          <a:stretch>
            <a:fillRect/>
          </a:stretch>
        </p:blipFill>
        <p:spPr>
          <a:xfrm>
            <a:off x="-145514" y="1011429"/>
            <a:ext cx="12199153" cy="5846571"/>
          </a:xfrm>
          <a:prstGeom prst="rect">
            <a:avLst/>
          </a:prstGeom>
        </p:spPr>
      </p:pic>
      <p:sp>
        <p:nvSpPr>
          <p:cNvPr id="2" name="Marcador de número de diapositiva 1"/>
          <p:cNvSpPr>
            <a:spLocks noGrp="1"/>
          </p:cNvSpPr>
          <p:nvPr>
            <p:ph type="sldNum" sz="quarter" idx="12"/>
          </p:nvPr>
        </p:nvSpPr>
        <p:spPr/>
        <p:txBody>
          <a:bodyPr/>
          <a:lstStyle/>
          <a:p>
            <a:fld id="{E8EF15AD-2250-4CB2-8294-5F9F6E346643}" type="slidenum">
              <a:rPr lang="es-MX" smtClean="0"/>
              <a:t>12</a:t>
            </a:fld>
            <a:endParaRPr lang="es-MX" dirty="0"/>
          </a:p>
        </p:txBody>
      </p:sp>
      <p:sp>
        <p:nvSpPr>
          <p:cNvPr id="9" name="CuadroTexto 8"/>
          <p:cNvSpPr txBox="1"/>
          <p:nvPr/>
        </p:nvSpPr>
        <p:spPr>
          <a:xfrm>
            <a:off x="-21242" y="252122"/>
            <a:ext cx="12191999" cy="646331"/>
          </a:xfrm>
          <a:prstGeom prst="rect">
            <a:avLst/>
          </a:prstGeom>
          <a:noFill/>
        </p:spPr>
        <p:txBody>
          <a:bodyPr wrap="square" rtlCol="0">
            <a:spAutoFit/>
          </a:bodyPr>
          <a:lstStyle/>
          <a:p>
            <a:pPr algn="ctr"/>
            <a:r>
              <a:rPr lang="es-MX" sz="3600" dirty="0">
                <a:ln w="28575">
                  <a:solidFill>
                    <a:schemeClr val="tx1"/>
                  </a:solidFill>
                </a:ln>
                <a:solidFill>
                  <a:schemeClr val="bg1"/>
                </a:solidFill>
                <a:latin typeface="Bahnschrift SemiBold" panose="020B0502040204020203" pitchFamily="34" charset="0"/>
              </a:rPr>
              <a:t>REPRODUCCION BACTERIANA</a:t>
            </a:r>
          </a:p>
        </p:txBody>
      </p:sp>
      <p:sp>
        <p:nvSpPr>
          <p:cNvPr id="10" name="Subtítulo 4">
            <a:extLst>
              <a:ext uri="{FF2B5EF4-FFF2-40B4-BE49-F238E27FC236}">
                <a16:creationId xmlns:a16="http://schemas.microsoft.com/office/drawing/2014/main" id="{03CF7817-284C-4A30-8EC4-700C1E8B0E32}"/>
              </a:ext>
            </a:extLst>
          </p:cNvPr>
          <p:cNvSpPr txBox="1">
            <a:spLocks/>
          </p:cNvSpPr>
          <p:nvPr/>
        </p:nvSpPr>
        <p:spPr>
          <a:xfrm>
            <a:off x="9178356" y="6624954"/>
            <a:ext cx="3013643" cy="2960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1050" b="1" i="1" dirty="0">
                <a:latin typeface="Bahnschrift SemiBold" panose="020B0502040204020203" pitchFamily="34" charset="0"/>
              </a:rPr>
              <a:t>Bacterias</a:t>
            </a:r>
          </a:p>
        </p:txBody>
      </p:sp>
      <p:sp>
        <p:nvSpPr>
          <p:cNvPr id="11" name="Rectángulo 10"/>
          <p:cNvSpPr/>
          <p:nvPr/>
        </p:nvSpPr>
        <p:spPr>
          <a:xfrm>
            <a:off x="95878" y="1180570"/>
            <a:ext cx="11957761" cy="3046988"/>
          </a:xfrm>
          <a:prstGeom prst="rect">
            <a:avLst/>
          </a:prstGeom>
          <a:solidFill>
            <a:schemeClr val="accent1"/>
          </a:solidFill>
        </p:spPr>
        <p:txBody>
          <a:bodyPr wrap="square" numCol="2">
            <a:spAutoFit/>
          </a:bodyPr>
          <a:lstStyle/>
          <a:p>
            <a:pPr algn="just"/>
            <a:r>
              <a:rPr lang="es-MX" sz="2400" dirty="0">
                <a:latin typeface="Bahnschrift SemiBold" panose="020B0502040204020203" pitchFamily="34" charset="0"/>
              </a:rPr>
              <a:t>      </a:t>
            </a:r>
            <a:r>
              <a:rPr lang="es-MX" sz="2400" b="1" dirty="0">
                <a:effectLst>
                  <a:outerShdw blurRad="38100" dist="38100" dir="2700000" algn="tl">
                    <a:srgbClr val="000000">
                      <a:alpha val="43137"/>
                    </a:srgbClr>
                  </a:outerShdw>
                </a:effectLst>
                <a:latin typeface="Bahnschrift SemiBold" panose="020B0502040204020203" pitchFamily="34" charset="0"/>
              </a:rPr>
              <a:t>Asexual</a:t>
            </a:r>
          </a:p>
          <a:p>
            <a:pPr marL="285750" indent="-285750" algn="just">
              <a:buFont typeface="Arial" panose="020B0604020202020204" pitchFamily="34" charset="0"/>
              <a:buChar char="•"/>
            </a:pPr>
            <a:r>
              <a:rPr lang="es-MX" sz="2400" dirty="0">
                <a:latin typeface="Bahnschrift SemiBold" panose="020B0502040204020203" pitchFamily="34" charset="0"/>
              </a:rPr>
              <a:t>Se produce por bipartición. (La célula se divide en dos).Se da cuando existe recombinación genética.</a:t>
            </a:r>
            <a:br>
              <a:rPr lang="es-MX" sz="2400" dirty="0">
                <a:latin typeface="Bahnschrift SemiBold" panose="020B0502040204020203" pitchFamily="34" charset="0"/>
              </a:rPr>
            </a:br>
            <a:r>
              <a:rPr lang="es-MX" sz="2400" dirty="0">
                <a:latin typeface="Bahnschrift SemiBold" panose="020B0502040204020203" pitchFamily="34" charset="0"/>
              </a:rPr>
              <a:t>La bacteria se multiplica de manera logarítmica; una bacteria da lugar a dos, dos dan lugar a cuatro, cuatro a ocho y así sucesivamente.</a:t>
            </a:r>
            <a:br>
              <a:rPr lang="es-MX" sz="2400" dirty="0">
                <a:latin typeface="Bahnschrift SemiBold" panose="020B0502040204020203" pitchFamily="34" charset="0"/>
              </a:rPr>
            </a:br>
            <a:r>
              <a:rPr lang="es-MX" sz="2400" b="1" dirty="0">
                <a:effectLst>
                  <a:outerShdw blurRad="38100" dist="38100" dir="2700000" algn="tl">
                    <a:srgbClr val="000000">
                      <a:alpha val="43137"/>
                    </a:srgbClr>
                  </a:outerShdw>
                </a:effectLst>
                <a:latin typeface="Bahnschrift SemiBold" panose="020B0502040204020203" pitchFamily="34" charset="0"/>
              </a:rPr>
              <a:t>    Sexual</a:t>
            </a:r>
          </a:p>
          <a:p>
            <a:pPr marL="285750" indent="-285750" algn="just">
              <a:buFont typeface="Arial" panose="020B0604020202020204" pitchFamily="34" charset="0"/>
              <a:buChar char="•"/>
            </a:pPr>
            <a:r>
              <a:rPr lang="es-MX" sz="2400" dirty="0">
                <a:latin typeface="Bahnschrift SemiBold" panose="020B0502040204020203" pitchFamily="34" charset="0"/>
              </a:rPr>
              <a:t>Se da cuando la célula de una bacteria se pasa a otra bacteria</a:t>
            </a:r>
            <a:r>
              <a:rPr lang="es-MX" dirty="0">
                <a:latin typeface="Bahnschrift SemiBold" panose="020B0502040204020203" pitchFamily="34" charset="0"/>
              </a:rPr>
              <a:t>.</a:t>
            </a:r>
          </a:p>
        </p:txBody>
      </p:sp>
      <p:pic>
        <p:nvPicPr>
          <p:cNvPr id="17" name="Imagen 16"/>
          <p:cNvPicPr>
            <a:picLocks noChangeAspect="1"/>
          </p:cNvPicPr>
          <p:nvPr/>
        </p:nvPicPr>
        <p:blipFill>
          <a:blip r:embed="rId3"/>
          <a:stretch>
            <a:fillRect/>
          </a:stretch>
        </p:blipFill>
        <p:spPr>
          <a:xfrm>
            <a:off x="7200997" y="2942286"/>
            <a:ext cx="4146010" cy="2329361"/>
          </a:xfrm>
          <a:prstGeom prst="roundRect">
            <a:avLst>
              <a:gd name="adj" fmla="val 16692"/>
            </a:avLst>
          </a:prstGeom>
          <a:solidFill>
            <a:srgbClr val="FFFFFF">
              <a:shade val="85000"/>
            </a:srgbClr>
          </a:solidFill>
          <a:ln>
            <a:noFill/>
          </a:ln>
          <a:effectLst>
            <a:reflection blurRad="12700" stA="38000" endPos="28000" dist="5000" dir="5400000" sy="-100000" algn="bl" rotWithShape="0"/>
          </a:effectLst>
        </p:spPr>
      </p:pic>
      <p:sp>
        <p:nvSpPr>
          <p:cNvPr id="19" name="Elipse 18">
            <a:extLst>
              <a:ext uri="{FF2B5EF4-FFF2-40B4-BE49-F238E27FC236}">
                <a16:creationId xmlns:a16="http://schemas.microsoft.com/office/drawing/2014/main" id="{6A6F9676-871E-4328-8AC3-9E28EDCABB05}"/>
              </a:ext>
            </a:extLst>
          </p:cNvPr>
          <p:cNvSpPr/>
          <p:nvPr/>
        </p:nvSpPr>
        <p:spPr>
          <a:xfrm>
            <a:off x="0" y="5846572"/>
            <a:ext cx="1126435" cy="887974"/>
          </a:xfrm>
          <a:prstGeom prst="ellipse">
            <a:avLst/>
          </a:prstGeom>
          <a:solidFill>
            <a:schemeClr val="bg2"/>
          </a:solidFill>
          <a:ln>
            <a:solidFill>
              <a:schemeClr val="bg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MX" dirty="0"/>
          </a:p>
        </p:txBody>
      </p:sp>
    </p:spTree>
    <p:extLst>
      <p:ext uri="{BB962C8B-B14F-4D97-AF65-F5344CB8AC3E}">
        <p14:creationId xmlns:p14="http://schemas.microsoft.com/office/powerpoint/2010/main" val="99536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duotone>
              <a:schemeClr val="bg2">
                <a:shade val="45000"/>
                <a:satMod val="135000"/>
              </a:schemeClr>
              <a:prstClr val="white"/>
            </a:duotone>
          </a:blip>
          <a:stretch>
            <a:fillRect/>
          </a:stretch>
        </p:blipFill>
        <p:spPr>
          <a:xfrm>
            <a:off x="7154" y="1107583"/>
            <a:ext cx="12199153" cy="5846571"/>
          </a:xfrm>
          <a:prstGeom prst="rect">
            <a:avLst/>
          </a:prstGeom>
        </p:spPr>
      </p:pic>
      <p:sp>
        <p:nvSpPr>
          <p:cNvPr id="2" name="Marcador de número de diapositiva 1"/>
          <p:cNvSpPr>
            <a:spLocks noGrp="1"/>
          </p:cNvSpPr>
          <p:nvPr>
            <p:ph type="sldNum" sz="quarter" idx="12"/>
          </p:nvPr>
        </p:nvSpPr>
        <p:spPr/>
        <p:txBody>
          <a:bodyPr/>
          <a:lstStyle/>
          <a:p>
            <a:fld id="{E8EF15AD-2250-4CB2-8294-5F9F6E346643}" type="slidenum">
              <a:rPr lang="es-MX" smtClean="0"/>
              <a:t>13</a:t>
            </a:fld>
            <a:endParaRPr lang="es-MX" dirty="0"/>
          </a:p>
        </p:txBody>
      </p:sp>
      <p:sp>
        <p:nvSpPr>
          <p:cNvPr id="9" name="CuadroTexto 8"/>
          <p:cNvSpPr txBox="1"/>
          <p:nvPr/>
        </p:nvSpPr>
        <p:spPr>
          <a:xfrm>
            <a:off x="54404" y="223803"/>
            <a:ext cx="12191999" cy="646331"/>
          </a:xfrm>
          <a:prstGeom prst="rect">
            <a:avLst/>
          </a:prstGeom>
          <a:noFill/>
        </p:spPr>
        <p:txBody>
          <a:bodyPr wrap="square" rtlCol="0">
            <a:spAutoFit/>
          </a:bodyPr>
          <a:lstStyle/>
          <a:p>
            <a:pPr algn="ctr"/>
            <a:r>
              <a:rPr lang="es-MX" sz="3600" dirty="0">
                <a:ln w="28575">
                  <a:solidFill>
                    <a:schemeClr val="tx1"/>
                  </a:solidFill>
                </a:ln>
                <a:solidFill>
                  <a:schemeClr val="bg1"/>
                </a:solidFill>
                <a:latin typeface="Bahnschrift SemiBold" panose="020B0502040204020203" pitchFamily="34" charset="0"/>
              </a:rPr>
              <a:t>CULTIVO DE BACTERIAS</a:t>
            </a:r>
          </a:p>
        </p:txBody>
      </p:sp>
      <p:sp>
        <p:nvSpPr>
          <p:cNvPr id="10" name="Subtítulo 4">
            <a:extLst>
              <a:ext uri="{FF2B5EF4-FFF2-40B4-BE49-F238E27FC236}">
                <a16:creationId xmlns:a16="http://schemas.microsoft.com/office/drawing/2014/main" id="{03CF7817-284C-4A30-8EC4-700C1E8B0E32}"/>
              </a:ext>
            </a:extLst>
          </p:cNvPr>
          <p:cNvSpPr txBox="1">
            <a:spLocks/>
          </p:cNvSpPr>
          <p:nvPr/>
        </p:nvSpPr>
        <p:spPr>
          <a:xfrm>
            <a:off x="9178356" y="6624954"/>
            <a:ext cx="3013643" cy="2960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1050" b="1" i="1" dirty="0">
                <a:latin typeface="Bahnschrift SemiBold" panose="020B0502040204020203" pitchFamily="34" charset="0"/>
              </a:rPr>
              <a:t>Bacterias</a:t>
            </a:r>
          </a:p>
        </p:txBody>
      </p:sp>
      <p:sp>
        <p:nvSpPr>
          <p:cNvPr id="11" name="Rectángulo 10"/>
          <p:cNvSpPr/>
          <p:nvPr/>
        </p:nvSpPr>
        <p:spPr>
          <a:xfrm>
            <a:off x="361010" y="1405801"/>
            <a:ext cx="5901559" cy="3046988"/>
          </a:xfrm>
          <a:prstGeom prst="rect">
            <a:avLst/>
          </a:prstGeom>
          <a:solidFill>
            <a:schemeClr val="accent2">
              <a:lumMod val="40000"/>
              <a:lumOff val="60000"/>
            </a:schemeClr>
          </a:solidFill>
        </p:spPr>
        <p:txBody>
          <a:bodyPr wrap="square">
            <a:spAutoFit/>
          </a:bodyPr>
          <a:lstStyle/>
          <a:p>
            <a:pPr algn="just"/>
            <a:r>
              <a:rPr lang="es-MX" sz="2400" dirty="0">
                <a:effectLst>
                  <a:outerShdw blurRad="38100" dist="38100" dir="2700000" algn="tl">
                    <a:srgbClr val="000000">
                      <a:alpha val="43137"/>
                    </a:srgbClr>
                  </a:outerShdw>
                </a:effectLst>
                <a:latin typeface="Bahnschrift SemiBold" panose="020B0502040204020203" pitchFamily="34" charset="0"/>
              </a:rPr>
              <a:t>Un medio de cultivo debe contener:</a:t>
            </a:r>
          </a:p>
          <a:p>
            <a:pPr algn="just"/>
            <a:endParaRPr lang="es-MX" sz="2400" dirty="0">
              <a:effectLst>
                <a:outerShdw blurRad="38100" dist="38100" dir="2700000" algn="tl">
                  <a:srgbClr val="000000">
                    <a:alpha val="43137"/>
                  </a:srgbClr>
                </a:outerShdw>
              </a:effectLst>
              <a:latin typeface="Bahnschrift SemiBold" panose="020B0502040204020203" pitchFamily="34" charset="0"/>
            </a:endParaRPr>
          </a:p>
          <a:p>
            <a:pPr marL="457200" indent="-457200" algn="just">
              <a:buFont typeface="+mj-lt"/>
              <a:buAutoNum type="arabicPeriod"/>
            </a:pPr>
            <a:r>
              <a:rPr lang="es-MX" sz="2400" dirty="0">
                <a:effectLst>
                  <a:outerShdw blurRad="38100" dist="38100" dir="2700000" algn="tl">
                    <a:srgbClr val="000000">
                      <a:alpha val="43137"/>
                    </a:srgbClr>
                  </a:outerShdw>
                </a:effectLst>
                <a:latin typeface="Bahnschrift SemiBold" panose="020B0502040204020203" pitchFamily="34" charset="0"/>
              </a:rPr>
              <a:t>Los nutrientes y factores de crecimiento necesarios.</a:t>
            </a:r>
          </a:p>
          <a:p>
            <a:pPr marL="457200" indent="-457200" algn="just">
              <a:buFont typeface="+mj-lt"/>
              <a:buAutoNum type="arabicPeriod"/>
            </a:pPr>
            <a:r>
              <a:rPr lang="es-MX" sz="2400" dirty="0">
                <a:effectLst>
                  <a:outerShdw blurRad="38100" dist="38100" dir="2700000" algn="tl">
                    <a:srgbClr val="000000">
                      <a:alpha val="43137"/>
                    </a:srgbClr>
                  </a:outerShdw>
                </a:effectLst>
                <a:latin typeface="Bahnschrift SemiBold" panose="020B0502040204020203" pitchFamily="34" charset="0"/>
              </a:rPr>
              <a:t>Estar exento de todo microorganismo contaminante.</a:t>
            </a:r>
          </a:p>
          <a:p>
            <a:pPr marL="457200" indent="-457200" algn="just">
              <a:buFont typeface="+mj-lt"/>
              <a:buAutoNum type="arabicPeriod"/>
            </a:pPr>
            <a:r>
              <a:rPr lang="es-MX" sz="2400" dirty="0">
                <a:effectLst>
                  <a:outerShdw blurRad="38100" dist="38100" dir="2700000" algn="tl">
                    <a:srgbClr val="000000">
                      <a:alpha val="43137"/>
                    </a:srgbClr>
                  </a:outerShdw>
                </a:effectLst>
                <a:latin typeface="Bahnschrift SemiBold" panose="020B0502040204020203" pitchFamily="34" charset="0"/>
              </a:rPr>
              <a:t>pH adecuado</a:t>
            </a:r>
          </a:p>
          <a:p>
            <a:pPr marL="457200" indent="-457200" algn="just">
              <a:buFont typeface="+mj-lt"/>
              <a:buAutoNum type="arabicPeriod"/>
            </a:pPr>
            <a:r>
              <a:rPr lang="es-MX" sz="2400" dirty="0">
                <a:effectLst>
                  <a:outerShdw blurRad="38100" dist="38100" dir="2700000" algn="tl">
                    <a:srgbClr val="000000">
                      <a:alpha val="43137"/>
                    </a:srgbClr>
                  </a:outerShdw>
                </a:effectLst>
                <a:latin typeface="Bahnschrift SemiBold" panose="020B0502040204020203" pitchFamily="34" charset="0"/>
              </a:rPr>
              <a:t>Cierto contenido de agua </a:t>
            </a:r>
          </a:p>
        </p:txBody>
      </p:sp>
      <p:pic>
        <p:nvPicPr>
          <p:cNvPr id="12" name="Imagen 11"/>
          <p:cNvPicPr>
            <a:picLocks noChangeAspect="1"/>
          </p:cNvPicPr>
          <p:nvPr/>
        </p:nvPicPr>
        <p:blipFill>
          <a:blip r:embed="rId3"/>
          <a:stretch>
            <a:fillRect/>
          </a:stretch>
        </p:blipFill>
        <p:spPr>
          <a:xfrm>
            <a:off x="5914840" y="3332957"/>
            <a:ext cx="5105394" cy="3401589"/>
          </a:xfrm>
          <a:prstGeom prst="roundRect">
            <a:avLst>
              <a:gd name="adj" fmla="val 12111"/>
            </a:avLst>
          </a:prstGeom>
          <a:solidFill>
            <a:srgbClr val="FFFFFF">
              <a:shade val="85000"/>
            </a:srgbClr>
          </a:solidFill>
          <a:ln>
            <a:noFill/>
          </a:ln>
          <a:effectLst>
            <a:reflection blurRad="12700" stA="38000" endPos="28000" dist="5000" dir="5400000" sy="-100000" algn="bl" rotWithShape="0"/>
          </a:effectLst>
        </p:spPr>
      </p:pic>
      <p:sp>
        <p:nvSpPr>
          <p:cNvPr id="14" name="Elipse 13">
            <a:extLst>
              <a:ext uri="{FF2B5EF4-FFF2-40B4-BE49-F238E27FC236}">
                <a16:creationId xmlns:a16="http://schemas.microsoft.com/office/drawing/2014/main" id="{4EDA9BB7-5079-4FB2-9000-16BA225EB34E}"/>
              </a:ext>
            </a:extLst>
          </p:cNvPr>
          <p:cNvSpPr/>
          <p:nvPr/>
        </p:nvSpPr>
        <p:spPr>
          <a:xfrm>
            <a:off x="0" y="5846572"/>
            <a:ext cx="1126435" cy="887974"/>
          </a:xfrm>
          <a:prstGeom prst="ellipse">
            <a:avLst/>
          </a:prstGeom>
          <a:solidFill>
            <a:schemeClr val="bg2"/>
          </a:solidFill>
          <a:ln>
            <a:solidFill>
              <a:schemeClr val="bg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MX" dirty="0"/>
          </a:p>
        </p:txBody>
      </p:sp>
    </p:spTree>
    <p:extLst>
      <p:ext uri="{BB962C8B-B14F-4D97-AF65-F5344CB8AC3E}">
        <p14:creationId xmlns:p14="http://schemas.microsoft.com/office/powerpoint/2010/main" val="329130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8829456" y="-168020"/>
            <a:ext cx="3471081" cy="6858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solidFill>
            </a:endParaRPr>
          </a:p>
        </p:txBody>
      </p:sp>
      <p:sp>
        <p:nvSpPr>
          <p:cNvPr id="10" name="Marcador de número de diapositiva 9"/>
          <p:cNvSpPr>
            <a:spLocks noGrp="1"/>
          </p:cNvSpPr>
          <p:nvPr>
            <p:ph type="sldNum" sz="quarter" idx="12"/>
          </p:nvPr>
        </p:nvSpPr>
        <p:spPr/>
        <p:txBody>
          <a:bodyPr/>
          <a:lstStyle/>
          <a:p>
            <a:fld id="{D57F1E4F-1CFF-5643-939E-217C01CDF565}" type="slidenum">
              <a:rPr lang="en-US" smtClean="0"/>
              <a:pPr/>
              <a:t>14</a:t>
            </a:fld>
            <a:endParaRPr lang="en-US" dirty="0"/>
          </a:p>
        </p:txBody>
      </p:sp>
      <p:sp>
        <p:nvSpPr>
          <p:cNvPr id="2" name="Rectángulo 1"/>
          <p:cNvSpPr/>
          <p:nvPr/>
        </p:nvSpPr>
        <p:spPr>
          <a:xfrm>
            <a:off x="0" y="2331850"/>
            <a:ext cx="10921284" cy="1754326"/>
          </a:xfrm>
          <a:prstGeom prst="rect">
            <a:avLst/>
          </a:prstGeom>
          <a:noFill/>
        </p:spPr>
        <p:txBody>
          <a:bodyPr wrap="square" lIns="91440" tIns="45720" rIns="91440" bIns="45720">
            <a:spAutoFit/>
          </a:bodyPr>
          <a:lstStyle/>
          <a:p>
            <a:pPr algn="ctr"/>
            <a:r>
              <a:rPr lang="es-ES" sz="5400" b="0" cap="none" spc="0" dirty="0">
                <a:ln w="0"/>
                <a:effectLst>
                  <a:outerShdw blurRad="38100" dist="19050" dir="2700000" algn="tl" rotWithShape="0">
                    <a:schemeClr val="dk1">
                      <a:alpha val="40000"/>
                    </a:schemeClr>
                  </a:outerShdw>
                </a:effectLst>
              </a:rPr>
              <a:t>Bacterias de mayor </a:t>
            </a:r>
          </a:p>
          <a:p>
            <a:pPr algn="ctr"/>
            <a:r>
              <a:rPr lang="es-ES" sz="5400" b="0" cap="none" spc="0" dirty="0">
                <a:ln w="0"/>
                <a:effectLst>
                  <a:outerShdw blurRad="38100" dist="19050" dir="2700000" algn="tl" rotWithShape="0">
                    <a:schemeClr val="dk1">
                      <a:alpha val="40000"/>
                    </a:schemeClr>
                  </a:outerShdw>
                </a:effectLst>
              </a:rPr>
              <a:t>importancia </a:t>
            </a:r>
          </a:p>
        </p:txBody>
      </p:sp>
      <p:pic>
        <p:nvPicPr>
          <p:cNvPr id="6" name="Marcador de contenido 5">
            <a:extLst>
              <a:ext uri="{FF2B5EF4-FFF2-40B4-BE49-F238E27FC236}">
                <a16:creationId xmlns:a16="http://schemas.microsoft.com/office/drawing/2014/main" id="{BC3B0D7A-4EDE-F2A1-B866-276ADD3D0A42}"/>
              </a:ext>
            </a:extLst>
          </p:cNvPr>
          <p:cNvPicPr>
            <a:picLocks noGrp="1" noChangeAspect="1"/>
          </p:cNvPicPr>
          <p:nvPr>
            <p:ph idx="1"/>
          </p:nvPr>
        </p:nvPicPr>
        <p:blipFill>
          <a:blip r:embed="rId2"/>
          <a:stretch>
            <a:fillRect/>
          </a:stretch>
        </p:blipFill>
        <p:spPr>
          <a:xfrm>
            <a:off x="9977749" y="-168020"/>
            <a:ext cx="2182557" cy="6846401"/>
          </a:xfrm>
          <a:prstGeom prst="rect">
            <a:avLst/>
          </a:prstGeom>
        </p:spPr>
      </p:pic>
    </p:spTree>
    <p:extLst>
      <p:ext uri="{BB962C8B-B14F-4D97-AF65-F5344CB8AC3E}">
        <p14:creationId xmlns:p14="http://schemas.microsoft.com/office/powerpoint/2010/main" val="2899627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1"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sp>
          <p:nvSpPr>
            <p:cNvPr id="22"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grpSp>
      <p:sp>
        <p:nvSpPr>
          <p:cNvPr id="24" name="Rectangle 23">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p:cNvPicPr>
            <a:picLocks noChangeAspect="1"/>
          </p:cNvPicPr>
          <p:nvPr/>
        </p:nvPicPr>
        <p:blipFill rotWithShape="1">
          <a:blip r:embed="rId2"/>
          <a:srcRect/>
          <a:stretch/>
        </p:blipFill>
        <p:spPr>
          <a:xfrm>
            <a:off x="20" y="10"/>
            <a:ext cx="12191980" cy="6857990"/>
          </a:xfrm>
          <a:prstGeom prst="rect">
            <a:avLst/>
          </a:prstGeom>
        </p:spPr>
      </p:pic>
      <p:sp>
        <p:nvSpPr>
          <p:cNvPr id="26" name="Rectangle 25">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298010" y="4333009"/>
            <a:ext cx="5268177" cy="1086237"/>
          </a:xfrm>
        </p:spPr>
        <p:txBody>
          <a:bodyPr vert="horz" lIns="91440" tIns="45720" rIns="91440" bIns="45720" rtlCol="0" anchor="b">
            <a:normAutofit/>
          </a:bodyPr>
          <a:lstStyle/>
          <a:p>
            <a:r>
              <a:rPr lang="en-US" sz="3600" cap="all">
                <a:solidFill>
                  <a:srgbClr val="FFFFFF"/>
                </a:solidFill>
              </a:rPr>
              <a:t>#1</a:t>
            </a:r>
            <a:r>
              <a:rPr lang="en-US" sz="3600" b="1" cap="all">
                <a:solidFill>
                  <a:srgbClr val="FFFFFF"/>
                </a:solidFill>
              </a:rPr>
              <a:t>.- </a:t>
            </a:r>
            <a:r>
              <a:rPr lang="en-US" sz="3600" b="1" i="1" cap="all">
                <a:solidFill>
                  <a:srgbClr val="FFFFFF"/>
                </a:solidFill>
              </a:rPr>
              <a:t>Estreptococcus</a:t>
            </a:r>
            <a:endParaRPr lang="en-US" sz="3600" cap="all">
              <a:solidFill>
                <a:srgbClr val="FFFFFF"/>
              </a:solidFill>
            </a:endParaRPr>
          </a:p>
        </p:txBody>
      </p:sp>
      <p:sp>
        <p:nvSpPr>
          <p:cNvPr id="28" name="Freeform: Shape 27">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txBody>
          <a:bodyPr/>
          <a:lstStyle/>
          <a:p>
            <a:endParaRPr lang="es-MX"/>
          </a:p>
        </p:txBody>
      </p:sp>
      <p:sp>
        <p:nvSpPr>
          <p:cNvPr id="5" name="Marcador de número de diapositiva 4"/>
          <p:cNvSpPr>
            <a:spLocks noGrp="1"/>
          </p:cNvSpPr>
          <p:nvPr>
            <p:ph type="sldNum" sz="quarter" idx="12"/>
          </p:nvPr>
        </p:nvSpPr>
        <p:spPr>
          <a:xfrm>
            <a:off x="9830683" y="6453386"/>
            <a:ext cx="1596292" cy="404614"/>
          </a:xfrm>
        </p:spPr>
        <p:txBody>
          <a:bodyPr vert="horz" lIns="91440" tIns="45720" rIns="91440" bIns="45720" rtlCol="0" anchor="ctr">
            <a:normAutofit/>
          </a:bodyPr>
          <a:lstStyle/>
          <a:p>
            <a:pPr>
              <a:spcAft>
                <a:spcPts val="600"/>
              </a:spcAft>
            </a:pPr>
            <a:fld id="{D57F1E4F-1CFF-5643-939E-217C01CDF565}" type="slidenum">
              <a:rPr lang="en-US">
                <a:solidFill>
                  <a:srgbClr val="FFFFFF"/>
                </a:solidFill>
              </a:rPr>
              <a:pPr>
                <a:spcAft>
                  <a:spcPts val="600"/>
                </a:spcAft>
              </a:pPr>
              <a:t>15</a:t>
            </a:fld>
            <a:endParaRPr lang="en-US">
              <a:solidFill>
                <a:srgbClr val="FFFFFF"/>
              </a:solidFill>
            </a:endParaRPr>
          </a:p>
        </p:txBody>
      </p:sp>
    </p:spTree>
    <p:extLst>
      <p:ext uri="{BB962C8B-B14F-4D97-AF65-F5344CB8AC3E}">
        <p14:creationId xmlns:p14="http://schemas.microsoft.com/office/powerpoint/2010/main" val="167272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nSpc>
                <a:spcPct val="90000"/>
              </a:lnSpc>
              <a:spcAft>
                <a:spcPts val="600"/>
              </a:spcAft>
            </a:pPr>
            <a:r>
              <a:rPr lang="en-US" sz="4000" dirty="0">
                <a:solidFill>
                  <a:schemeClr val="accent2">
                    <a:lumMod val="75000"/>
                  </a:schemeClr>
                </a:solidFill>
              </a:rPr>
              <a:t>#1</a:t>
            </a:r>
            <a:r>
              <a:rPr lang="en-US" sz="4000" b="1" dirty="0">
                <a:solidFill>
                  <a:schemeClr val="accent2">
                    <a:lumMod val="75000"/>
                  </a:schemeClr>
                </a:solidFill>
              </a:rPr>
              <a:t>.- </a:t>
            </a:r>
            <a:r>
              <a:rPr lang="en-US" sz="4000" b="1" i="1" dirty="0" err="1">
                <a:solidFill>
                  <a:schemeClr val="accent2">
                    <a:lumMod val="75000"/>
                  </a:schemeClr>
                </a:solidFill>
              </a:rPr>
              <a:t>Estreptococus</a:t>
            </a:r>
            <a:endParaRPr lang="en-US" sz="4000" b="1" i="1" dirty="0">
              <a:solidFill>
                <a:schemeClr val="accent2">
                  <a:lumMod val="75000"/>
                </a:schemeClr>
              </a:solidFill>
            </a:endParaRPr>
          </a:p>
        </p:txBody>
      </p:sp>
      <p:sp>
        <p:nvSpPr>
          <p:cNvPr id="3" name="Marcador de contenido 2"/>
          <p:cNvSpPr>
            <a:spLocks noGrp="1"/>
          </p:cNvSpPr>
          <p:nvPr>
            <p:ph idx="1"/>
          </p:nvPr>
        </p:nvSpPr>
        <p:spPr>
          <a:xfrm>
            <a:off x="418026" y="1764804"/>
            <a:ext cx="9133937" cy="3880773"/>
          </a:xfrm>
        </p:spPr>
        <p:txBody>
          <a:bodyPr>
            <a:normAutofit/>
          </a:bodyPr>
          <a:lstStyle/>
          <a:p>
            <a:pPr algn="just"/>
            <a:r>
              <a:rPr lang="es-MX" sz="2000" dirty="0">
                <a:solidFill>
                  <a:schemeClr val="tx1"/>
                </a:solidFill>
                <a:latin typeface="Arial" panose="020B0604020202020204" pitchFamily="34" charset="0"/>
                <a:cs typeface="Arial" panose="020B0604020202020204" pitchFamily="34" charset="0"/>
              </a:rPr>
              <a:t>El </a:t>
            </a:r>
            <a:r>
              <a:rPr lang="es-MX" sz="2000" b="1" i="1" dirty="0">
                <a:solidFill>
                  <a:schemeClr val="tx1"/>
                </a:solidFill>
                <a:latin typeface="Arial" panose="020B0604020202020204" pitchFamily="34" charset="0"/>
                <a:cs typeface="Arial" panose="020B0604020202020204" pitchFamily="34" charset="0"/>
              </a:rPr>
              <a:t>Estreptococo </a:t>
            </a:r>
            <a:r>
              <a:rPr lang="es-MX" sz="2000" b="1" i="1" dirty="0" err="1">
                <a:solidFill>
                  <a:schemeClr val="tx1"/>
                </a:solidFill>
                <a:latin typeface="Arial" panose="020B0604020202020204" pitchFamily="34" charset="0"/>
                <a:cs typeface="Arial" panose="020B0604020202020204" pitchFamily="34" charset="0"/>
              </a:rPr>
              <a:t>pyogenes</a:t>
            </a:r>
            <a:r>
              <a:rPr lang="es-MX" sz="2000" dirty="0">
                <a:solidFill>
                  <a:schemeClr val="tx1"/>
                </a:solidFill>
                <a:latin typeface="Arial" panose="020B0604020202020204" pitchFamily="34" charset="0"/>
                <a:cs typeface="Arial" panose="020B0604020202020204" pitchFamily="34" charset="0"/>
              </a:rPr>
              <a:t> es una </a:t>
            </a:r>
            <a:r>
              <a:rPr lang="es-MX" sz="200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bacteria</a:t>
            </a:r>
            <a:r>
              <a:rPr lang="es-MX" sz="2000" dirty="0">
                <a:solidFill>
                  <a:schemeClr val="tx1"/>
                </a:solidFill>
                <a:latin typeface="Arial" panose="020B0604020202020204" pitchFamily="34" charset="0"/>
                <a:cs typeface="Arial" panose="020B0604020202020204" pitchFamily="34" charset="0"/>
              </a:rPr>
              <a:t> que se asocia a las infecciones de la garganta en los niños. Sobre todo, de los 3 a 15 años. Es menos frecuente en los adultos, </a:t>
            </a:r>
          </a:p>
          <a:p>
            <a:pPr marL="0" indent="0" algn="just">
              <a:buNone/>
            </a:pPr>
            <a:endParaRPr lang="es-MX" sz="2000" dirty="0">
              <a:solidFill>
                <a:schemeClr val="tx1"/>
              </a:solidFill>
              <a:latin typeface="Arial" panose="020B0604020202020204" pitchFamily="34" charset="0"/>
              <a:cs typeface="Arial" panose="020B0604020202020204" pitchFamily="34" charset="0"/>
            </a:endParaRPr>
          </a:p>
          <a:p>
            <a:pPr algn="just"/>
            <a:r>
              <a:rPr lang="es-MX" sz="2000" dirty="0">
                <a:solidFill>
                  <a:schemeClr val="tx1"/>
                </a:solidFill>
                <a:latin typeface="Arial" panose="020B0604020202020204" pitchFamily="34" charset="0"/>
                <a:cs typeface="Arial" panose="020B0604020202020204" pitchFamily="34" charset="0"/>
              </a:rPr>
              <a:t>Antes, cuando no había antibióticos, estas infecciones podían complicarse con relativa frecuencia. Lo hacían en forma de “reúma”, con grave afectación de las articulaciones y el corazón (endocarditis).</a:t>
            </a:r>
          </a:p>
        </p:txBody>
      </p:sp>
      <p:sp>
        <p:nvSpPr>
          <p:cNvPr id="8" name="Marcador de número de diapositiva 7"/>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5" name="Imagen 4"/>
          <p:cNvPicPr>
            <a:picLocks noChangeAspect="1"/>
          </p:cNvPicPr>
          <p:nvPr/>
        </p:nvPicPr>
        <p:blipFill>
          <a:blip r:embed="rId3"/>
          <a:stretch>
            <a:fillRect/>
          </a:stretch>
        </p:blipFill>
        <p:spPr>
          <a:xfrm>
            <a:off x="5221719" y="4398824"/>
            <a:ext cx="3593559" cy="2144403"/>
          </a:xfrm>
          <a:prstGeom prst="rect">
            <a:avLst/>
          </a:prstGeom>
        </p:spPr>
      </p:pic>
      <p:pic>
        <p:nvPicPr>
          <p:cNvPr id="6" name="Imagen 5"/>
          <p:cNvPicPr>
            <a:picLocks noChangeAspect="1"/>
          </p:cNvPicPr>
          <p:nvPr/>
        </p:nvPicPr>
        <p:blipFill>
          <a:blip r:embed="rId4"/>
          <a:stretch>
            <a:fillRect/>
          </a:stretch>
        </p:blipFill>
        <p:spPr>
          <a:xfrm>
            <a:off x="520505" y="4398824"/>
            <a:ext cx="3964530" cy="2144403"/>
          </a:xfrm>
          <a:prstGeom prst="rect">
            <a:avLst/>
          </a:prstGeom>
        </p:spPr>
      </p:pic>
      <p:sp>
        <p:nvSpPr>
          <p:cNvPr id="7" name="CuadroTexto 6"/>
          <p:cNvSpPr txBox="1"/>
          <p:nvPr/>
        </p:nvSpPr>
        <p:spPr>
          <a:xfrm>
            <a:off x="10263674" y="258929"/>
            <a:ext cx="167951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i="1">
                <a:solidFill>
                  <a:schemeClr val="accent2">
                    <a:lumMod val="75000"/>
                  </a:schemeClr>
                </a:solidFill>
              </a:rPr>
              <a:t>Estreptococo</a:t>
            </a:r>
            <a:endParaRPr lang="es-MX" dirty="0"/>
          </a:p>
        </p:txBody>
      </p:sp>
    </p:spTree>
    <p:extLst>
      <p:ext uri="{BB962C8B-B14F-4D97-AF65-F5344CB8AC3E}">
        <p14:creationId xmlns:p14="http://schemas.microsoft.com/office/powerpoint/2010/main" val="2720314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3"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sp>
          <p:nvSpPr>
            <p:cNvPr id="14"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grpSp>
      <p:sp>
        <p:nvSpPr>
          <p:cNvPr id="16" name="Rectangle 15">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p:cNvPicPr>
            <a:picLocks noChangeAspect="1"/>
          </p:cNvPicPr>
          <p:nvPr/>
        </p:nvPicPr>
        <p:blipFill rotWithShape="1">
          <a:blip r:embed="rId2"/>
          <a:srcRect t="1316"/>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298010" y="4333009"/>
            <a:ext cx="5268177" cy="1086237"/>
          </a:xfrm>
        </p:spPr>
        <p:txBody>
          <a:bodyPr vert="horz" lIns="91440" tIns="45720" rIns="91440" bIns="45720" rtlCol="0" anchor="b">
            <a:normAutofit/>
          </a:bodyPr>
          <a:lstStyle/>
          <a:p>
            <a:r>
              <a:rPr lang="en-US" sz="3600" b="1" i="1" cap="all">
                <a:solidFill>
                  <a:srgbClr val="FFFFFF"/>
                </a:solidFill>
              </a:rPr>
              <a:t>#2.-Echerichia coli</a:t>
            </a:r>
            <a:br>
              <a:rPr lang="en-US" sz="3600" b="1" i="1" cap="all">
                <a:solidFill>
                  <a:srgbClr val="FFFFFF"/>
                </a:solidFill>
              </a:rPr>
            </a:br>
            <a:endParaRPr lang="en-US" sz="3600" b="1" i="1" cap="all">
              <a:solidFill>
                <a:srgbClr val="FFFFFF"/>
              </a:solidFill>
            </a:endParaRPr>
          </a:p>
        </p:txBody>
      </p:sp>
      <p:sp>
        <p:nvSpPr>
          <p:cNvPr id="20" name="Freeform: Shape 19">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txBody>
          <a:bodyPr/>
          <a:lstStyle/>
          <a:p>
            <a:endParaRPr lang="es-MX"/>
          </a:p>
        </p:txBody>
      </p:sp>
      <p:sp>
        <p:nvSpPr>
          <p:cNvPr id="7" name="Marcador de número de diapositiva 6"/>
          <p:cNvSpPr>
            <a:spLocks noGrp="1"/>
          </p:cNvSpPr>
          <p:nvPr>
            <p:ph type="sldNum" sz="quarter" idx="12"/>
          </p:nvPr>
        </p:nvSpPr>
        <p:spPr>
          <a:xfrm>
            <a:off x="9830683" y="6453386"/>
            <a:ext cx="1596292" cy="404614"/>
          </a:xfrm>
        </p:spPr>
        <p:txBody>
          <a:bodyPr vert="horz" lIns="91440" tIns="45720" rIns="91440" bIns="45720" rtlCol="0" anchor="ctr">
            <a:normAutofit/>
          </a:bodyPr>
          <a:lstStyle/>
          <a:p>
            <a:pPr>
              <a:spcAft>
                <a:spcPts val="600"/>
              </a:spcAft>
            </a:pPr>
            <a:fld id="{D57F1E4F-1CFF-5643-939E-217C01CDF565}" type="slidenum">
              <a:rPr lang="en-US">
                <a:solidFill>
                  <a:srgbClr val="FFFFFF"/>
                </a:solidFill>
              </a:rPr>
              <a:pPr>
                <a:spcAft>
                  <a:spcPts val="600"/>
                </a:spcAft>
              </a:pPr>
              <a:t>17</a:t>
            </a:fld>
            <a:endParaRPr lang="en-US">
              <a:solidFill>
                <a:srgbClr val="FFFFFF"/>
              </a:solidFill>
            </a:endParaRPr>
          </a:p>
        </p:txBody>
      </p:sp>
    </p:spTree>
    <p:extLst>
      <p:ext uri="{BB962C8B-B14F-4D97-AF65-F5344CB8AC3E}">
        <p14:creationId xmlns:p14="http://schemas.microsoft.com/office/powerpoint/2010/main" val="309048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b="1" dirty="0">
                <a:solidFill>
                  <a:schemeClr val="accent2">
                    <a:lumMod val="75000"/>
                  </a:schemeClr>
                </a:solidFill>
              </a:rPr>
              <a:t>¿Quien la descubrió?</a:t>
            </a:r>
            <a:br>
              <a:rPr lang="es-MX" dirty="0">
                <a:solidFill>
                  <a:schemeClr val="tx1"/>
                </a:solidFill>
                <a:latin typeface="Algerian" panose="04020705040A02060702" pitchFamily="82" charset="0"/>
              </a:rPr>
            </a:br>
            <a:br>
              <a:rPr lang="es-MX" dirty="0">
                <a:solidFill>
                  <a:schemeClr val="bg1"/>
                </a:solidFill>
                <a:latin typeface="Algerian" panose="04020705040A02060702" pitchFamily="82" charset="0"/>
              </a:rPr>
            </a:br>
            <a:endParaRPr lang="es-MX" dirty="0"/>
          </a:p>
        </p:txBody>
      </p:sp>
      <p:sp>
        <p:nvSpPr>
          <p:cNvPr id="3" name="Marcador de contenido 2"/>
          <p:cNvSpPr>
            <a:spLocks noGrp="1"/>
          </p:cNvSpPr>
          <p:nvPr>
            <p:ph idx="1"/>
          </p:nvPr>
        </p:nvSpPr>
        <p:spPr>
          <a:xfrm>
            <a:off x="677334" y="2160589"/>
            <a:ext cx="6692457" cy="3880773"/>
          </a:xfrm>
        </p:spPr>
        <p:txBody>
          <a:bodyPr/>
          <a:lstStyle/>
          <a:p>
            <a:pPr algn="just"/>
            <a:r>
              <a:rPr lang="es-MX" sz="2400" dirty="0">
                <a:solidFill>
                  <a:schemeClr val="tx1"/>
                </a:solidFill>
                <a:latin typeface="Arial" panose="020B0604020202020204" pitchFamily="34" charset="0"/>
              </a:rPr>
              <a:t>La </a:t>
            </a:r>
            <a:r>
              <a:rPr lang="es-MX" sz="2400" b="1" i="1" dirty="0" err="1">
                <a:solidFill>
                  <a:schemeClr val="tx1"/>
                </a:solidFill>
                <a:latin typeface="Arial" panose="020B0604020202020204" pitchFamily="34" charset="0"/>
              </a:rPr>
              <a:t>Escherichia</a:t>
            </a:r>
            <a:r>
              <a:rPr lang="es-MX" sz="2400" b="1" i="1" dirty="0">
                <a:solidFill>
                  <a:schemeClr val="tx1"/>
                </a:solidFill>
                <a:latin typeface="Arial" panose="020B0604020202020204" pitchFamily="34" charset="0"/>
              </a:rPr>
              <a:t> </a:t>
            </a:r>
            <a:r>
              <a:rPr lang="es-MX" sz="2400" b="1" i="1" dirty="0" err="1">
                <a:solidFill>
                  <a:schemeClr val="tx1"/>
                </a:solidFill>
                <a:latin typeface="Arial" panose="020B0604020202020204" pitchFamily="34" charset="0"/>
              </a:rPr>
              <a:t>coli</a:t>
            </a:r>
            <a:r>
              <a:rPr lang="es-MX" sz="2400" dirty="0">
                <a:solidFill>
                  <a:schemeClr val="tx1"/>
                </a:solidFill>
                <a:latin typeface="Arial" panose="020B0604020202020204" pitchFamily="34" charset="0"/>
              </a:rPr>
              <a:t>, la causante de esta dolencia , debe su nombre al doctor </a:t>
            </a:r>
            <a:r>
              <a:rPr lang="es-MX" sz="2400" b="1" dirty="0">
                <a:solidFill>
                  <a:schemeClr val="tx1"/>
                </a:solidFill>
                <a:latin typeface="Arial" panose="020B0604020202020204" pitchFamily="34" charset="0"/>
              </a:rPr>
              <a:t>Theodor </a:t>
            </a:r>
            <a:r>
              <a:rPr lang="es-MX" sz="2400" b="1" dirty="0" err="1">
                <a:solidFill>
                  <a:schemeClr val="tx1"/>
                </a:solidFill>
                <a:latin typeface="Arial" panose="020B0604020202020204" pitchFamily="34" charset="0"/>
              </a:rPr>
              <a:t>Escherich</a:t>
            </a:r>
            <a:r>
              <a:rPr lang="es-MX" sz="2400" b="1" dirty="0">
                <a:solidFill>
                  <a:schemeClr val="tx1"/>
                </a:solidFill>
                <a:latin typeface="Arial" panose="020B0604020202020204" pitchFamily="34" charset="0"/>
              </a:rPr>
              <a:t> (1857-1911)</a:t>
            </a:r>
            <a:r>
              <a:rPr lang="es-MX" sz="2400" dirty="0">
                <a:solidFill>
                  <a:schemeClr val="tx1"/>
                </a:solidFill>
                <a:latin typeface="Arial" panose="020B0604020202020204" pitchFamily="34" charset="0"/>
              </a:rPr>
              <a:t> un pediatra de origen alemán que la descubrió en 1885.</a:t>
            </a:r>
          </a:p>
          <a:p>
            <a:pPr algn="just"/>
            <a:endParaRPr lang="es-MX"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4" name="Imagen 3"/>
          <p:cNvPicPr>
            <a:picLocks noChangeAspect="1"/>
          </p:cNvPicPr>
          <p:nvPr/>
        </p:nvPicPr>
        <p:blipFill>
          <a:blip r:embed="rId2"/>
          <a:stretch>
            <a:fillRect/>
          </a:stretch>
        </p:blipFill>
        <p:spPr>
          <a:xfrm>
            <a:off x="8576122" y="3930555"/>
            <a:ext cx="3615878" cy="2927445"/>
          </a:xfrm>
          <a:prstGeom prst="rect">
            <a:avLst/>
          </a:prstGeom>
        </p:spPr>
      </p:pic>
      <p:pic>
        <p:nvPicPr>
          <p:cNvPr id="5" name="Imagen 4"/>
          <p:cNvPicPr>
            <a:picLocks noChangeAspect="1"/>
          </p:cNvPicPr>
          <p:nvPr/>
        </p:nvPicPr>
        <p:blipFill>
          <a:blip r:embed="rId3"/>
          <a:stretch>
            <a:fillRect/>
          </a:stretch>
        </p:blipFill>
        <p:spPr>
          <a:xfrm>
            <a:off x="7686666" y="0"/>
            <a:ext cx="4505334" cy="3450635"/>
          </a:xfrm>
          <a:prstGeom prst="rect">
            <a:avLst/>
          </a:prstGeom>
        </p:spPr>
      </p:pic>
      <p:sp>
        <p:nvSpPr>
          <p:cNvPr id="6" name="CuadroTexto 5"/>
          <p:cNvSpPr txBox="1"/>
          <p:nvPr/>
        </p:nvSpPr>
        <p:spPr>
          <a:xfrm>
            <a:off x="316248" y="120134"/>
            <a:ext cx="235230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MX" b="1" i="1" dirty="0" err="1">
                <a:solidFill>
                  <a:schemeClr val="tx1"/>
                </a:solidFill>
                <a:latin typeface="Arial" panose="020B0604020202020204" pitchFamily="34" charset="0"/>
                <a:cs typeface="Arial" panose="020B0604020202020204" pitchFamily="34" charset="0"/>
              </a:rPr>
              <a:t>Echerichia</a:t>
            </a:r>
            <a:r>
              <a:rPr lang="es-MX" b="1" i="1" dirty="0">
                <a:solidFill>
                  <a:schemeClr val="tx1"/>
                </a:solidFill>
                <a:latin typeface="Arial" panose="020B0604020202020204" pitchFamily="34" charset="0"/>
                <a:cs typeface="Arial" panose="020B0604020202020204" pitchFamily="34" charset="0"/>
              </a:rPr>
              <a:t> </a:t>
            </a:r>
            <a:r>
              <a:rPr lang="es-MX" b="1" i="1" dirty="0" err="1">
                <a:solidFill>
                  <a:schemeClr val="tx1"/>
                </a:solidFill>
                <a:latin typeface="Arial" panose="020B0604020202020204" pitchFamily="34" charset="0"/>
                <a:cs typeface="Arial" panose="020B0604020202020204" pitchFamily="34" charset="0"/>
              </a:rPr>
              <a:t>coli</a:t>
            </a:r>
            <a:endParaRPr lang="es-MX" dirty="0"/>
          </a:p>
        </p:txBody>
      </p:sp>
    </p:spTree>
    <p:extLst>
      <p:ext uri="{BB962C8B-B14F-4D97-AF65-F5344CB8AC3E}">
        <p14:creationId xmlns:p14="http://schemas.microsoft.com/office/powerpoint/2010/main" val="2312499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4000" b="1" i="1" dirty="0" err="1">
                <a:solidFill>
                  <a:schemeClr val="accent2">
                    <a:lumMod val="75000"/>
                  </a:schemeClr>
                </a:solidFill>
                <a:latin typeface="Arial" panose="020B0604020202020204" pitchFamily="34" charset="0"/>
                <a:cs typeface="Arial" panose="020B0604020202020204" pitchFamily="34" charset="0"/>
              </a:rPr>
              <a:t>Echerichia</a:t>
            </a:r>
            <a:r>
              <a:rPr lang="es-MX" sz="4000" b="1" i="1" dirty="0">
                <a:solidFill>
                  <a:schemeClr val="accent2">
                    <a:lumMod val="75000"/>
                  </a:schemeClr>
                </a:solidFill>
                <a:latin typeface="Arial" panose="020B0604020202020204" pitchFamily="34" charset="0"/>
                <a:cs typeface="Arial" panose="020B0604020202020204" pitchFamily="34" charset="0"/>
              </a:rPr>
              <a:t> de </a:t>
            </a:r>
            <a:r>
              <a:rPr lang="es-MX" sz="4000" b="1" i="1" dirty="0" err="1">
                <a:solidFill>
                  <a:schemeClr val="accent2">
                    <a:lumMod val="75000"/>
                  </a:schemeClr>
                </a:solidFill>
                <a:latin typeface="Arial" panose="020B0604020202020204" pitchFamily="34" charset="0"/>
                <a:cs typeface="Arial" panose="020B0604020202020204" pitchFamily="34" charset="0"/>
              </a:rPr>
              <a:t>coli</a:t>
            </a:r>
            <a:br>
              <a:rPr lang="es-MX" i="1" dirty="0">
                <a:latin typeface="Algerian" panose="04020705040A02060702" pitchFamily="82" charset="0"/>
              </a:rPr>
            </a:br>
            <a:endParaRPr lang="es-MX" dirty="0"/>
          </a:p>
        </p:txBody>
      </p:sp>
      <p:sp>
        <p:nvSpPr>
          <p:cNvPr id="3" name="Marcador de contenido 2"/>
          <p:cNvSpPr>
            <a:spLocks noGrp="1"/>
          </p:cNvSpPr>
          <p:nvPr>
            <p:ph idx="1"/>
          </p:nvPr>
        </p:nvSpPr>
        <p:spPr>
          <a:xfrm>
            <a:off x="272956" y="1610436"/>
            <a:ext cx="6607660" cy="4744826"/>
          </a:xfrm>
        </p:spPr>
        <p:txBody>
          <a:bodyPr>
            <a:normAutofit/>
          </a:bodyPr>
          <a:lstStyle/>
          <a:p>
            <a:pPr algn="just" fontAlgn="base"/>
            <a:r>
              <a:rPr lang="es-MX" sz="2400" b="1" i="1" dirty="0" err="1">
                <a:solidFill>
                  <a:schemeClr val="tx1"/>
                </a:solidFill>
                <a:latin typeface="Helvetica" panose="020B0604020202020204" pitchFamily="34" charset="0"/>
              </a:rPr>
              <a:t>Escherichia</a:t>
            </a:r>
            <a:r>
              <a:rPr lang="es-MX" sz="2400" b="1" i="1" dirty="0">
                <a:solidFill>
                  <a:schemeClr val="tx1"/>
                </a:solidFill>
                <a:latin typeface="Helvetica" panose="020B0604020202020204" pitchFamily="34" charset="0"/>
              </a:rPr>
              <a:t> </a:t>
            </a:r>
            <a:r>
              <a:rPr lang="es-MX" sz="2400" b="1" i="1" dirty="0" err="1">
                <a:solidFill>
                  <a:schemeClr val="tx1"/>
                </a:solidFill>
                <a:latin typeface="Helvetica" panose="020B0604020202020204" pitchFamily="34" charset="0"/>
              </a:rPr>
              <a:t>coli</a:t>
            </a:r>
            <a:r>
              <a:rPr lang="es-MX" sz="2400" dirty="0">
                <a:solidFill>
                  <a:schemeClr val="tx1"/>
                </a:solidFill>
                <a:latin typeface="Helvetica" panose="020B0604020202020204" pitchFamily="34" charset="0"/>
              </a:rPr>
              <a:t> es una bacteria habitual en el intestino del ser humano y de otros animales de sangre caliente. </a:t>
            </a:r>
          </a:p>
          <a:p>
            <a:pPr algn="just" fontAlgn="base"/>
            <a:r>
              <a:rPr lang="es-MX" sz="2400" dirty="0">
                <a:solidFill>
                  <a:schemeClr val="tx1"/>
                </a:solidFill>
                <a:latin typeface="Helvetica" panose="020B0604020202020204" pitchFamily="34" charset="0"/>
              </a:rPr>
              <a:t> La infección por E. </a:t>
            </a:r>
            <a:r>
              <a:rPr lang="es-MX" sz="2400" dirty="0" err="1">
                <a:solidFill>
                  <a:schemeClr val="tx1"/>
                </a:solidFill>
                <a:latin typeface="Helvetica" panose="020B0604020202020204" pitchFamily="34" charset="0"/>
              </a:rPr>
              <a:t>coli</a:t>
            </a:r>
            <a:r>
              <a:rPr lang="es-MX" sz="2400" dirty="0">
                <a:solidFill>
                  <a:schemeClr val="tx1"/>
                </a:solidFill>
                <a:latin typeface="Helvetica" panose="020B0604020202020204" pitchFamily="34" charset="0"/>
              </a:rPr>
              <a:t> se transmite generalmente por consumo de agua o alimentos contaminados, como productos cárnicos poco cocidos y leche cruda.</a:t>
            </a:r>
          </a:p>
          <a:p>
            <a:pPr algn="just" fontAlgn="base"/>
            <a:r>
              <a:rPr lang="es-MX" sz="2400" dirty="0">
                <a:solidFill>
                  <a:schemeClr val="tx1"/>
                </a:solidFill>
                <a:latin typeface="Helvetica" panose="020B0604020202020204" pitchFamily="34" charset="0"/>
              </a:rPr>
              <a:t>Los síntomas de la enfermedad incluyen cólicos y diarrea, que puede ser sanguinolenta. También pueden aparecer fiebre y vómitos. </a:t>
            </a:r>
            <a:endParaRPr lang="es-MX" sz="2400" dirty="0">
              <a:solidFill>
                <a:schemeClr val="tx1"/>
              </a:solidFill>
            </a:endParaRPr>
          </a:p>
          <a:p>
            <a:endParaRPr lang="es-MX"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4" name="Imagen 3"/>
          <p:cNvPicPr>
            <a:picLocks noChangeAspect="1"/>
          </p:cNvPicPr>
          <p:nvPr/>
        </p:nvPicPr>
        <p:blipFill>
          <a:blip r:embed="rId2"/>
          <a:stretch>
            <a:fillRect/>
          </a:stretch>
        </p:blipFill>
        <p:spPr>
          <a:xfrm>
            <a:off x="7312738" y="1930400"/>
            <a:ext cx="4731284" cy="3654973"/>
          </a:xfrm>
          <a:prstGeom prst="rect">
            <a:avLst/>
          </a:prstGeom>
        </p:spPr>
      </p:pic>
      <p:sp>
        <p:nvSpPr>
          <p:cNvPr id="5" name="CuadroTexto 4"/>
          <p:cNvSpPr txBox="1"/>
          <p:nvPr/>
        </p:nvSpPr>
        <p:spPr>
          <a:xfrm>
            <a:off x="9678380" y="240268"/>
            <a:ext cx="235230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MX" b="1" i="1" dirty="0" err="1">
                <a:solidFill>
                  <a:schemeClr val="tx1"/>
                </a:solidFill>
                <a:latin typeface="Arial" panose="020B0604020202020204" pitchFamily="34" charset="0"/>
                <a:cs typeface="Arial" panose="020B0604020202020204" pitchFamily="34" charset="0"/>
              </a:rPr>
              <a:t>Echerichia</a:t>
            </a:r>
            <a:r>
              <a:rPr lang="es-MX" b="1" i="1" dirty="0">
                <a:solidFill>
                  <a:schemeClr val="tx1"/>
                </a:solidFill>
                <a:latin typeface="Arial" panose="020B0604020202020204" pitchFamily="34" charset="0"/>
                <a:cs typeface="Arial" panose="020B0604020202020204" pitchFamily="34" charset="0"/>
              </a:rPr>
              <a:t> </a:t>
            </a:r>
            <a:r>
              <a:rPr lang="es-MX" b="1" i="1" dirty="0" err="1">
                <a:solidFill>
                  <a:schemeClr val="tx1"/>
                </a:solidFill>
                <a:latin typeface="Arial" panose="020B0604020202020204" pitchFamily="34" charset="0"/>
                <a:cs typeface="Arial" panose="020B0604020202020204" pitchFamily="34" charset="0"/>
              </a:rPr>
              <a:t>coli</a:t>
            </a:r>
            <a:endParaRPr lang="es-MX" dirty="0"/>
          </a:p>
        </p:txBody>
      </p:sp>
    </p:spTree>
    <p:extLst>
      <p:ext uri="{BB962C8B-B14F-4D97-AF65-F5344CB8AC3E}">
        <p14:creationId xmlns:p14="http://schemas.microsoft.com/office/powerpoint/2010/main" val="1393674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i="1" dirty="0">
                <a:solidFill>
                  <a:prstClr val="black"/>
                </a:solidFill>
                <a:latin typeface="Arial" panose="020B0604020202020204" pitchFamily="34" charset="0"/>
                <a:cs typeface="Arial" panose="020B0604020202020204" pitchFamily="34" charset="0"/>
              </a:rPr>
              <a:t>¿QUÉ SON LAS BACTERIAS?</a:t>
            </a:r>
            <a:endParaRPr lang="es-MX" dirty="0"/>
          </a:p>
        </p:txBody>
      </p:sp>
      <p:sp>
        <p:nvSpPr>
          <p:cNvPr id="3" name="Marcador de contenido 2"/>
          <p:cNvSpPr>
            <a:spLocks noGrp="1"/>
          </p:cNvSpPr>
          <p:nvPr>
            <p:ph idx="1"/>
          </p:nvPr>
        </p:nvSpPr>
        <p:spPr>
          <a:xfrm>
            <a:off x="581798" y="1505498"/>
            <a:ext cx="11610202" cy="1169464"/>
          </a:xfrm>
        </p:spPr>
        <p:txBody>
          <a:bodyPr/>
          <a:lstStyle/>
          <a:p>
            <a:pPr lvl="0"/>
            <a:r>
              <a:rPr lang="es-MX" i="1" dirty="0">
                <a:solidFill>
                  <a:prstClr val="black"/>
                </a:solidFill>
                <a:latin typeface="arial" panose="020B0604020202020204" pitchFamily="34" charset="0"/>
              </a:rPr>
              <a:t>“</a:t>
            </a:r>
            <a:r>
              <a:rPr lang="es-MX" sz="2400" i="1" dirty="0">
                <a:solidFill>
                  <a:prstClr val="black"/>
                </a:solidFill>
                <a:latin typeface="arial" panose="020B0604020202020204" pitchFamily="34" charset="0"/>
              </a:rPr>
              <a:t>Organismo microscópico unicelular, carente de núcleo, que se multiplica por división celular sencilla o por esporas.”</a:t>
            </a:r>
          </a:p>
          <a:p>
            <a:endParaRPr lang="es-MX"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5" name="Imagen 4"/>
          <p:cNvPicPr>
            <a:picLocks noChangeAspect="1"/>
          </p:cNvPicPr>
          <p:nvPr/>
        </p:nvPicPr>
        <p:blipFill>
          <a:blip r:embed="rId2"/>
          <a:stretch>
            <a:fillRect/>
          </a:stretch>
        </p:blipFill>
        <p:spPr>
          <a:xfrm>
            <a:off x="7874872" y="2826298"/>
            <a:ext cx="2798260" cy="2647336"/>
          </a:xfrm>
          <a:prstGeom prst="rect">
            <a:avLst/>
          </a:prstGeom>
        </p:spPr>
      </p:pic>
      <p:sp>
        <p:nvSpPr>
          <p:cNvPr id="7" name="Rectángulo 6"/>
          <p:cNvSpPr/>
          <p:nvPr/>
        </p:nvSpPr>
        <p:spPr>
          <a:xfrm>
            <a:off x="768440" y="2712676"/>
            <a:ext cx="6134636" cy="3008003"/>
          </a:xfrm>
          <a:prstGeom prst="rect">
            <a:avLst/>
          </a:prstGeom>
        </p:spPr>
        <p:txBody>
          <a:bodyPr wrap="square">
            <a:spAutoFit/>
          </a:bodyPr>
          <a:lstStyle/>
          <a:p>
            <a:pPr marL="342900" lvl="0" indent="-342900" algn="just" defTabSz="914400">
              <a:lnSpc>
                <a:spcPct val="90000"/>
              </a:lnSpc>
              <a:spcBef>
                <a:spcPts val="1000"/>
              </a:spcBef>
              <a:buFont typeface="Arial" panose="020B0604020202020204" pitchFamily="34" charset="0"/>
              <a:buChar char="•"/>
              <a:defRPr/>
            </a:pPr>
            <a:r>
              <a:rPr lang="es-MX" sz="2400" kern="0" dirty="0">
                <a:latin typeface="arial" panose="020B0604020202020204" pitchFamily="34" charset="0"/>
              </a:rPr>
              <a:t>Se trata de un microorganismo unicelular procarionte que puede provocar </a:t>
            </a:r>
            <a:r>
              <a:rPr lang="es-MX" sz="2400" b="1" kern="0" dirty="0">
                <a:latin typeface="arial" panose="020B0604020202020204" pitchFamily="34" charset="0"/>
              </a:rPr>
              <a:t>enfermedades, fermentaciones o putrefacción </a:t>
            </a:r>
            <a:r>
              <a:rPr lang="es-MX" sz="2400" kern="0" dirty="0">
                <a:latin typeface="arial" panose="020B0604020202020204" pitchFamily="34" charset="0"/>
              </a:rPr>
              <a:t>en los seres  vivos o materias orgánicas. </a:t>
            </a:r>
          </a:p>
          <a:p>
            <a:pPr marL="342900" lvl="0" indent="-342900" algn="just" defTabSz="914400">
              <a:lnSpc>
                <a:spcPct val="90000"/>
              </a:lnSpc>
              <a:spcBef>
                <a:spcPts val="1000"/>
              </a:spcBef>
              <a:buFont typeface="Arial" panose="020B0604020202020204" pitchFamily="34" charset="0"/>
              <a:buChar char="•"/>
              <a:defRPr/>
            </a:pPr>
            <a:endParaRPr lang="es-MX" sz="2400" kern="0" dirty="0">
              <a:latin typeface="arial" panose="020B0604020202020204" pitchFamily="34" charset="0"/>
            </a:endParaRPr>
          </a:p>
          <a:p>
            <a:pPr marL="342900" lvl="0" indent="-342900" algn="just" defTabSz="914400">
              <a:lnSpc>
                <a:spcPct val="90000"/>
              </a:lnSpc>
              <a:spcBef>
                <a:spcPts val="1000"/>
              </a:spcBef>
              <a:buFont typeface="Arial" panose="020B0604020202020204" pitchFamily="34" charset="0"/>
              <a:buChar char="•"/>
              <a:defRPr/>
            </a:pPr>
            <a:r>
              <a:rPr lang="es-MX" sz="2400" kern="0" dirty="0">
                <a:latin typeface="arial" panose="020B0604020202020204" pitchFamily="34" charset="0"/>
              </a:rPr>
              <a:t>Por tratarse de células procariotas, carecen de núcleo u orgánulos internos.</a:t>
            </a:r>
            <a:endParaRPr lang="es-MX" sz="2400" kern="0" dirty="0">
              <a:latin typeface="Calibri" panose="020F0502020204030204"/>
            </a:endParaRPr>
          </a:p>
        </p:txBody>
      </p:sp>
    </p:spTree>
    <p:extLst>
      <p:ext uri="{BB962C8B-B14F-4D97-AF65-F5344CB8AC3E}">
        <p14:creationId xmlns:p14="http://schemas.microsoft.com/office/powerpoint/2010/main" val="1257464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sp>
          <p:nvSpPr>
            <p:cNvPr id="12"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grpSp>
      <p:sp>
        <p:nvSpPr>
          <p:cNvPr id="14" name="Rectangle 13">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MRSA colonies on blood agar plate : Foto de stock">
            <a:extLst>
              <a:ext uri="{FF2B5EF4-FFF2-40B4-BE49-F238E27FC236}">
                <a16:creationId xmlns:a16="http://schemas.microsoft.com/office/drawing/2014/main" id="{E429905E-24D3-4404-B76C-1D058A4D6A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40" b="1209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298010" y="4333009"/>
            <a:ext cx="5268177" cy="1086237"/>
          </a:xfrm>
        </p:spPr>
        <p:txBody>
          <a:bodyPr vert="horz" lIns="91440" tIns="45720" rIns="91440" bIns="45720" rtlCol="0" anchor="b">
            <a:normAutofit/>
          </a:bodyPr>
          <a:lstStyle/>
          <a:p>
            <a:r>
              <a:rPr lang="en-US" sz="3600" b="1" i="1" cap="all">
                <a:solidFill>
                  <a:srgbClr val="FFFFFF"/>
                </a:solidFill>
              </a:rPr>
              <a:t># 3 Estafilococos</a:t>
            </a:r>
            <a:br>
              <a:rPr lang="en-US" sz="3600" b="1" i="1" cap="all">
                <a:solidFill>
                  <a:srgbClr val="FFFFFF"/>
                </a:solidFill>
              </a:rPr>
            </a:br>
            <a:endParaRPr lang="en-US" sz="3600" cap="all">
              <a:solidFill>
                <a:srgbClr val="FFFFFF"/>
              </a:solidFill>
            </a:endParaRPr>
          </a:p>
        </p:txBody>
      </p:sp>
      <p:sp>
        <p:nvSpPr>
          <p:cNvPr id="18" name="Freeform: Shape 17">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txBody>
          <a:bodyPr/>
          <a:lstStyle/>
          <a:p>
            <a:endParaRPr lang="es-MX"/>
          </a:p>
        </p:txBody>
      </p:sp>
      <p:sp>
        <p:nvSpPr>
          <p:cNvPr id="5" name="Marcador de número de diapositiva 4"/>
          <p:cNvSpPr>
            <a:spLocks noGrp="1"/>
          </p:cNvSpPr>
          <p:nvPr>
            <p:ph type="sldNum" sz="quarter" idx="12"/>
          </p:nvPr>
        </p:nvSpPr>
        <p:spPr>
          <a:xfrm>
            <a:off x="9830683" y="6453386"/>
            <a:ext cx="1596292" cy="404614"/>
          </a:xfrm>
        </p:spPr>
        <p:txBody>
          <a:bodyPr vert="horz" lIns="91440" tIns="45720" rIns="91440" bIns="45720" rtlCol="0" anchor="ctr">
            <a:normAutofit/>
          </a:bodyPr>
          <a:lstStyle/>
          <a:p>
            <a:pPr>
              <a:spcAft>
                <a:spcPts val="600"/>
              </a:spcAft>
            </a:pPr>
            <a:fld id="{D57F1E4F-1CFF-5643-939E-217C01CDF565}" type="slidenum">
              <a:rPr lang="en-US">
                <a:solidFill>
                  <a:srgbClr val="FFFFFF"/>
                </a:solidFill>
              </a:rPr>
              <a:pPr>
                <a:spcAft>
                  <a:spcPts val="600"/>
                </a:spcAft>
              </a:pPr>
              <a:t>20</a:t>
            </a:fld>
            <a:endParaRPr lang="en-US">
              <a:solidFill>
                <a:srgbClr val="FFFFFF"/>
              </a:solidFill>
            </a:endParaRPr>
          </a:p>
        </p:txBody>
      </p:sp>
    </p:spTree>
    <p:extLst>
      <p:ext uri="{BB962C8B-B14F-4D97-AF65-F5344CB8AC3E}">
        <p14:creationId xmlns:p14="http://schemas.microsoft.com/office/powerpoint/2010/main" val="171936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4400" b="1" i="1" dirty="0" err="1">
                <a:solidFill>
                  <a:schemeClr val="accent2">
                    <a:lumMod val="75000"/>
                  </a:schemeClr>
                </a:solidFill>
                <a:latin typeface="Times New Roman" panose="02020603050405020304" pitchFamily="18" charset="0"/>
                <a:ea typeface="Times New Roman" panose="02020603050405020304" pitchFamily="18" charset="0"/>
              </a:rPr>
              <a:t>Staphylococcus</a:t>
            </a:r>
            <a:r>
              <a:rPr lang="es-MX" sz="4400" b="1" i="1" dirty="0">
                <a:solidFill>
                  <a:schemeClr val="accent2">
                    <a:lumMod val="75000"/>
                  </a:schemeClr>
                </a:solidFill>
                <a:latin typeface="Times New Roman" panose="02020603050405020304" pitchFamily="18" charset="0"/>
                <a:ea typeface="Times New Roman" panose="02020603050405020304" pitchFamily="18" charset="0"/>
              </a:rPr>
              <a:t> </a:t>
            </a:r>
            <a:r>
              <a:rPr lang="es-MX" sz="4400" b="1" i="1" dirty="0" err="1">
                <a:solidFill>
                  <a:schemeClr val="accent2">
                    <a:lumMod val="75000"/>
                  </a:schemeClr>
                </a:solidFill>
                <a:latin typeface="Times New Roman" panose="02020603050405020304" pitchFamily="18" charset="0"/>
                <a:ea typeface="Times New Roman" panose="02020603050405020304" pitchFamily="18" charset="0"/>
              </a:rPr>
              <a:t>aureus</a:t>
            </a:r>
            <a:br>
              <a:rPr lang="es-MX" sz="4400" dirty="0">
                <a:solidFill>
                  <a:schemeClr val="accent2">
                    <a:lumMod val="75000"/>
                  </a:schemeClr>
                </a:solidFill>
              </a:rPr>
            </a:br>
            <a:endParaRPr lang="es-MX" sz="4400" dirty="0">
              <a:solidFill>
                <a:schemeClr val="accent2">
                  <a:lumMod val="75000"/>
                </a:schemeClr>
              </a:solidFill>
            </a:endParaRPr>
          </a:p>
        </p:txBody>
      </p:sp>
      <p:sp>
        <p:nvSpPr>
          <p:cNvPr id="3" name="Marcador de contenido 2"/>
          <p:cNvSpPr>
            <a:spLocks noGrp="1"/>
          </p:cNvSpPr>
          <p:nvPr>
            <p:ph idx="1"/>
          </p:nvPr>
        </p:nvSpPr>
        <p:spPr>
          <a:xfrm>
            <a:off x="677333" y="1678675"/>
            <a:ext cx="8412075" cy="4872250"/>
          </a:xfrm>
        </p:spPr>
        <p:txBody>
          <a:bodyPr>
            <a:normAutofit/>
          </a:bodyPr>
          <a:lstStyle/>
          <a:p>
            <a:pPr algn="just">
              <a:spcAft>
                <a:spcPts val="1500"/>
              </a:spcAft>
            </a:pPr>
            <a:r>
              <a:rPr lang="es-MX" sz="2400" dirty="0">
                <a:solidFill>
                  <a:schemeClr val="tx1"/>
                </a:solidFill>
                <a:latin typeface="Arial" panose="020B0604020202020204" pitchFamily="34" charset="0"/>
                <a:ea typeface="Times New Roman" panose="02020603050405020304" pitchFamily="18" charset="0"/>
                <a:cs typeface="Arial" panose="020B0604020202020204" pitchFamily="34" charset="0"/>
              </a:rPr>
              <a:t>Las infecciones por estafilococo son provocadas por la bacteria </a:t>
            </a:r>
            <a:r>
              <a:rPr lang="es-MX" sz="2400" b="1"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Staphylococcus</a:t>
            </a:r>
            <a:r>
              <a:rPr lang="es-MX" sz="24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s-MX" sz="2400" b="1"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aureus</a:t>
            </a:r>
            <a:r>
              <a:rPr lang="es-MX" sz="24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1500"/>
              </a:spcAft>
            </a:pPr>
            <a:r>
              <a:rPr lang="es-MX"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Muchas personas sanas transportan esta bacteria sobre la piel y en la nariz sin enfermarse. Pero cuando la piel sufre un corte o una lesión, las bacterias pueden entrar en la herida y provocar infecciones, que pueden causar otros problemas de salud.</a:t>
            </a:r>
          </a:p>
          <a:p>
            <a:endParaRPr lang="es-MX"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backgroundRemoval t="9167" b="87222" l="938" r="99896"/>
                    </a14:imgEffect>
                  </a14:imgLayer>
                </a14:imgProps>
              </a:ext>
            </a:extLst>
          </a:blip>
          <a:srcRect t="32104"/>
          <a:stretch/>
        </p:blipFill>
        <p:spPr>
          <a:xfrm rot="5400000">
            <a:off x="7119338" y="2059082"/>
            <a:ext cx="6517564" cy="3312284"/>
          </a:xfrm>
          <a:prstGeom prst="rect">
            <a:avLst/>
          </a:prstGeom>
        </p:spPr>
      </p:pic>
      <p:sp>
        <p:nvSpPr>
          <p:cNvPr id="5" name="CuadroTexto 4"/>
          <p:cNvSpPr txBox="1"/>
          <p:nvPr/>
        </p:nvSpPr>
        <p:spPr>
          <a:xfrm>
            <a:off x="9610141" y="240268"/>
            <a:ext cx="235230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i="1" dirty="0" err="1">
                <a:solidFill>
                  <a:schemeClr val="tx1"/>
                </a:solidFill>
              </a:rPr>
              <a:t>Estafilococos</a:t>
            </a:r>
            <a:endParaRPr lang="es-MX" dirty="0"/>
          </a:p>
        </p:txBody>
      </p:sp>
    </p:spTree>
    <p:extLst>
      <p:ext uri="{BB962C8B-B14F-4D97-AF65-F5344CB8AC3E}">
        <p14:creationId xmlns:p14="http://schemas.microsoft.com/office/powerpoint/2010/main" val="907218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sp>
          <p:nvSpPr>
            <p:cNvPr id="11"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grpSp>
      <p:sp>
        <p:nvSpPr>
          <p:cNvPr id="13" name="Rectangle 12">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p:cNvPicPr>
            <a:picLocks noChangeAspect="1"/>
          </p:cNvPicPr>
          <p:nvPr/>
        </p:nvPicPr>
        <p:blipFill rotWithShape="1">
          <a:blip r:embed="rId2"/>
          <a:srcRect l="9326" r="9784" b="-1"/>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ángulo 2"/>
          <p:cNvSpPr/>
          <p:nvPr/>
        </p:nvSpPr>
        <p:spPr>
          <a:xfrm>
            <a:off x="6298010" y="4333009"/>
            <a:ext cx="5268177" cy="1086237"/>
          </a:xfrm>
          <a:prstGeom prst="rect">
            <a:avLst/>
          </a:prstGeom>
        </p:spPr>
        <p:txBody>
          <a:bodyPr vert="horz" lIns="91440" tIns="45720" rIns="91440" bIns="45720" rtlCol="0" anchor="b">
            <a:normAutofit/>
          </a:bodyPr>
          <a:lstStyle/>
          <a:p>
            <a:pPr defTabSz="914400">
              <a:lnSpc>
                <a:spcPct val="89000"/>
              </a:lnSpc>
              <a:spcBef>
                <a:spcPct val="0"/>
              </a:spcBef>
              <a:spcAft>
                <a:spcPts val="600"/>
              </a:spcAft>
            </a:pPr>
            <a:r>
              <a:rPr lang="en-US" sz="3600" i="1" cap="all">
                <a:solidFill>
                  <a:srgbClr val="FFFFFF"/>
                </a:solidFill>
                <a:latin typeface="+mj-lt"/>
                <a:ea typeface="+mj-ea"/>
                <a:cs typeface="+mj-cs"/>
              </a:rPr>
              <a:t>#4 Salmonella</a:t>
            </a:r>
          </a:p>
        </p:txBody>
      </p:sp>
      <p:sp>
        <p:nvSpPr>
          <p:cNvPr id="17" name="Freeform: Shape 16">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txBody>
          <a:bodyPr/>
          <a:lstStyle/>
          <a:p>
            <a:endParaRPr lang="es-MX"/>
          </a:p>
        </p:txBody>
      </p:sp>
      <p:sp>
        <p:nvSpPr>
          <p:cNvPr id="4" name="Marcador de número de diapositiva 3"/>
          <p:cNvSpPr>
            <a:spLocks noGrp="1"/>
          </p:cNvSpPr>
          <p:nvPr>
            <p:ph type="sldNum" sz="quarter" idx="12"/>
          </p:nvPr>
        </p:nvSpPr>
        <p:spPr>
          <a:xfrm>
            <a:off x="9830683" y="6453386"/>
            <a:ext cx="1596292" cy="404614"/>
          </a:xfrm>
        </p:spPr>
        <p:txBody>
          <a:bodyPr vert="horz" lIns="91440" tIns="45720" rIns="91440" bIns="45720" rtlCol="0" anchor="ctr">
            <a:normAutofit/>
          </a:bodyPr>
          <a:lstStyle/>
          <a:p>
            <a:pPr>
              <a:spcAft>
                <a:spcPts val="600"/>
              </a:spcAft>
            </a:pPr>
            <a:fld id="{D57F1E4F-1CFF-5643-939E-217C01CDF565}" type="slidenum">
              <a:rPr lang="en-US">
                <a:solidFill>
                  <a:srgbClr val="FFFFFF"/>
                </a:solidFill>
              </a:rPr>
              <a:pPr>
                <a:spcAft>
                  <a:spcPts val="600"/>
                </a:spcAft>
              </a:pPr>
              <a:t>22</a:t>
            </a:fld>
            <a:endParaRPr lang="en-US">
              <a:solidFill>
                <a:srgbClr val="FFFFFF"/>
              </a:solidFill>
            </a:endParaRPr>
          </a:p>
        </p:txBody>
      </p:sp>
    </p:spTree>
    <p:extLst>
      <p:ext uri="{BB962C8B-B14F-4D97-AF65-F5344CB8AC3E}">
        <p14:creationId xmlns:p14="http://schemas.microsoft.com/office/powerpoint/2010/main" val="66848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8403" y="582304"/>
            <a:ext cx="8596668" cy="1320800"/>
          </a:xfrm>
        </p:spPr>
        <p:txBody>
          <a:bodyPr>
            <a:normAutofit/>
          </a:bodyPr>
          <a:lstStyle/>
          <a:p>
            <a:r>
              <a:rPr lang="es-MX" sz="4400" i="1" dirty="0">
                <a:solidFill>
                  <a:schemeClr val="accent2">
                    <a:lumMod val="75000"/>
                  </a:schemeClr>
                </a:solidFill>
                <a:latin typeface="Arial" panose="020B0604020202020204" pitchFamily="34" charset="0"/>
                <a:cs typeface="Arial" panose="020B0604020202020204" pitchFamily="34" charset="0"/>
              </a:rPr>
              <a:t>Salmonella</a:t>
            </a:r>
          </a:p>
        </p:txBody>
      </p:sp>
      <p:sp>
        <p:nvSpPr>
          <p:cNvPr id="3" name="Marcador de contenido 2"/>
          <p:cNvSpPr>
            <a:spLocks noGrp="1"/>
          </p:cNvSpPr>
          <p:nvPr>
            <p:ph idx="1"/>
          </p:nvPr>
        </p:nvSpPr>
        <p:spPr>
          <a:xfrm>
            <a:off x="281548" y="1480024"/>
            <a:ext cx="10513830" cy="3880773"/>
          </a:xfrm>
        </p:spPr>
        <p:txBody>
          <a:bodyPr>
            <a:normAutofit/>
          </a:bodyPr>
          <a:lstStyle/>
          <a:p>
            <a:r>
              <a:rPr lang="es-MX" sz="2400" b="1" dirty="0">
                <a:solidFill>
                  <a:schemeClr val="tx1"/>
                </a:solidFill>
                <a:latin typeface="Arial" pitchFamily="34" charset="0"/>
                <a:cs typeface="Arial" pitchFamily="34" charset="0"/>
              </a:rPr>
              <a:t>E</a:t>
            </a:r>
            <a:r>
              <a:rPr lang="es-MX" sz="2400" dirty="0">
                <a:solidFill>
                  <a:schemeClr val="tx1"/>
                </a:solidFill>
                <a:latin typeface="Arial" pitchFamily="34" charset="0"/>
                <a:cs typeface="Arial" pitchFamily="34" charset="0"/>
              </a:rPr>
              <a:t>s una bacteria que frecuentemente da origen a enfermedades causadas por los alimentos.</a:t>
            </a:r>
            <a:br>
              <a:rPr lang="es-MX" sz="2400" dirty="0">
                <a:solidFill>
                  <a:schemeClr val="tx1"/>
                </a:solidFill>
                <a:latin typeface="Arial" pitchFamily="34" charset="0"/>
                <a:cs typeface="Arial" pitchFamily="34" charset="0"/>
              </a:rPr>
            </a:br>
            <a:br>
              <a:rPr lang="es-MX" sz="2400" dirty="0">
                <a:solidFill>
                  <a:schemeClr val="tx1"/>
                </a:solidFill>
                <a:latin typeface="Arial" pitchFamily="34" charset="0"/>
                <a:cs typeface="Arial" pitchFamily="34" charset="0"/>
              </a:rPr>
            </a:br>
            <a:r>
              <a:rPr lang="es-MX" sz="2400" dirty="0">
                <a:solidFill>
                  <a:schemeClr val="tx1"/>
                </a:solidFill>
                <a:latin typeface="Arial" pitchFamily="34" charset="0"/>
                <a:cs typeface="Arial" pitchFamily="34" charset="0"/>
              </a:rPr>
              <a:t>Se liberan a través de las heces de animales o personas infectadas y causa una enfermedad diarreica, que puede tornarse severa en los individuos jóvenes, ancianos y aquellos individuos con sistemas inmunes débiles.</a:t>
            </a:r>
            <a:endParaRPr lang="es-MX" sz="2400" dirty="0">
              <a:solidFill>
                <a:schemeClr val="tx1"/>
              </a:solidFill>
            </a:endParaRPr>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4" name="Imagen 3"/>
          <p:cNvPicPr>
            <a:picLocks noChangeAspect="1"/>
          </p:cNvPicPr>
          <p:nvPr/>
        </p:nvPicPr>
        <p:blipFill>
          <a:blip r:embed="rId2"/>
          <a:stretch>
            <a:fillRect/>
          </a:stretch>
        </p:blipFill>
        <p:spPr>
          <a:xfrm>
            <a:off x="7458075" y="4610100"/>
            <a:ext cx="4584328" cy="2084625"/>
          </a:xfrm>
          <a:prstGeom prst="rect">
            <a:avLst/>
          </a:prstGeom>
        </p:spPr>
      </p:pic>
      <p:sp>
        <p:nvSpPr>
          <p:cNvPr id="5" name="CuadroTexto 4"/>
          <p:cNvSpPr txBox="1"/>
          <p:nvPr/>
        </p:nvSpPr>
        <p:spPr>
          <a:xfrm>
            <a:off x="10446338" y="259138"/>
            <a:ext cx="1511949"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MX" i="1" dirty="0">
                <a:latin typeface="Arial" panose="020B0604020202020204" pitchFamily="34" charset="0"/>
                <a:cs typeface="Arial" panose="020B0604020202020204" pitchFamily="34" charset="0"/>
              </a:rPr>
              <a:t>salmonella</a:t>
            </a:r>
          </a:p>
          <a:p>
            <a:endParaRPr lang="es-MX" dirty="0"/>
          </a:p>
        </p:txBody>
      </p:sp>
    </p:spTree>
    <p:extLst>
      <p:ext uri="{BB962C8B-B14F-4D97-AF65-F5344CB8AC3E}">
        <p14:creationId xmlns:p14="http://schemas.microsoft.com/office/powerpoint/2010/main" val="3064992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66414" y="1717389"/>
            <a:ext cx="5665016" cy="5140611"/>
          </a:xfrm>
        </p:spPr>
        <p:txBody>
          <a:bodyPr/>
          <a:lstStyle/>
          <a:p>
            <a:pPr algn="just">
              <a:buFont typeface="Wingdings" panose="05000000000000000000" pitchFamily="2" charset="2"/>
              <a:buChar char="Ø"/>
            </a:pPr>
            <a:br>
              <a:rPr lang="es-MX" dirty="0">
                <a:latin typeface="Arial" panose="020B0604020202020204" pitchFamily="34" charset="0"/>
                <a:cs typeface="Arial" pitchFamily="34" charset="0"/>
              </a:rPr>
            </a:br>
            <a:r>
              <a:rPr lang="es-MX" sz="2800" dirty="0">
                <a:solidFill>
                  <a:schemeClr val="tx1"/>
                </a:solidFill>
                <a:latin typeface="Arial" panose="020B0604020202020204" pitchFamily="34" charset="0"/>
                <a:cs typeface="Arial" pitchFamily="34" charset="0"/>
              </a:rPr>
              <a:t>La </a:t>
            </a:r>
            <a:r>
              <a:rPr lang="es-MX" sz="2800" b="1" i="1" dirty="0">
                <a:solidFill>
                  <a:schemeClr val="tx1"/>
                </a:solidFill>
                <a:latin typeface="Arial" pitchFamily="34" charset="0"/>
                <a:cs typeface="Arial" pitchFamily="34" charset="0"/>
              </a:rPr>
              <a:t>Salmonella </a:t>
            </a:r>
            <a:r>
              <a:rPr lang="es-MX" sz="2800" b="1" i="1" dirty="0" err="1">
                <a:solidFill>
                  <a:schemeClr val="tx1"/>
                </a:solidFill>
                <a:latin typeface="Arial" pitchFamily="34" charset="0"/>
                <a:cs typeface="Arial" pitchFamily="34" charset="0"/>
              </a:rPr>
              <a:t>typhi</a:t>
            </a:r>
            <a:r>
              <a:rPr lang="es-MX" sz="2800" dirty="0">
                <a:solidFill>
                  <a:schemeClr val="tx1"/>
                </a:solidFill>
                <a:latin typeface="Arial" panose="020B0604020202020204" pitchFamily="34" charset="0"/>
                <a:cs typeface="Arial" pitchFamily="34" charset="0"/>
              </a:rPr>
              <a:t> : solo está presente en el ser	 humano.</a:t>
            </a:r>
            <a:br>
              <a:rPr lang="es-MX" sz="2800" dirty="0">
                <a:solidFill>
                  <a:schemeClr val="tx1"/>
                </a:solidFill>
                <a:latin typeface="Arial" panose="020B0604020202020204" pitchFamily="34" charset="0"/>
                <a:cs typeface="Arial" pitchFamily="34" charset="0"/>
              </a:rPr>
            </a:br>
            <a:br>
              <a:rPr lang="es-MX" sz="2800" dirty="0">
                <a:solidFill>
                  <a:schemeClr val="tx1"/>
                </a:solidFill>
                <a:latin typeface="Arial" panose="020B0604020202020204" pitchFamily="34" charset="0"/>
                <a:cs typeface="Arial" pitchFamily="34" charset="0"/>
              </a:rPr>
            </a:br>
            <a:r>
              <a:rPr lang="es-MX" sz="2800" dirty="0">
                <a:solidFill>
                  <a:schemeClr val="tx1"/>
                </a:solidFill>
                <a:latin typeface="Arial" panose="020B0604020202020204" pitchFamily="34" charset="0"/>
                <a:cs typeface="Arial" pitchFamily="34" charset="0"/>
              </a:rPr>
              <a:t> La	</a:t>
            </a:r>
            <a:r>
              <a:rPr lang="es-MX" sz="2800" b="1" i="1" dirty="0">
                <a:solidFill>
                  <a:schemeClr val="tx1"/>
                </a:solidFill>
                <a:latin typeface="Arial" pitchFamily="34" charset="0"/>
                <a:cs typeface="Arial" pitchFamily="34" charset="0"/>
              </a:rPr>
              <a:t>Salmonella	</a:t>
            </a:r>
            <a:r>
              <a:rPr lang="es-MX" sz="2800" b="1" i="1" dirty="0" err="1">
                <a:solidFill>
                  <a:schemeClr val="tx1"/>
                </a:solidFill>
                <a:latin typeface="Arial" pitchFamily="34" charset="0"/>
                <a:cs typeface="Arial" pitchFamily="34" charset="0"/>
              </a:rPr>
              <a:t>paratyphi</a:t>
            </a:r>
            <a:r>
              <a:rPr lang="es-MX" sz="2800" b="1" i="1" dirty="0">
                <a:solidFill>
                  <a:schemeClr val="tx1"/>
                </a:solidFill>
                <a:latin typeface="Arial" pitchFamily="34" charset="0"/>
                <a:cs typeface="Arial" pitchFamily="34" charset="0"/>
              </a:rPr>
              <a:t> </a:t>
            </a:r>
            <a:r>
              <a:rPr lang="es-MX" sz="2800" dirty="0">
                <a:solidFill>
                  <a:schemeClr val="tx1"/>
                </a:solidFill>
                <a:latin typeface="Arial" panose="020B0604020202020204" pitchFamily="34" charset="0"/>
                <a:cs typeface="Arial" pitchFamily="34" charset="0"/>
              </a:rPr>
              <a:t>reside principalmente en las personas, pero a veces en los animales domésticos.</a:t>
            </a:r>
            <a:endParaRPr lang="es-MX" dirty="0">
              <a:solidFill>
                <a:schemeClr val="tx1"/>
              </a:solidFill>
              <a:latin typeface="Arial" pitchFamily="34" charset="0"/>
              <a:cs typeface="Arial" pitchFamily="34" charset="0"/>
            </a:endParaRPr>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4" name="Imagen 3"/>
          <p:cNvPicPr>
            <a:picLocks noChangeAspect="1"/>
          </p:cNvPicPr>
          <p:nvPr/>
        </p:nvPicPr>
        <p:blipFill>
          <a:blip r:embed="rId2"/>
          <a:stretch>
            <a:fillRect/>
          </a:stretch>
        </p:blipFill>
        <p:spPr>
          <a:xfrm>
            <a:off x="7488535" y="259307"/>
            <a:ext cx="4248540" cy="6359857"/>
          </a:xfrm>
          <a:prstGeom prst="rect">
            <a:avLst/>
          </a:prstGeom>
        </p:spPr>
      </p:pic>
      <p:sp>
        <p:nvSpPr>
          <p:cNvPr id="5" name="CuadroTexto 4"/>
          <p:cNvSpPr txBox="1"/>
          <p:nvPr/>
        </p:nvSpPr>
        <p:spPr>
          <a:xfrm>
            <a:off x="10446338" y="259138"/>
            <a:ext cx="1511949"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MX" i="1" dirty="0">
                <a:latin typeface="Arial" panose="020B0604020202020204" pitchFamily="34" charset="0"/>
                <a:cs typeface="Arial" panose="020B0604020202020204" pitchFamily="34" charset="0"/>
              </a:rPr>
              <a:t>salmonella</a:t>
            </a:r>
          </a:p>
          <a:p>
            <a:endParaRPr lang="es-MX" dirty="0"/>
          </a:p>
        </p:txBody>
      </p:sp>
    </p:spTree>
    <p:extLst>
      <p:ext uri="{BB962C8B-B14F-4D97-AF65-F5344CB8AC3E}">
        <p14:creationId xmlns:p14="http://schemas.microsoft.com/office/powerpoint/2010/main" val="3570468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 name="Group 20">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1"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sp>
          <p:nvSpPr>
            <p:cNvPr id="32"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grpSp>
      <p:sp useBgFill="1">
        <p:nvSpPr>
          <p:cNvPr id="33" name="Rectangle 24">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3300" cap="all" dirty="0"/>
              <a:t>#5 </a:t>
            </a:r>
            <a:r>
              <a:rPr lang="en-US" sz="3300" b="1" i="1" cap="all" dirty="0"/>
              <a:t>Streptococcus pneumoniae </a:t>
            </a:r>
            <a:endParaRPr lang="en-US" sz="3300" i="1" cap="all" dirty="0"/>
          </a:p>
        </p:txBody>
      </p:sp>
      <p:sp>
        <p:nvSpPr>
          <p:cNvPr id="34"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sp>
        <p:nvSpPr>
          <p:cNvPr id="29"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pic>
        <p:nvPicPr>
          <p:cNvPr id="4" name="Imagen 3"/>
          <p:cNvPicPr>
            <a:picLocks noChangeAspect="1"/>
          </p:cNvPicPr>
          <p:nvPr/>
        </p:nvPicPr>
        <p:blipFill>
          <a:blip r:embed="rId2"/>
          <a:stretch>
            <a:fillRect/>
          </a:stretch>
        </p:blipFill>
        <p:spPr>
          <a:xfrm>
            <a:off x="1379023" y="1409119"/>
            <a:ext cx="5659222" cy="4238953"/>
          </a:xfrm>
          <a:prstGeom prst="rect">
            <a:avLst/>
          </a:prstGeom>
        </p:spPr>
      </p:pic>
      <p:sp>
        <p:nvSpPr>
          <p:cNvPr id="5" name="Marcador de número de diapositiva 4"/>
          <p:cNvSpPr>
            <a:spLocks noGrp="1"/>
          </p:cNvSpPr>
          <p:nvPr>
            <p:ph type="sldNum" sz="quarter" idx="12"/>
          </p:nvPr>
        </p:nvSpPr>
        <p:spPr>
          <a:xfrm>
            <a:off x="9830683" y="6453386"/>
            <a:ext cx="1596292" cy="404614"/>
          </a:xfrm>
        </p:spPr>
        <p:txBody>
          <a:bodyPr vert="horz" lIns="91440" tIns="45720" rIns="91440" bIns="45720" rtlCol="0" anchor="ctr">
            <a:normAutofit/>
          </a:bodyPr>
          <a:lstStyle/>
          <a:p>
            <a:pPr defTabSz="914400">
              <a:spcAft>
                <a:spcPts val="600"/>
              </a:spcAft>
            </a:pPr>
            <a:fld id="{D57F1E4F-1CFF-5643-939E-217C01CDF565}" type="slidenum">
              <a:rPr lang="en-US" smtClean="0"/>
              <a:pPr defTabSz="914400">
                <a:spcAft>
                  <a:spcPts val="600"/>
                </a:spcAft>
              </a:pPr>
              <a:t>25</a:t>
            </a:fld>
            <a:endParaRPr lang="en-US"/>
          </a:p>
        </p:txBody>
      </p:sp>
    </p:spTree>
    <p:extLst>
      <p:ext uri="{BB962C8B-B14F-4D97-AF65-F5344CB8AC3E}">
        <p14:creationId xmlns:p14="http://schemas.microsoft.com/office/powerpoint/2010/main" val="3160835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0731" y="350293"/>
            <a:ext cx="8596668" cy="1320800"/>
          </a:xfrm>
        </p:spPr>
        <p:txBody>
          <a:bodyPr/>
          <a:lstStyle/>
          <a:p>
            <a:r>
              <a:rPr lang="es-MX" b="1" i="1" dirty="0" err="1">
                <a:solidFill>
                  <a:schemeClr val="accent2">
                    <a:lumMod val="75000"/>
                  </a:schemeClr>
                </a:solidFill>
                <a:latin typeface="Arial" panose="020B0604020202020204" pitchFamily="34" charset="0"/>
                <a:cs typeface="Arial" panose="020B0604020202020204" pitchFamily="34" charset="0"/>
              </a:rPr>
              <a:t>Streptococcus</a:t>
            </a:r>
            <a:r>
              <a:rPr lang="es-MX" b="1" i="1" dirty="0">
                <a:solidFill>
                  <a:schemeClr val="accent2">
                    <a:lumMod val="75000"/>
                  </a:schemeClr>
                </a:solidFill>
                <a:latin typeface="Arial" panose="020B0604020202020204" pitchFamily="34" charset="0"/>
                <a:cs typeface="Arial" panose="020B0604020202020204" pitchFamily="34" charset="0"/>
              </a:rPr>
              <a:t> </a:t>
            </a:r>
            <a:r>
              <a:rPr lang="es-MX" b="1" i="1" dirty="0" err="1">
                <a:solidFill>
                  <a:schemeClr val="accent2">
                    <a:lumMod val="75000"/>
                  </a:schemeClr>
                </a:solidFill>
                <a:latin typeface="Arial" panose="020B0604020202020204" pitchFamily="34" charset="0"/>
                <a:cs typeface="Arial" panose="020B0604020202020204" pitchFamily="34" charset="0"/>
              </a:rPr>
              <a:t>pneumoniae</a:t>
            </a:r>
            <a:r>
              <a:rPr lang="es-MX" b="1" i="1" dirty="0">
                <a:solidFill>
                  <a:schemeClr val="accent2">
                    <a:lumMod val="75000"/>
                  </a:schemeClr>
                </a:solidFill>
                <a:latin typeface="Arial" panose="020B0604020202020204" pitchFamily="34" charset="0"/>
                <a:cs typeface="Arial" panose="020B0604020202020204" pitchFamily="34" charset="0"/>
              </a:rPr>
              <a:t> </a:t>
            </a:r>
            <a:endParaRPr lang="es-MX" i="1" dirty="0">
              <a:solidFill>
                <a:schemeClr val="accent2">
                  <a:lumMod val="75000"/>
                </a:schemeClr>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245659" y="1207827"/>
            <a:ext cx="7342496" cy="5650173"/>
          </a:xfrm>
        </p:spPr>
        <p:txBody>
          <a:bodyPr/>
          <a:lstStyle/>
          <a:p>
            <a:pPr algn="just">
              <a:lnSpc>
                <a:spcPct val="150000"/>
              </a:lnSpc>
            </a:pPr>
            <a:r>
              <a:rPr lang="es-MX" sz="2000" dirty="0">
                <a:solidFill>
                  <a:schemeClr val="tx1"/>
                </a:solidFill>
                <a:latin typeface="Arial" panose="020B0604020202020204" pitchFamily="34" charset="0"/>
                <a:cs typeface="Arial" panose="020B0604020202020204" pitchFamily="34" charset="0"/>
              </a:rPr>
              <a:t>La neumonía es un tipo de infección respiratoria aguda que afecta a los pulmones. Estos están formados por pequeños sacos, llamados alvéolos, que en las personas sanas se llenan de aire al respirar. Los alvéolos de los enfermos de neumonía están llenos de pus y líquido, lo que hace dolorosa la respiración y limita la absorción de oxígeno.</a:t>
            </a:r>
          </a:p>
          <a:p>
            <a:pPr algn="just">
              <a:lnSpc>
                <a:spcPct val="150000"/>
              </a:lnSpc>
            </a:pPr>
            <a:r>
              <a:rPr lang="es-MX" sz="2000" dirty="0">
                <a:solidFill>
                  <a:schemeClr val="tx1"/>
                </a:solidFill>
                <a:latin typeface="Arial" panose="020B0604020202020204" pitchFamily="34" charset="0"/>
                <a:cs typeface="Arial" panose="020B0604020202020204" pitchFamily="34" charset="0"/>
              </a:rPr>
              <a:t>Inflamación de los pulmones, causada por la infección de un virus o una bacteria, que se caracteriza por la presencia de fiebre alta, escalofríos, dolor intenso en el costado afectado del tórax, tos y expectoración.</a:t>
            </a:r>
          </a:p>
          <a:p>
            <a:endParaRPr lang="es-MX"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4" name="Imagen 3"/>
          <p:cNvPicPr>
            <a:picLocks noChangeAspect="1"/>
          </p:cNvPicPr>
          <p:nvPr/>
        </p:nvPicPr>
        <p:blipFill>
          <a:blip r:embed="rId2"/>
          <a:stretch>
            <a:fillRect/>
          </a:stretch>
        </p:blipFill>
        <p:spPr>
          <a:xfrm>
            <a:off x="8106770" y="1207827"/>
            <a:ext cx="3766861" cy="4621169"/>
          </a:xfrm>
          <a:prstGeom prst="rect">
            <a:avLst/>
          </a:prstGeom>
        </p:spPr>
      </p:pic>
      <p:sp>
        <p:nvSpPr>
          <p:cNvPr id="5" name="CuadroTexto 4"/>
          <p:cNvSpPr txBox="1"/>
          <p:nvPr/>
        </p:nvSpPr>
        <p:spPr>
          <a:xfrm>
            <a:off x="9274002" y="259138"/>
            <a:ext cx="268428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MX">
                <a:solidFill>
                  <a:schemeClr val="tx1"/>
                </a:solidFill>
                <a:latin typeface="Arial" panose="020B0604020202020204" pitchFamily="34" charset="0"/>
                <a:cs typeface="Arial" panose="020B0604020202020204" pitchFamily="34" charset="0"/>
              </a:rPr>
              <a:t>Neumonía</a:t>
            </a:r>
            <a:endParaRPr lang="es-MX"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1817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24E16E8-84BF-4D4C-A746-2537B1C15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3" name="Freeform 6">
              <a:extLst>
                <a:ext uri="{FF2B5EF4-FFF2-40B4-BE49-F238E27FC236}">
                  <a16:creationId xmlns:a16="http://schemas.microsoft.com/office/drawing/2014/main" id="{F890A3A2-97E0-41D2-BD93-30D3DFA73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sp>
          <p:nvSpPr>
            <p:cNvPr id="14" name="Freeform 6">
              <a:extLst>
                <a:ext uri="{FF2B5EF4-FFF2-40B4-BE49-F238E27FC236}">
                  <a16:creationId xmlns:a16="http://schemas.microsoft.com/office/drawing/2014/main" id="{718CB90A-6005-4951-84F5-70B5863EF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grpSp>
      <p:sp useBgFill="1">
        <p:nvSpPr>
          <p:cNvPr id="16" name="Rectangle 15">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752858" y="4736961"/>
            <a:ext cx="10720685" cy="936769"/>
          </a:xfrm>
        </p:spPr>
        <p:txBody>
          <a:bodyPr vert="horz" lIns="91440" tIns="45720" rIns="91440" bIns="45720" rtlCol="0" anchor="b">
            <a:normAutofit/>
          </a:bodyPr>
          <a:lstStyle/>
          <a:p>
            <a:pPr algn="ctr"/>
            <a:r>
              <a:rPr lang="en-US" sz="4800" cap="all"/>
              <a:t>#</a:t>
            </a:r>
            <a:r>
              <a:rPr lang="en-US" sz="4800" i="1" cap="all"/>
              <a:t>6 klebsiella</a:t>
            </a:r>
          </a:p>
        </p:txBody>
      </p:sp>
      <p:pic>
        <p:nvPicPr>
          <p:cNvPr id="5" name="Imagen 4"/>
          <p:cNvPicPr>
            <a:picLocks noChangeAspect="1"/>
          </p:cNvPicPr>
          <p:nvPr/>
        </p:nvPicPr>
        <p:blipFill rotWithShape="1">
          <a:blip r:embed="rId2"/>
          <a:srcRect l="22199" r="26379" b="-2"/>
          <a:stretch/>
        </p:blipFill>
        <p:spPr>
          <a:xfrm>
            <a:off x="20" y="10"/>
            <a:ext cx="3979875" cy="4187119"/>
          </a:xfrm>
          <a:prstGeom prst="rect">
            <a:avLst/>
          </a:prstGeom>
        </p:spPr>
      </p:pic>
      <p:pic>
        <p:nvPicPr>
          <p:cNvPr id="6" name="Imagen 5"/>
          <p:cNvPicPr>
            <a:picLocks noChangeAspect="1"/>
          </p:cNvPicPr>
          <p:nvPr/>
        </p:nvPicPr>
        <p:blipFill rotWithShape="1">
          <a:blip r:embed="rId3"/>
          <a:srcRect l="27581" r="9917" b="-2"/>
          <a:stretch/>
        </p:blipFill>
        <p:spPr>
          <a:xfrm>
            <a:off x="4094479" y="10"/>
            <a:ext cx="4026180" cy="4187119"/>
          </a:xfrm>
          <a:prstGeom prst="rect">
            <a:avLst/>
          </a:prstGeom>
        </p:spPr>
      </p:pic>
      <p:pic>
        <p:nvPicPr>
          <p:cNvPr id="4" name="Imagen 3"/>
          <p:cNvPicPr>
            <a:picLocks noChangeAspect="1"/>
          </p:cNvPicPr>
          <p:nvPr/>
        </p:nvPicPr>
        <p:blipFill rotWithShape="1">
          <a:blip r:embed="rId4"/>
          <a:srcRect l="13292" r="17288"/>
          <a:stretch/>
        </p:blipFill>
        <p:spPr>
          <a:xfrm>
            <a:off x="8235242" y="10"/>
            <a:ext cx="3956755" cy="4187119"/>
          </a:xfrm>
          <a:prstGeom prst="rect">
            <a:avLst/>
          </a:prstGeom>
        </p:spPr>
      </p:pic>
      <p:sp>
        <p:nvSpPr>
          <p:cNvPr id="18" name="Freeform: Shape 17">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txBody>
          <a:bodyPr/>
          <a:lstStyle/>
          <a:p>
            <a:endParaRPr lang="es-MX"/>
          </a:p>
        </p:txBody>
      </p:sp>
      <p:sp>
        <p:nvSpPr>
          <p:cNvPr id="20" name="Freeform: Shape 19">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txBody>
          <a:bodyPr/>
          <a:lstStyle/>
          <a:p>
            <a:endParaRPr lang="es-MX"/>
          </a:p>
        </p:txBody>
      </p:sp>
      <p:sp>
        <p:nvSpPr>
          <p:cNvPr id="7" name="Marcador de número de diapositiva 6"/>
          <p:cNvSpPr>
            <a:spLocks noGrp="1"/>
          </p:cNvSpPr>
          <p:nvPr>
            <p:ph type="sldNum" sz="quarter" idx="12"/>
          </p:nvPr>
        </p:nvSpPr>
        <p:spPr>
          <a:xfrm>
            <a:off x="9830683" y="6453386"/>
            <a:ext cx="1596292" cy="404614"/>
          </a:xfrm>
        </p:spPr>
        <p:txBody>
          <a:bodyPr vert="horz" lIns="91440" tIns="45720" rIns="91440" bIns="45720" rtlCol="0" anchor="ctr">
            <a:normAutofit/>
          </a:bodyPr>
          <a:lstStyle/>
          <a:p>
            <a:pPr>
              <a:spcAft>
                <a:spcPts val="600"/>
              </a:spcAft>
            </a:pPr>
            <a:fld id="{D57F1E4F-1CFF-5643-939E-217C01CDF565}" type="slidenum">
              <a:rPr lang="en-US" smtClean="0"/>
              <a:pPr>
                <a:spcAft>
                  <a:spcPts val="600"/>
                </a:spcAft>
              </a:pPr>
              <a:t>27</a:t>
            </a:fld>
            <a:endParaRPr lang="en-US"/>
          </a:p>
        </p:txBody>
      </p:sp>
    </p:spTree>
    <p:extLst>
      <p:ext uri="{BB962C8B-B14F-4D97-AF65-F5344CB8AC3E}">
        <p14:creationId xmlns:p14="http://schemas.microsoft.com/office/powerpoint/2010/main" val="151003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chemeClr val="accent2">
                    <a:lumMod val="75000"/>
                  </a:schemeClr>
                </a:solidFill>
              </a:rPr>
              <a:t>Características</a:t>
            </a:r>
          </a:p>
        </p:txBody>
      </p:sp>
      <p:sp>
        <p:nvSpPr>
          <p:cNvPr id="3" name="Marcador de contenido 2"/>
          <p:cNvSpPr>
            <a:spLocks noGrp="1"/>
          </p:cNvSpPr>
          <p:nvPr>
            <p:ph idx="1"/>
          </p:nvPr>
        </p:nvSpPr>
        <p:spPr>
          <a:xfrm>
            <a:off x="677334" y="1409701"/>
            <a:ext cx="7876116" cy="4631662"/>
          </a:xfrm>
        </p:spPr>
        <p:txBody>
          <a:bodyPr>
            <a:normAutofit lnSpcReduction="10000"/>
          </a:bodyPr>
          <a:lstStyle/>
          <a:p>
            <a:pPr marL="0" indent="0" algn="just">
              <a:buNone/>
            </a:pPr>
            <a:r>
              <a:rPr lang="es-MX" sz="2800" b="1" i="1" dirty="0" err="1">
                <a:solidFill>
                  <a:schemeClr val="tx1"/>
                </a:solidFill>
                <a:latin typeface="Arial" panose="020B0604020202020204" pitchFamily="34" charset="0"/>
                <a:cs typeface="Arial" panose="020B0604020202020204" pitchFamily="34" charset="0"/>
              </a:rPr>
              <a:t>Klebsiella</a:t>
            </a:r>
            <a:r>
              <a:rPr lang="es-MX" sz="2800" i="1" dirty="0">
                <a:solidFill>
                  <a:schemeClr val="tx1"/>
                </a:solidFill>
                <a:latin typeface="Arial" panose="020B0604020202020204" pitchFamily="34" charset="0"/>
                <a:cs typeface="Arial" panose="020B0604020202020204" pitchFamily="34" charset="0"/>
              </a:rPr>
              <a:t> </a:t>
            </a:r>
            <a:r>
              <a:rPr lang="es-MX" sz="2800" i="1" dirty="0" err="1">
                <a:solidFill>
                  <a:schemeClr val="tx1"/>
                </a:solidFill>
                <a:latin typeface="Arial" panose="020B0604020202020204" pitchFamily="34" charset="0"/>
                <a:cs typeface="Arial" panose="020B0604020202020204" pitchFamily="34" charset="0"/>
              </a:rPr>
              <a:t>spp</a:t>
            </a:r>
            <a:r>
              <a:rPr lang="es-MX" sz="2800" i="1" dirty="0">
                <a:solidFill>
                  <a:schemeClr val="tx1"/>
                </a:solidFill>
                <a:latin typeface="Arial" panose="020B0604020202020204" pitchFamily="34" charset="0"/>
                <a:cs typeface="Arial" panose="020B0604020202020204" pitchFamily="34" charset="0"/>
              </a:rPr>
              <a:t>. </a:t>
            </a:r>
            <a:r>
              <a:rPr lang="es-MX" sz="2800" dirty="0">
                <a:solidFill>
                  <a:schemeClr val="tx1"/>
                </a:solidFill>
                <a:latin typeface="Arial" panose="020B0604020202020204" pitchFamily="34" charset="0"/>
                <a:cs typeface="Arial" panose="020B0604020202020204" pitchFamily="34" charset="0"/>
              </a:rPr>
              <a:t>forma parte de las </a:t>
            </a:r>
            <a:r>
              <a:rPr lang="es-MX" sz="2800" dirty="0" err="1">
                <a:solidFill>
                  <a:schemeClr val="tx1"/>
                </a:solidFill>
                <a:latin typeface="Arial" panose="020B0604020202020204" pitchFamily="34" charset="0"/>
                <a:cs typeface="Arial" panose="020B0604020202020204" pitchFamily="34" charset="0"/>
              </a:rPr>
              <a:t>enterobacterias</a:t>
            </a:r>
            <a:r>
              <a:rPr lang="es-MX" sz="2800" dirty="0">
                <a:solidFill>
                  <a:schemeClr val="tx1"/>
                </a:solidFill>
                <a:latin typeface="Arial" panose="020B0604020202020204" pitchFamily="34" charset="0"/>
                <a:cs typeface="Arial" panose="020B0604020202020204" pitchFamily="34" charset="0"/>
              </a:rPr>
              <a:t>, son bacilos, Gram (-) negativos, crecen en  diversos medios de cultivo, son bacterias oportunistas, las especies  importantes en la salud del humano son:</a:t>
            </a:r>
          </a:p>
          <a:p>
            <a:r>
              <a:rPr lang="es-MX" sz="2800" i="1" dirty="0">
                <a:solidFill>
                  <a:schemeClr val="tx1"/>
                </a:solidFill>
                <a:latin typeface="Arial" panose="020B0604020202020204" pitchFamily="34" charset="0"/>
                <a:cs typeface="Arial" panose="020B0604020202020204" pitchFamily="34" charset="0"/>
              </a:rPr>
              <a:t>K. </a:t>
            </a:r>
            <a:r>
              <a:rPr lang="es-MX" sz="2800" i="1" dirty="0" err="1">
                <a:solidFill>
                  <a:schemeClr val="tx1"/>
                </a:solidFill>
                <a:latin typeface="Arial" panose="020B0604020202020204" pitchFamily="34" charset="0"/>
                <a:cs typeface="Arial" panose="020B0604020202020204" pitchFamily="34" charset="0"/>
              </a:rPr>
              <a:t>pneumoniae</a:t>
            </a:r>
            <a:r>
              <a:rPr lang="es-MX" sz="2800" i="1" dirty="0">
                <a:solidFill>
                  <a:schemeClr val="tx1"/>
                </a:solidFill>
                <a:latin typeface="Arial" panose="020B0604020202020204" pitchFamily="34" charset="0"/>
                <a:cs typeface="Arial" panose="020B0604020202020204" pitchFamily="34" charset="0"/>
              </a:rPr>
              <a:t>,</a:t>
            </a:r>
            <a:endParaRPr lang="es-MX" sz="2800" dirty="0">
              <a:solidFill>
                <a:schemeClr val="tx1"/>
              </a:solidFill>
              <a:latin typeface="Arial" panose="020B0604020202020204" pitchFamily="34" charset="0"/>
              <a:cs typeface="Arial" panose="020B0604020202020204" pitchFamily="34" charset="0"/>
            </a:endParaRPr>
          </a:p>
          <a:p>
            <a:r>
              <a:rPr lang="es-MX" sz="2800" i="1" dirty="0">
                <a:solidFill>
                  <a:schemeClr val="tx1"/>
                </a:solidFill>
                <a:latin typeface="Arial" panose="020B0604020202020204" pitchFamily="34" charset="0"/>
                <a:cs typeface="Arial" panose="020B0604020202020204" pitchFamily="34" charset="0"/>
              </a:rPr>
              <a:t>K. </a:t>
            </a:r>
            <a:r>
              <a:rPr lang="es-MX" sz="2800" i="1" dirty="0" err="1">
                <a:solidFill>
                  <a:schemeClr val="tx1"/>
                </a:solidFill>
                <a:latin typeface="Arial" panose="020B0604020202020204" pitchFamily="34" charset="0"/>
                <a:cs typeface="Arial" panose="020B0604020202020204" pitchFamily="34" charset="0"/>
              </a:rPr>
              <a:t>ozanae</a:t>
            </a:r>
            <a:r>
              <a:rPr lang="es-MX" sz="2800" i="1" dirty="0">
                <a:solidFill>
                  <a:schemeClr val="tx1"/>
                </a:solidFill>
                <a:latin typeface="Arial" panose="020B0604020202020204" pitchFamily="34" charset="0"/>
                <a:cs typeface="Arial" panose="020B0604020202020204" pitchFamily="34" charset="0"/>
              </a:rPr>
              <a:t>,</a:t>
            </a:r>
            <a:endParaRPr lang="es-MX" sz="2800" dirty="0">
              <a:solidFill>
                <a:schemeClr val="tx1"/>
              </a:solidFill>
              <a:latin typeface="Arial" panose="020B0604020202020204" pitchFamily="34" charset="0"/>
              <a:cs typeface="Arial" panose="020B0604020202020204" pitchFamily="34" charset="0"/>
            </a:endParaRPr>
          </a:p>
          <a:p>
            <a:r>
              <a:rPr lang="es-MX" sz="2800" i="1" dirty="0">
                <a:solidFill>
                  <a:schemeClr val="tx1"/>
                </a:solidFill>
                <a:latin typeface="Arial" panose="020B0604020202020204" pitchFamily="34" charset="0"/>
                <a:cs typeface="Arial" panose="020B0604020202020204" pitchFamily="34" charset="0"/>
              </a:rPr>
              <a:t>K. </a:t>
            </a:r>
            <a:r>
              <a:rPr lang="es-MX" sz="2800" i="1" dirty="0" err="1">
                <a:solidFill>
                  <a:schemeClr val="tx1"/>
                </a:solidFill>
                <a:latin typeface="Arial" panose="020B0604020202020204" pitchFamily="34" charset="0"/>
                <a:cs typeface="Arial" panose="020B0604020202020204" pitchFamily="34" charset="0"/>
              </a:rPr>
              <a:t>rhinoscleromatis</a:t>
            </a:r>
            <a:r>
              <a:rPr lang="es-MX" sz="2800" i="1" dirty="0">
                <a:solidFill>
                  <a:schemeClr val="tx1"/>
                </a:solidFill>
                <a:latin typeface="Arial" panose="020B0604020202020204" pitchFamily="34" charset="0"/>
                <a:cs typeface="Arial" panose="020B0604020202020204" pitchFamily="34" charset="0"/>
              </a:rPr>
              <a:t>,</a:t>
            </a:r>
            <a:endParaRPr lang="es-MX" sz="2800" dirty="0">
              <a:solidFill>
                <a:schemeClr val="tx1"/>
              </a:solidFill>
              <a:latin typeface="Arial" panose="020B0604020202020204" pitchFamily="34" charset="0"/>
              <a:cs typeface="Arial" panose="020B0604020202020204" pitchFamily="34" charset="0"/>
            </a:endParaRPr>
          </a:p>
          <a:p>
            <a:r>
              <a:rPr lang="es-MX" sz="2800" i="1" dirty="0">
                <a:solidFill>
                  <a:schemeClr val="tx1"/>
                </a:solidFill>
                <a:latin typeface="Arial" panose="020B0604020202020204" pitchFamily="34" charset="0"/>
                <a:cs typeface="Arial" panose="020B0604020202020204" pitchFamily="34" charset="0"/>
              </a:rPr>
              <a:t>K. </a:t>
            </a:r>
            <a:r>
              <a:rPr lang="es-MX" sz="2800" i="1" dirty="0" err="1">
                <a:solidFill>
                  <a:schemeClr val="tx1"/>
                </a:solidFill>
                <a:latin typeface="Arial" panose="020B0604020202020204" pitchFamily="34" charset="0"/>
                <a:cs typeface="Arial" panose="020B0604020202020204" pitchFamily="34" charset="0"/>
              </a:rPr>
              <a:t>oxytoca</a:t>
            </a:r>
            <a:r>
              <a:rPr lang="es-MX" sz="2800" i="1" dirty="0">
                <a:solidFill>
                  <a:schemeClr val="tx1"/>
                </a:solidFill>
                <a:latin typeface="Arial" panose="020B0604020202020204" pitchFamily="34" charset="0"/>
                <a:cs typeface="Arial" panose="020B0604020202020204" pitchFamily="34" charset="0"/>
              </a:rPr>
              <a:t>.</a:t>
            </a:r>
            <a:endParaRPr lang="es-MX" sz="2800" dirty="0">
              <a:solidFill>
                <a:schemeClr val="tx1"/>
              </a:solidFill>
              <a:latin typeface="Arial" panose="020B0604020202020204" pitchFamily="34" charset="0"/>
              <a:cs typeface="Arial" panose="020B0604020202020204" pitchFamily="34" charset="0"/>
            </a:endParaRPr>
          </a:p>
          <a:p>
            <a:endParaRPr lang="es-MX"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4" name="Imagen 3">
            <a:extLst>
              <a:ext uri="{FF2B5EF4-FFF2-40B4-BE49-F238E27FC236}">
                <a16:creationId xmlns:a16="http://schemas.microsoft.com/office/drawing/2014/main" id="{4DCA854D-1660-4B36-AB91-D9485A08A660}"/>
              </a:ext>
            </a:extLst>
          </p:cNvPr>
          <p:cNvPicPr>
            <a:picLocks noChangeAspect="1"/>
          </p:cNvPicPr>
          <p:nvPr/>
        </p:nvPicPr>
        <p:blipFill rotWithShape="1">
          <a:blip r:embed="rId2"/>
          <a:srcRect l="4310" t="1" r="8176" b="11178"/>
          <a:stretch/>
        </p:blipFill>
        <p:spPr>
          <a:xfrm>
            <a:off x="8553450" y="1"/>
            <a:ext cx="3295650" cy="6858000"/>
          </a:xfrm>
          <a:prstGeom prst="rect">
            <a:avLst/>
          </a:prstGeom>
        </p:spPr>
      </p:pic>
      <p:sp>
        <p:nvSpPr>
          <p:cNvPr id="5" name="CuadroTexto 4"/>
          <p:cNvSpPr txBox="1"/>
          <p:nvPr/>
        </p:nvSpPr>
        <p:spPr>
          <a:xfrm>
            <a:off x="9274002" y="259138"/>
            <a:ext cx="268428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MX" i="1">
                <a:solidFill>
                  <a:schemeClr val="tx1"/>
                </a:solidFill>
              </a:rPr>
              <a:t>klebsiella</a:t>
            </a:r>
            <a:endParaRPr lang="es-MX"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184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sp>
          <p:nvSpPr>
            <p:cNvPr id="12"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grpSp>
      <p:sp useBgFill="1">
        <p:nvSpPr>
          <p:cNvPr id="14" name="Rectangle 13">
            <a:extLst>
              <a:ext uri="{FF2B5EF4-FFF2-40B4-BE49-F238E27FC236}">
                <a16:creationId xmlns:a16="http://schemas.microsoft.com/office/drawing/2014/main" id="{7C04FA5E-9397-403D-8733-45505DDB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138004" y="1480929"/>
            <a:ext cx="5607908" cy="3254321"/>
          </a:xfrm>
        </p:spPr>
        <p:txBody>
          <a:bodyPr vert="horz" lIns="91440" tIns="45720" rIns="91440" bIns="45720" rtlCol="0" anchor="b">
            <a:normAutofit/>
          </a:bodyPr>
          <a:lstStyle/>
          <a:p>
            <a:r>
              <a:rPr lang="en-US" i="1" cap="all"/>
              <a:t>#7 Neisseria</a:t>
            </a:r>
            <a:br>
              <a:rPr lang="en-US" i="1" cap="all"/>
            </a:br>
            <a:r>
              <a:rPr lang="en-US" i="1" cap="all"/>
              <a:t>Gonorrhoeae</a:t>
            </a:r>
            <a:br>
              <a:rPr lang="en-US" i="1" cap="all"/>
            </a:br>
            <a:br>
              <a:rPr lang="en-US" i="1" cap="all"/>
            </a:br>
            <a:br>
              <a:rPr lang="en-US" i="1" cap="all"/>
            </a:br>
            <a:endParaRPr lang="en-US" cap="all"/>
          </a:p>
        </p:txBody>
      </p:sp>
      <p:sp>
        <p:nvSpPr>
          <p:cNvPr id="16" name="Freeform 6">
            <a:extLst>
              <a:ext uri="{FF2B5EF4-FFF2-40B4-BE49-F238E27FC236}">
                <a16:creationId xmlns:a16="http://schemas.microsoft.com/office/drawing/2014/main" id="{09E1F823-C239-4ACC-923A-5C958E00E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sp>
        <p:nvSpPr>
          <p:cNvPr id="18" name="Freeform 6">
            <a:extLst>
              <a:ext uri="{FF2B5EF4-FFF2-40B4-BE49-F238E27FC236}">
                <a16:creationId xmlns:a16="http://schemas.microsoft.com/office/drawing/2014/main" id="{0817DDF7-06E9-4C7C-84DF-2240A6536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pic>
        <p:nvPicPr>
          <p:cNvPr id="4" name="Imagen 3">
            <a:extLst>
              <a:ext uri="{FF2B5EF4-FFF2-40B4-BE49-F238E27FC236}">
                <a16:creationId xmlns:a16="http://schemas.microsoft.com/office/drawing/2014/main" id="{10FC799F-06F4-4113-A36A-764FD4D90B4B}"/>
              </a:ext>
            </a:extLst>
          </p:cNvPr>
          <p:cNvPicPr>
            <a:picLocks noChangeAspect="1"/>
          </p:cNvPicPr>
          <p:nvPr/>
        </p:nvPicPr>
        <p:blipFill rotWithShape="1">
          <a:blip r:embed="rId2"/>
          <a:srcRect l="24072" r="28087" b="-1"/>
          <a:stretch/>
        </p:blipFill>
        <p:spPr>
          <a:xfrm>
            <a:off x="1155560" y="1129353"/>
            <a:ext cx="3914583" cy="4582236"/>
          </a:xfrm>
          <a:prstGeom prst="rect">
            <a:avLst/>
          </a:prstGeom>
        </p:spPr>
      </p:pic>
      <p:sp>
        <p:nvSpPr>
          <p:cNvPr id="5" name="Marcador de número de diapositiva 4"/>
          <p:cNvSpPr>
            <a:spLocks noGrp="1"/>
          </p:cNvSpPr>
          <p:nvPr>
            <p:ph type="sldNum" sz="quarter" idx="12"/>
          </p:nvPr>
        </p:nvSpPr>
        <p:spPr>
          <a:xfrm>
            <a:off x="9830683" y="6453386"/>
            <a:ext cx="1596292" cy="404614"/>
          </a:xfrm>
        </p:spPr>
        <p:txBody>
          <a:bodyPr vert="horz" lIns="91440" tIns="45720" rIns="91440" bIns="45720" rtlCol="0" anchor="ctr">
            <a:normAutofit/>
          </a:bodyPr>
          <a:lstStyle/>
          <a:p>
            <a:pPr>
              <a:spcAft>
                <a:spcPts val="600"/>
              </a:spcAft>
            </a:pPr>
            <a:fld id="{D57F1E4F-1CFF-5643-939E-217C01CDF565}" type="slidenum">
              <a:rPr lang="en-US" smtClean="0"/>
              <a:pPr>
                <a:spcAft>
                  <a:spcPts val="600"/>
                </a:spcAft>
              </a:pPr>
              <a:t>29</a:t>
            </a:fld>
            <a:endParaRPr lang="en-US"/>
          </a:p>
        </p:txBody>
      </p:sp>
    </p:spTree>
    <p:extLst>
      <p:ext uri="{BB962C8B-B14F-4D97-AF65-F5344CB8AC3E}">
        <p14:creationId xmlns:p14="http://schemas.microsoft.com/office/powerpoint/2010/main" val="204628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750627"/>
            <a:ext cx="8596668" cy="5290735"/>
          </a:xfrm>
        </p:spPr>
        <p:txBody>
          <a:bodyPr/>
          <a:lstStyle/>
          <a:p>
            <a:pPr marL="0" lvl="0" indent="0" algn="just">
              <a:buNone/>
            </a:pPr>
            <a:r>
              <a:rPr lang="es-MX" sz="2800">
                <a:solidFill>
                  <a:srgbClr val="222222"/>
                </a:solidFill>
                <a:latin typeface="Arial" panose="020B0604020202020204" pitchFamily="34" charset="0"/>
                <a:cs typeface="Arial" panose="020B0604020202020204" pitchFamily="34" charset="0"/>
              </a:rPr>
              <a:t>Estas </a:t>
            </a:r>
            <a:r>
              <a:rPr lang="es-MX" sz="2800" b="1" i="1">
                <a:solidFill>
                  <a:srgbClr val="222222"/>
                </a:solidFill>
                <a:latin typeface="Arial" panose="020B0604020202020204" pitchFamily="34" charset="0"/>
                <a:cs typeface="Arial" panose="020B0604020202020204" pitchFamily="34" charset="0"/>
              </a:rPr>
              <a:t>bacterias se contagian:</a:t>
            </a:r>
          </a:p>
          <a:p>
            <a:pPr marL="0" lvl="0" indent="0">
              <a:buNone/>
            </a:pPr>
            <a:endParaRPr lang="es-MX" sz="2400" b="1">
              <a:solidFill>
                <a:srgbClr val="222222"/>
              </a:solidFill>
              <a:latin typeface="Arial" panose="020B0604020202020204" pitchFamily="34" charset="0"/>
              <a:cs typeface="Arial" panose="020B0604020202020204" pitchFamily="34" charset="0"/>
            </a:endParaRPr>
          </a:p>
          <a:p>
            <a:pPr marL="0" lvl="0" indent="0" algn="just">
              <a:buNone/>
            </a:pPr>
            <a:r>
              <a:rPr lang="es-MX" sz="2400">
                <a:solidFill>
                  <a:srgbClr val="222222"/>
                </a:solidFill>
                <a:latin typeface="Arial" panose="020B0604020202020204" pitchFamily="34" charset="0"/>
                <a:cs typeface="Arial" panose="020B0604020202020204" pitchFamily="34" charset="0"/>
              </a:rPr>
              <a:t>-Por contacto directo con secreciones nasales o de la garganta de personas infectadas con lesiones cutáneas infectadas.</a:t>
            </a:r>
          </a:p>
          <a:p>
            <a:pPr marL="0" lvl="0" indent="0" algn="just">
              <a:buNone/>
            </a:pPr>
            <a:r>
              <a:rPr lang="es-MX" sz="2400">
                <a:solidFill>
                  <a:srgbClr val="222222"/>
                </a:solidFill>
                <a:latin typeface="Arial" panose="020B0604020202020204" pitchFamily="34" charset="0"/>
                <a:cs typeface="Arial" panose="020B0604020202020204" pitchFamily="34" charset="0"/>
              </a:rPr>
              <a:t> El riesgo de </a:t>
            </a:r>
            <a:r>
              <a:rPr lang="es-MX" sz="2400" b="1">
                <a:solidFill>
                  <a:srgbClr val="222222"/>
                </a:solidFill>
                <a:latin typeface="Arial" panose="020B0604020202020204" pitchFamily="34" charset="0"/>
                <a:cs typeface="Arial" panose="020B0604020202020204" pitchFamily="34" charset="0"/>
              </a:rPr>
              <a:t>contagio</a:t>
            </a:r>
            <a:r>
              <a:rPr lang="es-MX" sz="2400">
                <a:solidFill>
                  <a:srgbClr val="222222"/>
                </a:solidFill>
                <a:latin typeface="Arial" panose="020B0604020202020204" pitchFamily="34" charset="0"/>
                <a:cs typeface="Arial" panose="020B0604020202020204" pitchFamily="34" charset="0"/>
              </a:rPr>
              <a:t> es mayor cuando la persona se encuentra enferma, por ejemplo.</a:t>
            </a:r>
          </a:p>
          <a:p>
            <a:pPr marL="0" lvl="0" indent="0" algn="just">
              <a:buNone/>
            </a:pPr>
            <a:r>
              <a:rPr lang="es-MX" sz="2400">
                <a:solidFill>
                  <a:srgbClr val="222222"/>
                </a:solidFill>
                <a:latin typeface="Arial" panose="020B0604020202020204" pitchFamily="34" charset="0"/>
                <a:cs typeface="Arial" panose="020B0604020202020204" pitchFamily="34" charset="0"/>
              </a:rPr>
              <a:t> cuando las personas tienen </a:t>
            </a:r>
            <a:r>
              <a:rPr lang="es-MX" sz="2400" b="1" i="1">
                <a:solidFill>
                  <a:srgbClr val="222222"/>
                </a:solidFill>
                <a:latin typeface="Arial" panose="020B0604020202020204" pitchFamily="34" charset="0"/>
                <a:cs typeface="Arial" panose="020B0604020202020204" pitchFamily="34" charset="0"/>
              </a:rPr>
              <a:t>Estreptococos</a:t>
            </a:r>
            <a:r>
              <a:rPr lang="es-MX" sz="2400" b="1" u="sng">
                <a:solidFill>
                  <a:srgbClr val="222222"/>
                </a:solidFill>
                <a:latin typeface="Arial" panose="020B0604020202020204" pitchFamily="34" charset="0"/>
                <a:cs typeface="Arial" panose="020B0604020202020204" pitchFamily="34" charset="0"/>
              </a:rPr>
              <a:t> </a:t>
            </a:r>
          </a:p>
          <a:p>
            <a:pPr marL="0" lvl="0" indent="0" algn="just">
              <a:buNone/>
            </a:pPr>
            <a:r>
              <a:rPr lang="es-MX" sz="2400" u="sng">
                <a:solidFill>
                  <a:srgbClr val="222222"/>
                </a:solidFill>
                <a:latin typeface="Arial" panose="020B0604020202020204" pitchFamily="34" charset="0"/>
                <a:cs typeface="Arial" panose="020B0604020202020204" pitchFamily="34" charset="0"/>
              </a:rPr>
              <a:t>en la garganta o en una herida infectada.</a:t>
            </a:r>
            <a:endParaRPr lang="es-MX" sz="2400" u="sng">
              <a:solidFill>
                <a:prstClr val="black"/>
              </a:solidFill>
              <a:latin typeface="Arial" panose="020B0604020202020204" pitchFamily="34" charset="0"/>
              <a:cs typeface="Arial" panose="020B0604020202020204" pitchFamily="34" charset="0"/>
            </a:endParaRPr>
          </a:p>
          <a:p>
            <a:endParaRPr lang="es-MX" dirty="0"/>
          </a:p>
        </p:txBody>
      </p:sp>
      <p:sp>
        <p:nvSpPr>
          <p:cNvPr id="5" name="Marcador de número de diapositiva 4"/>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4" name="Imagen 3"/>
          <p:cNvPicPr>
            <a:picLocks noChangeAspect="1"/>
          </p:cNvPicPr>
          <p:nvPr/>
        </p:nvPicPr>
        <p:blipFill>
          <a:blip r:embed="rId3"/>
          <a:stretch>
            <a:fillRect/>
          </a:stretch>
        </p:blipFill>
        <p:spPr>
          <a:xfrm>
            <a:off x="7266409" y="3594286"/>
            <a:ext cx="4015186" cy="31291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1689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4400" b="1" dirty="0">
                <a:solidFill>
                  <a:schemeClr val="accent2">
                    <a:lumMod val="75000"/>
                  </a:schemeClr>
                </a:solidFill>
                <a:latin typeface="Arial" panose="020B0604020202020204" pitchFamily="34" charset="0"/>
                <a:cs typeface="Arial" panose="020B0604020202020204" pitchFamily="34" charset="0"/>
              </a:rPr>
              <a:t>¿Que es?</a:t>
            </a:r>
            <a:endParaRPr lang="es-MX" sz="4400" dirty="0">
              <a:solidFill>
                <a:schemeClr val="accent2">
                  <a:lumMod val="75000"/>
                </a:schemeClr>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353484" y="1665289"/>
            <a:ext cx="9228666" cy="3880773"/>
          </a:xfrm>
        </p:spPr>
        <p:txBody>
          <a:bodyPr/>
          <a:lstStyle/>
          <a:p>
            <a:pPr algn="just"/>
            <a:r>
              <a:rPr lang="es-MX" sz="2400" dirty="0">
                <a:latin typeface="Arial" panose="020B0604020202020204" pitchFamily="34" charset="0"/>
                <a:cs typeface="Arial" panose="020B0604020202020204" pitchFamily="34" charset="0"/>
              </a:rPr>
              <a:t>E</a:t>
            </a:r>
            <a:r>
              <a:rPr lang="es-MX" sz="2400" dirty="0">
                <a:solidFill>
                  <a:schemeClr val="tx1"/>
                </a:solidFill>
                <a:latin typeface="Arial" panose="020B0604020202020204" pitchFamily="34" charset="0"/>
                <a:cs typeface="Arial" panose="020B0604020202020204" pitchFamily="34" charset="0"/>
              </a:rPr>
              <a:t>s una infección de transmisión sexual (ITS) común.</a:t>
            </a:r>
          </a:p>
          <a:p>
            <a:pPr algn="just"/>
            <a:r>
              <a:rPr lang="es-MX" sz="2400" dirty="0">
                <a:solidFill>
                  <a:schemeClr val="tx1"/>
                </a:solidFill>
                <a:latin typeface="Arial" panose="020B0604020202020204" pitchFamily="34" charset="0"/>
                <a:cs typeface="Arial" panose="020B0604020202020204" pitchFamily="34" charset="0"/>
              </a:rPr>
              <a:t>La gonorrea es causada por la bacteria </a:t>
            </a:r>
            <a:r>
              <a:rPr lang="es-MX" sz="2400" i="1" dirty="0" err="1">
                <a:solidFill>
                  <a:schemeClr val="tx1"/>
                </a:solidFill>
                <a:latin typeface="Arial" panose="020B0604020202020204" pitchFamily="34" charset="0"/>
                <a:cs typeface="Arial" panose="020B0604020202020204" pitchFamily="34" charset="0"/>
              </a:rPr>
              <a:t>Neisseria</a:t>
            </a:r>
            <a:r>
              <a:rPr lang="es-MX" sz="2400" i="1" dirty="0">
                <a:solidFill>
                  <a:schemeClr val="tx1"/>
                </a:solidFill>
                <a:latin typeface="Arial" panose="020B0604020202020204" pitchFamily="34" charset="0"/>
                <a:cs typeface="Arial" panose="020B0604020202020204" pitchFamily="34" charset="0"/>
              </a:rPr>
              <a:t> </a:t>
            </a:r>
            <a:r>
              <a:rPr lang="es-MX" sz="2400" i="1" dirty="0" err="1">
                <a:solidFill>
                  <a:schemeClr val="tx1"/>
                </a:solidFill>
                <a:latin typeface="Arial" panose="020B0604020202020204" pitchFamily="34" charset="0"/>
                <a:cs typeface="Arial" panose="020B0604020202020204" pitchFamily="34" charset="0"/>
              </a:rPr>
              <a:t>gonorrhoeae</a:t>
            </a:r>
            <a:r>
              <a:rPr lang="es-MX" sz="2400" dirty="0">
                <a:solidFill>
                  <a:schemeClr val="tx1"/>
                </a:solidFill>
                <a:latin typeface="Arial" panose="020B0604020202020204" pitchFamily="34" charset="0"/>
                <a:cs typeface="Arial" panose="020B0604020202020204" pitchFamily="34" charset="0"/>
              </a:rPr>
              <a:t> y la puede propagar cualquier tipo de actividad sexual. Se puede contraer por contacto con la boca, la garganta, los ojos, la uretra, la vagina, el pene o el ano.</a:t>
            </a:r>
          </a:p>
          <a:p>
            <a:endParaRPr lang="es-MX" dirty="0"/>
          </a:p>
        </p:txBody>
      </p:sp>
      <p:sp>
        <p:nvSpPr>
          <p:cNvPr id="10" name="Marcador de número de diapositiva 9"/>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4" name="Imagen 3">
            <a:extLst>
              <a:ext uri="{FF2B5EF4-FFF2-40B4-BE49-F238E27FC236}">
                <a16:creationId xmlns:a16="http://schemas.microsoft.com/office/drawing/2014/main" id="{D868D75F-B5E5-4292-A61E-C72D4CE8DE98}"/>
              </a:ext>
            </a:extLst>
          </p:cNvPr>
          <p:cNvPicPr>
            <a:picLocks noChangeAspect="1"/>
          </p:cNvPicPr>
          <p:nvPr/>
        </p:nvPicPr>
        <p:blipFill>
          <a:blip r:embed="rId2"/>
          <a:stretch>
            <a:fillRect/>
          </a:stretch>
        </p:blipFill>
        <p:spPr>
          <a:xfrm>
            <a:off x="22674" y="4476751"/>
            <a:ext cx="2584174" cy="2381250"/>
          </a:xfrm>
          <a:prstGeom prst="rect">
            <a:avLst/>
          </a:prstGeom>
        </p:spPr>
      </p:pic>
      <p:pic>
        <p:nvPicPr>
          <p:cNvPr id="5" name="Imagen 4">
            <a:extLst>
              <a:ext uri="{FF2B5EF4-FFF2-40B4-BE49-F238E27FC236}">
                <a16:creationId xmlns:a16="http://schemas.microsoft.com/office/drawing/2014/main" id="{01E839CD-4ED8-48E6-B8DB-63F03A350DAD}"/>
              </a:ext>
            </a:extLst>
          </p:cNvPr>
          <p:cNvPicPr>
            <a:picLocks noChangeAspect="1"/>
          </p:cNvPicPr>
          <p:nvPr/>
        </p:nvPicPr>
        <p:blipFill>
          <a:blip r:embed="rId3"/>
          <a:stretch>
            <a:fillRect/>
          </a:stretch>
        </p:blipFill>
        <p:spPr>
          <a:xfrm>
            <a:off x="2606848" y="4476751"/>
            <a:ext cx="2476500" cy="2381250"/>
          </a:xfrm>
          <a:prstGeom prst="rect">
            <a:avLst/>
          </a:prstGeom>
        </p:spPr>
      </p:pic>
      <p:pic>
        <p:nvPicPr>
          <p:cNvPr id="6" name="Imagen 5">
            <a:extLst>
              <a:ext uri="{FF2B5EF4-FFF2-40B4-BE49-F238E27FC236}">
                <a16:creationId xmlns:a16="http://schemas.microsoft.com/office/drawing/2014/main" id="{1C45BFB3-9C83-41FD-B5A7-1D1D2551D794}"/>
              </a:ext>
            </a:extLst>
          </p:cNvPr>
          <p:cNvPicPr>
            <a:picLocks noChangeAspect="1"/>
          </p:cNvPicPr>
          <p:nvPr/>
        </p:nvPicPr>
        <p:blipFill>
          <a:blip r:embed="rId4"/>
          <a:stretch>
            <a:fillRect/>
          </a:stretch>
        </p:blipFill>
        <p:spPr>
          <a:xfrm>
            <a:off x="5092873" y="4476751"/>
            <a:ext cx="2857500" cy="2381249"/>
          </a:xfrm>
          <a:prstGeom prst="rect">
            <a:avLst/>
          </a:prstGeom>
        </p:spPr>
      </p:pic>
      <p:sp>
        <p:nvSpPr>
          <p:cNvPr id="9" name="CuadroTexto 8"/>
          <p:cNvSpPr txBox="1"/>
          <p:nvPr/>
        </p:nvSpPr>
        <p:spPr>
          <a:xfrm>
            <a:off x="9292663" y="259138"/>
            <a:ext cx="268428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MX" i="1" dirty="0">
                <a:solidFill>
                  <a:schemeClr val="tx1"/>
                </a:solidFill>
                <a:latin typeface="Arial" panose="020B0604020202020204" pitchFamily="34" charset="0"/>
                <a:cs typeface="Arial" panose="020B0604020202020204" pitchFamily="34" charset="0"/>
              </a:rPr>
              <a:t> Gonorrea </a:t>
            </a:r>
            <a:endParaRPr lang="es-MX"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6240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28" name="Group 1030">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32"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sp>
          <p:nvSpPr>
            <p:cNvPr id="1033"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grpSp>
      <p:sp useBgFill="1">
        <p:nvSpPr>
          <p:cNvPr id="1035" name="Rectangle 1034">
            <a:extLst>
              <a:ext uri="{FF2B5EF4-FFF2-40B4-BE49-F238E27FC236}">
                <a16:creationId xmlns:a16="http://schemas.microsoft.com/office/drawing/2014/main" id="{7C04FA5E-9397-403D-8733-45505DDB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138004" y="1480929"/>
            <a:ext cx="5607908" cy="3254321"/>
          </a:xfrm>
        </p:spPr>
        <p:txBody>
          <a:bodyPr vert="horz" lIns="91440" tIns="45720" rIns="91440" bIns="45720" rtlCol="0" anchor="b">
            <a:normAutofit/>
          </a:bodyPr>
          <a:lstStyle/>
          <a:p>
            <a:br>
              <a:rPr lang="en-US" i="1" cap="all"/>
            </a:br>
            <a:r>
              <a:rPr lang="en-US" i="1" cap="all"/>
              <a:t>#8 Bacillus cereus</a:t>
            </a:r>
            <a:r>
              <a:rPr lang="en-US" cap="all"/>
              <a:t> </a:t>
            </a:r>
            <a:br>
              <a:rPr lang="en-US" i="1" cap="all"/>
            </a:br>
            <a:br>
              <a:rPr lang="en-US" i="1" cap="all"/>
            </a:br>
            <a:endParaRPr lang="en-US" cap="all"/>
          </a:p>
        </p:txBody>
      </p:sp>
      <p:sp>
        <p:nvSpPr>
          <p:cNvPr id="1037" name="Freeform 6">
            <a:extLst>
              <a:ext uri="{FF2B5EF4-FFF2-40B4-BE49-F238E27FC236}">
                <a16:creationId xmlns:a16="http://schemas.microsoft.com/office/drawing/2014/main" id="{09E1F823-C239-4ACC-923A-5C958E00E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sp>
        <p:nvSpPr>
          <p:cNvPr id="1039" name="Freeform 6">
            <a:extLst>
              <a:ext uri="{FF2B5EF4-FFF2-40B4-BE49-F238E27FC236}">
                <a16:creationId xmlns:a16="http://schemas.microsoft.com/office/drawing/2014/main" id="{0817DDF7-06E9-4C7C-84DF-2240A6536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pic>
        <p:nvPicPr>
          <p:cNvPr id="1026" name="Picture 2" descr="Bacillus cereus, gram-positive spore-producing bacteria arranged in chains  which cause food poisoning. 3D illustration ilustración de Stock | Adobe  Stock">
            <a:extLst>
              <a:ext uri="{FF2B5EF4-FFF2-40B4-BE49-F238E27FC236}">
                <a16:creationId xmlns:a16="http://schemas.microsoft.com/office/drawing/2014/main" id="{CE637879-8B7D-675C-331C-D6AD66CED9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55" r="24421"/>
          <a:stretch/>
        </p:blipFill>
        <p:spPr bwMode="auto">
          <a:xfrm>
            <a:off x="1155560" y="1129353"/>
            <a:ext cx="3914583" cy="4582236"/>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número de diapositiva 4"/>
          <p:cNvSpPr>
            <a:spLocks noGrp="1"/>
          </p:cNvSpPr>
          <p:nvPr>
            <p:ph type="sldNum" sz="quarter" idx="12"/>
          </p:nvPr>
        </p:nvSpPr>
        <p:spPr>
          <a:xfrm>
            <a:off x="9830683" y="6453386"/>
            <a:ext cx="1596292" cy="404614"/>
          </a:xfrm>
        </p:spPr>
        <p:txBody>
          <a:bodyPr vert="horz" lIns="91440" tIns="45720" rIns="91440" bIns="45720" rtlCol="0" anchor="ctr">
            <a:normAutofit/>
          </a:bodyPr>
          <a:lstStyle/>
          <a:p>
            <a:pPr>
              <a:spcAft>
                <a:spcPts val="600"/>
              </a:spcAft>
            </a:pPr>
            <a:fld id="{D57F1E4F-1CFF-5643-939E-217C01CDF565}" type="slidenum">
              <a:rPr lang="en-US"/>
              <a:pPr>
                <a:spcAft>
                  <a:spcPts val="600"/>
                </a:spcAft>
              </a:pPr>
              <a:t>31</a:t>
            </a:fld>
            <a:endParaRPr lang="en-US"/>
          </a:p>
        </p:txBody>
      </p:sp>
    </p:spTree>
    <p:extLst>
      <p:ext uri="{BB962C8B-B14F-4D97-AF65-F5344CB8AC3E}">
        <p14:creationId xmlns:p14="http://schemas.microsoft.com/office/powerpoint/2010/main" val="228997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01C38-776A-E023-9605-06476E1F16D1}"/>
              </a:ext>
            </a:extLst>
          </p:cNvPr>
          <p:cNvSpPr>
            <a:spLocks noGrp="1"/>
          </p:cNvSpPr>
          <p:nvPr>
            <p:ph type="title"/>
          </p:nvPr>
        </p:nvSpPr>
        <p:spPr/>
        <p:txBody>
          <a:bodyPr/>
          <a:lstStyle/>
          <a:p>
            <a:r>
              <a:rPr lang="es-MX" dirty="0"/>
              <a:t>Características</a:t>
            </a:r>
          </a:p>
        </p:txBody>
      </p:sp>
      <p:sp>
        <p:nvSpPr>
          <p:cNvPr id="3" name="Marcador de contenido 2">
            <a:extLst>
              <a:ext uri="{FF2B5EF4-FFF2-40B4-BE49-F238E27FC236}">
                <a16:creationId xmlns:a16="http://schemas.microsoft.com/office/drawing/2014/main" id="{D5157DC3-45E0-2D92-7891-B26C14F54D9E}"/>
              </a:ext>
            </a:extLst>
          </p:cNvPr>
          <p:cNvSpPr>
            <a:spLocks noGrp="1"/>
          </p:cNvSpPr>
          <p:nvPr>
            <p:ph idx="1"/>
          </p:nvPr>
        </p:nvSpPr>
        <p:spPr>
          <a:xfrm>
            <a:off x="677333" y="2160589"/>
            <a:ext cx="10463417" cy="3880773"/>
          </a:xfrm>
        </p:spPr>
        <p:txBody>
          <a:bodyPr>
            <a:normAutofit fontScale="92500" lnSpcReduction="20000"/>
          </a:bodyPr>
          <a:lstStyle/>
          <a:p>
            <a:pPr algn="just"/>
            <a:r>
              <a:rPr lang="es-MX" b="0" i="1" dirty="0" err="1">
                <a:solidFill>
                  <a:srgbClr val="000000"/>
                </a:solidFill>
                <a:effectLst/>
                <a:latin typeface="verdana" panose="020B0604030504040204" pitchFamily="34" charset="0"/>
              </a:rPr>
              <a:t>Bacillus</a:t>
            </a:r>
            <a:r>
              <a:rPr lang="es-MX" b="0" i="1" dirty="0">
                <a:solidFill>
                  <a:srgbClr val="000000"/>
                </a:solidFill>
                <a:effectLst/>
                <a:latin typeface="verdana" panose="020B0604030504040204" pitchFamily="34" charset="0"/>
              </a:rPr>
              <a:t> </a:t>
            </a:r>
            <a:r>
              <a:rPr lang="es-MX" b="0" i="1" dirty="0" err="1">
                <a:solidFill>
                  <a:srgbClr val="000000"/>
                </a:solidFill>
                <a:effectLst/>
                <a:latin typeface="verdana" panose="020B0604030504040204" pitchFamily="34" charset="0"/>
              </a:rPr>
              <a:t>cereus</a:t>
            </a:r>
            <a:r>
              <a:rPr lang="es-MX" b="0" i="0" dirty="0">
                <a:solidFill>
                  <a:srgbClr val="000000"/>
                </a:solidFill>
                <a:effectLst/>
                <a:latin typeface="verdana" panose="020B0604030504040204" pitchFamily="34" charset="0"/>
              </a:rPr>
              <a:t> es un microorganismo resistente a los procesos cocción o pasteurización de los alimentos.</a:t>
            </a:r>
          </a:p>
          <a:p>
            <a:pPr algn="just"/>
            <a:r>
              <a:rPr lang="es-MX" b="0" i="0" dirty="0">
                <a:solidFill>
                  <a:srgbClr val="000000"/>
                </a:solidFill>
                <a:effectLst/>
                <a:latin typeface="verdana" panose="020B0604030504040204" pitchFamily="34" charset="0"/>
              </a:rPr>
              <a:t>Se encuentra en el ambiente de forma habitual y tiene el potencial de contaminar fácilmente los alimentos por prácticas de manufactura deficientes, lo cual puede propiciar condiciones adecuadas para su proliferación y desencadenar la presentación de enfermedades transmitidas por alimentos (ETA) al hombre.</a:t>
            </a:r>
          </a:p>
          <a:p>
            <a:pPr algn="just"/>
            <a:r>
              <a:rPr lang="es-MX" b="0" i="1" dirty="0" err="1">
                <a:solidFill>
                  <a:srgbClr val="000000"/>
                </a:solidFill>
                <a:effectLst/>
                <a:latin typeface="verdana" panose="020B0604030504040204" pitchFamily="34" charset="0"/>
              </a:rPr>
              <a:t>Bacillus</a:t>
            </a:r>
            <a:r>
              <a:rPr lang="es-MX" b="0" i="1" dirty="0">
                <a:solidFill>
                  <a:srgbClr val="000000"/>
                </a:solidFill>
                <a:effectLst/>
                <a:latin typeface="verdana" panose="020B0604030504040204" pitchFamily="34" charset="0"/>
              </a:rPr>
              <a:t> </a:t>
            </a:r>
            <a:r>
              <a:rPr lang="es-MX" b="0" i="1" dirty="0" err="1">
                <a:solidFill>
                  <a:srgbClr val="000000"/>
                </a:solidFill>
                <a:effectLst/>
                <a:latin typeface="verdana" panose="020B0604030504040204" pitchFamily="34" charset="0"/>
              </a:rPr>
              <a:t>cereus</a:t>
            </a:r>
            <a:r>
              <a:rPr lang="es-MX" b="0" i="0" dirty="0">
                <a:solidFill>
                  <a:srgbClr val="000000"/>
                </a:solidFill>
                <a:effectLst/>
                <a:latin typeface="verdana" panose="020B0604030504040204" pitchFamily="34" charset="0"/>
              </a:rPr>
              <a:t> es un bacilo Gram positivo, anaerobio facultativo y móvil debido a la presencia de flagelos </a:t>
            </a:r>
            <a:r>
              <a:rPr lang="es-MX" b="0" i="0" dirty="0" err="1">
                <a:solidFill>
                  <a:srgbClr val="000000"/>
                </a:solidFill>
                <a:effectLst/>
                <a:latin typeface="verdana" panose="020B0604030504040204" pitchFamily="34" charset="0"/>
              </a:rPr>
              <a:t>perítricos</a:t>
            </a:r>
            <a:r>
              <a:rPr lang="es-MX" b="0" i="0" dirty="0">
                <a:solidFill>
                  <a:srgbClr val="000000"/>
                </a:solidFill>
                <a:effectLst/>
                <a:latin typeface="verdana" panose="020B0604030504040204" pitchFamily="34" charset="0"/>
              </a:rPr>
              <a:t> [12–14]; forma esporas resistentes a condiciones adversas del medio, como altas temperaturas, deshidratación y radiación, y produce diversas toxinas que contaminan gran variedad de alimentos.</a:t>
            </a:r>
          </a:p>
          <a:p>
            <a:pPr algn="just"/>
            <a:r>
              <a:rPr lang="es-MX" b="0" i="0" dirty="0">
                <a:solidFill>
                  <a:srgbClr val="000000"/>
                </a:solidFill>
                <a:effectLst/>
                <a:latin typeface="verdana" panose="020B0604030504040204" pitchFamily="34" charset="0"/>
              </a:rPr>
              <a:t>Los alimentos más susceptibles de ser contaminados por cepas de </a:t>
            </a:r>
            <a:r>
              <a:rPr lang="es-MX" b="0" i="1" dirty="0">
                <a:solidFill>
                  <a:srgbClr val="000000"/>
                </a:solidFill>
                <a:effectLst/>
                <a:latin typeface="verdana" panose="020B0604030504040204" pitchFamily="34" charset="0"/>
              </a:rPr>
              <a:t>B. </a:t>
            </a:r>
            <a:r>
              <a:rPr lang="es-MX" b="0" i="1" dirty="0" err="1">
                <a:solidFill>
                  <a:srgbClr val="000000"/>
                </a:solidFill>
                <a:effectLst/>
                <a:latin typeface="verdana" panose="020B0604030504040204" pitchFamily="34" charset="0"/>
              </a:rPr>
              <a:t>cereus</a:t>
            </a:r>
            <a:r>
              <a:rPr lang="es-MX" b="0" i="0" dirty="0">
                <a:solidFill>
                  <a:srgbClr val="000000"/>
                </a:solidFill>
                <a:effectLst/>
                <a:latin typeface="verdana" panose="020B0604030504040204" pitchFamily="34" charset="0"/>
              </a:rPr>
              <a:t> incluyen, harinas, carnes, leches, quesos, verduras, pescados, arroz y sus derivados</a:t>
            </a:r>
            <a:endParaRPr lang="es-MX" dirty="0"/>
          </a:p>
        </p:txBody>
      </p:sp>
      <p:sp>
        <p:nvSpPr>
          <p:cNvPr id="4" name="Marcador de número de diapositiva 3">
            <a:extLst>
              <a:ext uri="{FF2B5EF4-FFF2-40B4-BE49-F238E27FC236}">
                <a16:creationId xmlns:a16="http://schemas.microsoft.com/office/drawing/2014/main" id="{10D41A47-1E9B-1ED1-9942-86B356EB3C39}"/>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2781867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052" name="Group 2054">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056"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sp>
          <p:nvSpPr>
            <p:cNvPr id="2057"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grpSp>
      <p:sp useBgFill="1">
        <p:nvSpPr>
          <p:cNvPr id="2059" name="Rectangle 2058">
            <a:extLst>
              <a:ext uri="{FF2B5EF4-FFF2-40B4-BE49-F238E27FC236}">
                <a16:creationId xmlns:a16="http://schemas.microsoft.com/office/drawing/2014/main" id="{CB73C468-D875-4A8E-A540-E43BF8232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711885" y="634028"/>
            <a:ext cx="4798243" cy="3732835"/>
          </a:xfrm>
        </p:spPr>
        <p:txBody>
          <a:bodyPr vert="horz" lIns="91440" tIns="45720" rIns="91440" bIns="45720" rtlCol="0" anchor="b">
            <a:normAutofit/>
          </a:bodyPr>
          <a:lstStyle/>
          <a:p>
            <a:pPr algn="ctr"/>
            <a:br>
              <a:rPr lang="en-US" sz="4500" i="1" cap="all"/>
            </a:br>
            <a:r>
              <a:rPr lang="en-US" sz="4500" i="1" cap="all"/>
              <a:t>#9 Clostridium difficile</a:t>
            </a:r>
            <a:br>
              <a:rPr lang="en-US" sz="4500" i="1" cap="all"/>
            </a:br>
            <a:br>
              <a:rPr lang="en-US" sz="4500" i="1" cap="all"/>
            </a:br>
            <a:endParaRPr lang="en-US" sz="4500" cap="all"/>
          </a:p>
        </p:txBody>
      </p:sp>
      <p:sp>
        <p:nvSpPr>
          <p:cNvPr id="2061" name="Freeform 6">
            <a:extLst>
              <a:ext uri="{FF2B5EF4-FFF2-40B4-BE49-F238E27FC236}">
                <a16:creationId xmlns:a16="http://schemas.microsoft.com/office/drawing/2014/main" id="{B4734F2F-19FC-4D35-9BDE-5CEAD57D9B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27878"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sp>
        <p:nvSpPr>
          <p:cNvPr id="2063" name="Freeform 6">
            <a:extLst>
              <a:ext uri="{FF2B5EF4-FFF2-40B4-BE49-F238E27FC236}">
                <a16:creationId xmlns:a16="http://schemas.microsoft.com/office/drawing/2014/main" id="{D97A8A26-FD96-4968-A34A-727382AC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pic>
        <p:nvPicPr>
          <p:cNvPr id="2050" name="Picture 2" descr="Infecciones por Clostridium difficile">
            <a:extLst>
              <a:ext uri="{FF2B5EF4-FFF2-40B4-BE49-F238E27FC236}">
                <a16:creationId xmlns:a16="http://schemas.microsoft.com/office/drawing/2014/main" id="{98257A0F-647B-AC1C-C1FD-EA3FF656D5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33" r="7800" b="-1"/>
          <a:stretch/>
        </p:blipFill>
        <p:spPr bwMode="auto">
          <a:xfrm>
            <a:off x="1747895" y="1333221"/>
            <a:ext cx="3454684" cy="4391574"/>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número de diapositiva 4"/>
          <p:cNvSpPr>
            <a:spLocks noGrp="1"/>
          </p:cNvSpPr>
          <p:nvPr>
            <p:ph type="sldNum" sz="quarter" idx="12"/>
          </p:nvPr>
        </p:nvSpPr>
        <p:spPr>
          <a:xfrm>
            <a:off x="9830683" y="6453386"/>
            <a:ext cx="1596292" cy="404614"/>
          </a:xfrm>
        </p:spPr>
        <p:txBody>
          <a:bodyPr vert="horz" lIns="91440" tIns="45720" rIns="91440" bIns="45720" rtlCol="0" anchor="ctr">
            <a:normAutofit/>
          </a:bodyPr>
          <a:lstStyle/>
          <a:p>
            <a:pPr defTabSz="914400">
              <a:spcAft>
                <a:spcPts val="600"/>
              </a:spcAft>
            </a:pPr>
            <a:fld id="{D57F1E4F-1CFF-5643-939E-217C01CDF565}" type="slidenum">
              <a:rPr lang="en-US"/>
              <a:pPr defTabSz="914400">
                <a:spcAft>
                  <a:spcPts val="600"/>
                </a:spcAft>
              </a:pPr>
              <a:t>33</a:t>
            </a:fld>
            <a:endParaRPr lang="en-US"/>
          </a:p>
        </p:txBody>
      </p:sp>
    </p:spTree>
    <p:extLst>
      <p:ext uri="{BB962C8B-B14F-4D97-AF65-F5344CB8AC3E}">
        <p14:creationId xmlns:p14="http://schemas.microsoft.com/office/powerpoint/2010/main" val="31441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6F8C7-B8CE-CD2D-4E9B-704089A47046}"/>
              </a:ext>
            </a:extLst>
          </p:cNvPr>
          <p:cNvSpPr>
            <a:spLocks noGrp="1"/>
          </p:cNvSpPr>
          <p:nvPr>
            <p:ph type="title"/>
          </p:nvPr>
        </p:nvSpPr>
        <p:spPr/>
        <p:txBody>
          <a:bodyPr/>
          <a:lstStyle/>
          <a:p>
            <a:r>
              <a:rPr lang="es-MX" dirty="0"/>
              <a:t>Características </a:t>
            </a:r>
          </a:p>
        </p:txBody>
      </p:sp>
      <p:sp>
        <p:nvSpPr>
          <p:cNvPr id="3" name="Marcador de contenido 2">
            <a:extLst>
              <a:ext uri="{FF2B5EF4-FFF2-40B4-BE49-F238E27FC236}">
                <a16:creationId xmlns:a16="http://schemas.microsoft.com/office/drawing/2014/main" id="{2CD22768-1D17-A309-17A3-C69A64725DD7}"/>
              </a:ext>
            </a:extLst>
          </p:cNvPr>
          <p:cNvSpPr>
            <a:spLocks noGrp="1"/>
          </p:cNvSpPr>
          <p:nvPr>
            <p:ph idx="1"/>
          </p:nvPr>
        </p:nvSpPr>
        <p:spPr/>
        <p:txBody>
          <a:bodyPr>
            <a:normAutofit/>
          </a:bodyPr>
          <a:lstStyle/>
          <a:p>
            <a:r>
              <a:rPr lang="es-MX" b="0" i="1" dirty="0" err="1">
                <a:solidFill>
                  <a:schemeClr val="tx1"/>
                </a:solidFill>
                <a:effectLst/>
                <a:latin typeface="Lucida Grande"/>
              </a:rPr>
              <a:t>Clostridium</a:t>
            </a:r>
            <a:r>
              <a:rPr lang="es-MX" b="0" i="1" dirty="0">
                <a:solidFill>
                  <a:schemeClr val="tx1"/>
                </a:solidFill>
                <a:effectLst/>
                <a:latin typeface="Lucida Grande"/>
              </a:rPr>
              <a:t> </a:t>
            </a:r>
            <a:r>
              <a:rPr lang="es-MX" b="0" i="1" dirty="0" err="1">
                <a:solidFill>
                  <a:schemeClr val="tx1"/>
                </a:solidFill>
                <a:effectLst/>
                <a:latin typeface="Lucida Grande"/>
              </a:rPr>
              <a:t>difficile</a:t>
            </a:r>
            <a:r>
              <a:rPr lang="es-MX" b="0" i="0" dirty="0">
                <a:solidFill>
                  <a:schemeClr val="tx1"/>
                </a:solidFill>
                <a:effectLst/>
                <a:latin typeface="Lucida Grande"/>
              </a:rPr>
              <a:t> es una bacteria que puede causar </a:t>
            </a:r>
            <a:r>
              <a:rPr lang="es-MX" b="0" i="0" u="none" strike="noStrike" dirty="0">
                <a:solidFill>
                  <a:schemeClr val="tx1"/>
                </a:solidFill>
                <a:effectLst/>
                <a:latin typeface="Lucida Grande"/>
              </a:rPr>
              <a:t>diarrea</a:t>
            </a:r>
            <a:r>
              <a:rPr lang="es-MX" b="0" i="0" dirty="0">
                <a:solidFill>
                  <a:schemeClr val="tx1"/>
                </a:solidFill>
                <a:effectLst/>
                <a:latin typeface="Lucida Grande"/>
              </a:rPr>
              <a:t> y afecciones intestinales más serias, como la colitis. También se conoce con otros nombres, como </a:t>
            </a:r>
            <a:r>
              <a:rPr lang="es-MX" b="0" i="1" dirty="0" err="1">
                <a:solidFill>
                  <a:schemeClr val="tx1"/>
                </a:solidFill>
                <a:effectLst/>
                <a:latin typeface="Lucida Grande"/>
              </a:rPr>
              <a:t>Clostridioides</a:t>
            </a:r>
            <a:r>
              <a:rPr lang="es-MX" b="0" i="1" dirty="0">
                <a:solidFill>
                  <a:schemeClr val="tx1"/>
                </a:solidFill>
                <a:effectLst/>
                <a:latin typeface="Lucida Grande"/>
              </a:rPr>
              <a:t> </a:t>
            </a:r>
            <a:r>
              <a:rPr lang="es-MX" b="0" i="1" dirty="0" err="1">
                <a:solidFill>
                  <a:schemeClr val="tx1"/>
                </a:solidFill>
                <a:effectLst/>
                <a:latin typeface="Lucida Grande"/>
              </a:rPr>
              <a:t>difficile</a:t>
            </a:r>
            <a:r>
              <a:rPr lang="es-MX" b="0" i="0" dirty="0">
                <a:solidFill>
                  <a:schemeClr val="tx1"/>
                </a:solidFill>
                <a:effectLst/>
                <a:latin typeface="Lucida Grande"/>
              </a:rPr>
              <a:t> (un nombre nuevo) o </a:t>
            </a:r>
            <a:r>
              <a:rPr lang="es-MX" b="0" i="1" dirty="0">
                <a:solidFill>
                  <a:schemeClr val="tx1"/>
                </a:solidFill>
                <a:effectLst/>
                <a:latin typeface="Lucida Grande"/>
              </a:rPr>
              <a:t>C. </a:t>
            </a:r>
            <a:r>
              <a:rPr lang="es-MX" b="0" i="1" dirty="0" err="1">
                <a:solidFill>
                  <a:schemeClr val="tx1"/>
                </a:solidFill>
                <a:effectLst/>
                <a:latin typeface="Lucida Grande"/>
              </a:rPr>
              <a:t>difficile</a:t>
            </a:r>
            <a:r>
              <a:rPr lang="es-MX" b="0" i="1" dirty="0">
                <a:solidFill>
                  <a:schemeClr val="tx1"/>
                </a:solidFill>
                <a:effectLst/>
                <a:latin typeface="Lucida Grande"/>
              </a:rPr>
              <a:t>.</a:t>
            </a:r>
          </a:p>
          <a:p>
            <a:r>
              <a:rPr lang="es-MX" b="0" i="0" dirty="0">
                <a:solidFill>
                  <a:schemeClr val="tx1"/>
                </a:solidFill>
                <a:effectLst/>
                <a:latin typeface="Lucida Grande"/>
              </a:rPr>
              <a:t>En general, las bacterias </a:t>
            </a:r>
            <a:r>
              <a:rPr lang="es-MX" b="0" i="1" dirty="0">
                <a:solidFill>
                  <a:schemeClr val="tx1"/>
                </a:solidFill>
                <a:effectLst/>
                <a:latin typeface="Lucida Grande"/>
              </a:rPr>
              <a:t>C. </a:t>
            </a:r>
            <a:r>
              <a:rPr lang="es-MX" b="0" i="1" dirty="0" err="1">
                <a:solidFill>
                  <a:schemeClr val="tx1"/>
                </a:solidFill>
                <a:effectLst/>
                <a:latin typeface="Lucida Grande"/>
              </a:rPr>
              <a:t>difficile</a:t>
            </a:r>
            <a:r>
              <a:rPr lang="es-MX" b="0" i="0" dirty="0">
                <a:solidFill>
                  <a:schemeClr val="tx1"/>
                </a:solidFill>
                <a:effectLst/>
                <a:latin typeface="Lucida Grande"/>
              </a:rPr>
              <a:t> se encuentran en el medio ambiente, pero las personas comúnmente solo se infectan con </a:t>
            </a:r>
            <a:r>
              <a:rPr lang="es-MX" b="0" i="1" dirty="0">
                <a:solidFill>
                  <a:schemeClr val="tx1"/>
                </a:solidFill>
                <a:effectLst/>
                <a:latin typeface="Lucida Grande"/>
              </a:rPr>
              <a:t>C. </a:t>
            </a:r>
            <a:r>
              <a:rPr lang="es-MX" b="0" i="1" dirty="0" err="1">
                <a:solidFill>
                  <a:schemeClr val="tx1"/>
                </a:solidFill>
                <a:effectLst/>
                <a:latin typeface="Lucida Grande"/>
              </a:rPr>
              <a:t>difficile</a:t>
            </a:r>
            <a:r>
              <a:rPr lang="es-MX" b="0" i="0" dirty="0">
                <a:solidFill>
                  <a:schemeClr val="tx1"/>
                </a:solidFill>
                <a:effectLst/>
                <a:latin typeface="Lucida Grande"/>
              </a:rPr>
              <a:t> cuando están tomando </a:t>
            </a:r>
            <a:r>
              <a:rPr lang="es-MX" b="0" i="0" u="none" strike="noStrike" dirty="0">
                <a:solidFill>
                  <a:schemeClr val="tx1"/>
                </a:solidFill>
                <a:effectLst/>
                <a:latin typeface="Lucida Grande"/>
              </a:rPr>
              <a:t>antibióticos</a:t>
            </a:r>
            <a:r>
              <a:rPr lang="es-MX" b="0" i="0" dirty="0">
                <a:solidFill>
                  <a:schemeClr val="tx1"/>
                </a:solidFill>
                <a:effectLst/>
                <a:latin typeface="Lucida Grande"/>
              </a:rPr>
              <a:t>. Esto se debe a que los antibióticos no solo eliminan los gérmenes dañinos, sino que también matan a los gérmenes buenos que protegen su cuerpo contra las infecciones.</a:t>
            </a:r>
            <a:endParaRPr lang="es-MX" i="1" dirty="0">
              <a:solidFill>
                <a:schemeClr val="tx1"/>
              </a:solidFill>
              <a:latin typeface="Lucida Grande"/>
            </a:endParaRPr>
          </a:p>
          <a:p>
            <a:r>
              <a:rPr lang="es-MX" b="0" i="0" dirty="0">
                <a:solidFill>
                  <a:schemeClr val="tx1"/>
                </a:solidFill>
                <a:effectLst/>
                <a:latin typeface="Lucida Grande"/>
              </a:rPr>
              <a:t>La infección por </a:t>
            </a:r>
            <a:r>
              <a:rPr lang="es-MX" b="0" i="1" dirty="0">
                <a:solidFill>
                  <a:schemeClr val="tx1"/>
                </a:solidFill>
                <a:effectLst/>
                <a:latin typeface="Lucida Grande"/>
              </a:rPr>
              <a:t>C. </a:t>
            </a:r>
            <a:r>
              <a:rPr lang="es-MX" b="0" i="1" dirty="0" err="1">
                <a:solidFill>
                  <a:schemeClr val="tx1"/>
                </a:solidFill>
                <a:effectLst/>
                <a:latin typeface="Lucida Grande"/>
              </a:rPr>
              <a:t>difficile</a:t>
            </a:r>
            <a:r>
              <a:rPr lang="es-MX" b="0" i="0" dirty="0">
                <a:solidFill>
                  <a:schemeClr val="tx1"/>
                </a:solidFill>
                <a:effectLst/>
                <a:latin typeface="Lucida Grande"/>
              </a:rPr>
              <a:t> se propaga cuando las personas tocan alimentos, superficies u objetos contaminados con heces de una persona con la bacteria.</a:t>
            </a:r>
            <a:endParaRPr lang="es-MX" dirty="0">
              <a:solidFill>
                <a:schemeClr val="tx1"/>
              </a:solidFill>
            </a:endParaRPr>
          </a:p>
        </p:txBody>
      </p:sp>
      <p:sp>
        <p:nvSpPr>
          <p:cNvPr id="4" name="Marcador de número de diapositiva 3">
            <a:extLst>
              <a:ext uri="{FF2B5EF4-FFF2-40B4-BE49-F238E27FC236}">
                <a16:creationId xmlns:a16="http://schemas.microsoft.com/office/drawing/2014/main" id="{40E8F598-E450-F919-C070-9119589EDCDC}"/>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2734195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76" name="Group 3078">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080"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sp>
          <p:nvSpPr>
            <p:cNvPr id="3077"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grpSp>
      <p:sp useBgFill="1">
        <p:nvSpPr>
          <p:cNvPr id="3078" name="Rectangle 3082">
            <a:extLst>
              <a:ext uri="{FF2B5EF4-FFF2-40B4-BE49-F238E27FC236}">
                <a16:creationId xmlns:a16="http://schemas.microsoft.com/office/drawing/2014/main" id="{CB73C468-D875-4A8E-A540-E43BF8232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C32BE48-2855-E6DB-EC11-0C27DB9978FF}"/>
              </a:ext>
            </a:extLst>
          </p:cNvPr>
          <p:cNvSpPr>
            <a:spLocks noGrp="1"/>
          </p:cNvSpPr>
          <p:nvPr>
            <p:ph type="title"/>
          </p:nvPr>
        </p:nvSpPr>
        <p:spPr>
          <a:xfrm>
            <a:off x="6711885" y="634028"/>
            <a:ext cx="4798243" cy="3732835"/>
          </a:xfrm>
        </p:spPr>
        <p:txBody>
          <a:bodyPr vert="horz" lIns="91440" tIns="45720" rIns="91440" bIns="45720" rtlCol="0" anchor="b">
            <a:normAutofit/>
          </a:bodyPr>
          <a:lstStyle/>
          <a:p>
            <a:pPr algn="ctr"/>
            <a:r>
              <a:rPr lang="en-US" sz="4500" cap="all"/>
              <a:t>#10 Listeria monocytogenes </a:t>
            </a:r>
          </a:p>
        </p:txBody>
      </p:sp>
      <p:sp>
        <p:nvSpPr>
          <p:cNvPr id="3082" name="Freeform 6">
            <a:extLst>
              <a:ext uri="{FF2B5EF4-FFF2-40B4-BE49-F238E27FC236}">
                <a16:creationId xmlns:a16="http://schemas.microsoft.com/office/drawing/2014/main" id="{B4734F2F-19FC-4D35-9BDE-5CEAD57D9B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27878"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sp>
        <p:nvSpPr>
          <p:cNvPr id="3084" name="Freeform 6">
            <a:extLst>
              <a:ext uri="{FF2B5EF4-FFF2-40B4-BE49-F238E27FC236}">
                <a16:creationId xmlns:a16="http://schemas.microsoft.com/office/drawing/2014/main" id="{D97A8A26-FD96-4968-A34A-727382AC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pic>
        <p:nvPicPr>
          <p:cNvPr id="3074" name="Picture 2" descr="Listeria monocytogenes: prevención, control y tratamientos antibiofilm -  Cleanity">
            <a:extLst>
              <a:ext uri="{FF2B5EF4-FFF2-40B4-BE49-F238E27FC236}">
                <a16:creationId xmlns:a16="http://schemas.microsoft.com/office/drawing/2014/main" id="{629C9C3C-0072-325B-9FEC-F2788F4F69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79" r="18996" b="-1"/>
          <a:stretch/>
        </p:blipFill>
        <p:spPr bwMode="auto">
          <a:xfrm>
            <a:off x="1371403" y="1707761"/>
            <a:ext cx="4207669" cy="3642494"/>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a:extLst>
              <a:ext uri="{FF2B5EF4-FFF2-40B4-BE49-F238E27FC236}">
                <a16:creationId xmlns:a16="http://schemas.microsoft.com/office/drawing/2014/main" id="{740767F2-0008-1C82-51E7-9F9F4946AE2C}"/>
              </a:ext>
            </a:extLst>
          </p:cNvPr>
          <p:cNvSpPr>
            <a:spLocks noGrp="1"/>
          </p:cNvSpPr>
          <p:nvPr>
            <p:ph type="sldNum" sz="quarter" idx="12"/>
          </p:nvPr>
        </p:nvSpPr>
        <p:spPr>
          <a:xfrm>
            <a:off x="9830683" y="6453386"/>
            <a:ext cx="1596292" cy="404614"/>
          </a:xfrm>
        </p:spPr>
        <p:txBody>
          <a:bodyPr vert="horz" lIns="91440" tIns="45720" rIns="91440" bIns="45720" rtlCol="0" anchor="ctr">
            <a:normAutofit/>
          </a:bodyPr>
          <a:lstStyle/>
          <a:p>
            <a:pPr defTabSz="914400">
              <a:spcAft>
                <a:spcPts val="600"/>
              </a:spcAft>
            </a:pPr>
            <a:fld id="{D57F1E4F-1CFF-5643-939E-217C01CDF565}" type="slidenum">
              <a:rPr lang="en-US"/>
              <a:pPr defTabSz="914400">
                <a:spcAft>
                  <a:spcPts val="600"/>
                </a:spcAft>
              </a:pPr>
              <a:t>35</a:t>
            </a:fld>
            <a:endParaRPr lang="en-US"/>
          </a:p>
        </p:txBody>
      </p:sp>
    </p:spTree>
    <p:extLst>
      <p:ext uri="{BB962C8B-B14F-4D97-AF65-F5344CB8AC3E}">
        <p14:creationId xmlns:p14="http://schemas.microsoft.com/office/powerpoint/2010/main" val="1862524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27890F-8C06-BEED-A09A-0351A8AEE012}"/>
              </a:ext>
            </a:extLst>
          </p:cNvPr>
          <p:cNvSpPr>
            <a:spLocks noGrp="1"/>
          </p:cNvSpPr>
          <p:nvPr>
            <p:ph type="title"/>
          </p:nvPr>
        </p:nvSpPr>
        <p:spPr/>
        <p:txBody>
          <a:bodyPr/>
          <a:lstStyle/>
          <a:p>
            <a:r>
              <a:rPr lang="es-MX" dirty="0"/>
              <a:t>Características </a:t>
            </a:r>
          </a:p>
        </p:txBody>
      </p:sp>
      <p:sp>
        <p:nvSpPr>
          <p:cNvPr id="3" name="Marcador de contenido 2">
            <a:extLst>
              <a:ext uri="{FF2B5EF4-FFF2-40B4-BE49-F238E27FC236}">
                <a16:creationId xmlns:a16="http://schemas.microsoft.com/office/drawing/2014/main" id="{EC70B169-04DE-F292-5275-CA85C23E2C93}"/>
              </a:ext>
            </a:extLst>
          </p:cNvPr>
          <p:cNvSpPr>
            <a:spLocks noGrp="1"/>
          </p:cNvSpPr>
          <p:nvPr>
            <p:ph idx="1"/>
          </p:nvPr>
        </p:nvSpPr>
        <p:spPr/>
        <p:txBody>
          <a:bodyPr>
            <a:normAutofit/>
          </a:bodyPr>
          <a:lstStyle/>
          <a:p>
            <a:pPr algn="just"/>
            <a:r>
              <a:rPr lang="es-MX" dirty="0">
                <a:solidFill>
                  <a:schemeClr val="tx1"/>
                </a:solidFill>
              </a:rPr>
              <a:t>Es un importante patógeno que causa listeriosis, enfermedad que afecta a los humanos pudiendo tener graves consecuencias como gastroenteritis, septicemia, aborto y meningitis, principalmente en inmunodeprimidos, embarazadas y ancianos. </a:t>
            </a:r>
          </a:p>
          <a:p>
            <a:pPr algn="just"/>
            <a:r>
              <a:rPr lang="es-MX" dirty="0">
                <a:solidFill>
                  <a:schemeClr val="tx1"/>
                </a:solidFill>
              </a:rPr>
              <a:t>La principal vía infección es el consumo de alimentos contaminados. Listeria </a:t>
            </a:r>
            <a:r>
              <a:rPr lang="es-MX" dirty="0" err="1">
                <a:solidFill>
                  <a:schemeClr val="tx1"/>
                </a:solidFill>
              </a:rPr>
              <a:t>monocytogenes</a:t>
            </a:r>
            <a:r>
              <a:rPr lang="es-MX" dirty="0">
                <a:solidFill>
                  <a:schemeClr val="tx1"/>
                </a:solidFill>
              </a:rPr>
              <a:t> es un organismo ubicuo encontrándose en todo el medio ambiente. Se ha aislado en el suelo, agua, vegetales, forrajes, áreas húmedas de fábricas de procesamiento de alimentos y contenido fecal de una amplia gama de animales, siendo un contaminante común de alimentos frescos y procesados, de origen animal y vegetal.</a:t>
            </a:r>
          </a:p>
        </p:txBody>
      </p:sp>
      <p:sp>
        <p:nvSpPr>
          <p:cNvPr id="4" name="Marcador de número de diapositiva 3">
            <a:extLst>
              <a:ext uri="{FF2B5EF4-FFF2-40B4-BE49-F238E27FC236}">
                <a16:creationId xmlns:a16="http://schemas.microsoft.com/office/drawing/2014/main" id="{EE5C95AB-C9FA-442F-531C-D45D3E1E8E2B}"/>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3897689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113" name="Group 4102">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4114"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s-MX"/>
            </a:p>
          </p:txBody>
        </p:sp>
        <p:sp>
          <p:nvSpPr>
            <p:cNvPr id="4116"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s-MX"/>
            </a:p>
          </p:txBody>
        </p:sp>
      </p:grpSp>
      <p:sp>
        <p:nvSpPr>
          <p:cNvPr id="4118" name="Rectangle 4106">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Qué es el cólera y cuáles son sus síntomas y tratamiento">
            <a:extLst>
              <a:ext uri="{FF2B5EF4-FFF2-40B4-BE49-F238E27FC236}">
                <a16:creationId xmlns:a16="http://schemas.microsoft.com/office/drawing/2014/main" id="{9E141ED3-6857-54AD-F993-B47D2E3F90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20" name="Rectangle 4108">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D8DEA83-F750-8DEA-845C-6D6DEA3B8033}"/>
              </a:ext>
            </a:extLst>
          </p:cNvPr>
          <p:cNvSpPr>
            <a:spLocks noGrp="1"/>
          </p:cNvSpPr>
          <p:nvPr>
            <p:ph type="title"/>
          </p:nvPr>
        </p:nvSpPr>
        <p:spPr>
          <a:xfrm>
            <a:off x="6298010" y="4333009"/>
            <a:ext cx="5268177" cy="1086237"/>
          </a:xfrm>
        </p:spPr>
        <p:txBody>
          <a:bodyPr vert="horz" lIns="91440" tIns="45720" rIns="91440" bIns="45720" rtlCol="0" anchor="b">
            <a:normAutofit/>
          </a:bodyPr>
          <a:lstStyle/>
          <a:p>
            <a:r>
              <a:rPr lang="en-US" sz="3600" i="1" cap="all">
                <a:solidFill>
                  <a:srgbClr val="FFFFFF"/>
                </a:solidFill>
                <a:effectLst/>
              </a:rPr>
              <a:t>#11 Vibrio cholerae</a:t>
            </a:r>
            <a:br>
              <a:rPr lang="en-US" sz="3600" cap="all">
                <a:solidFill>
                  <a:srgbClr val="FFFFFF"/>
                </a:solidFill>
              </a:rPr>
            </a:br>
            <a:endParaRPr lang="en-US" sz="3600" cap="all">
              <a:solidFill>
                <a:srgbClr val="FFFFFF"/>
              </a:solidFill>
            </a:endParaRPr>
          </a:p>
        </p:txBody>
      </p:sp>
      <p:sp>
        <p:nvSpPr>
          <p:cNvPr id="4122" name="Freeform: Shape 4110">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txBody>
          <a:bodyPr/>
          <a:lstStyle/>
          <a:p>
            <a:endParaRPr lang="es-MX"/>
          </a:p>
        </p:txBody>
      </p:sp>
      <p:sp>
        <p:nvSpPr>
          <p:cNvPr id="4" name="Marcador de número de diapositiva 3">
            <a:extLst>
              <a:ext uri="{FF2B5EF4-FFF2-40B4-BE49-F238E27FC236}">
                <a16:creationId xmlns:a16="http://schemas.microsoft.com/office/drawing/2014/main" id="{61B67603-692C-1087-A8E0-44D2F5F7F969}"/>
              </a:ext>
            </a:extLst>
          </p:cNvPr>
          <p:cNvSpPr>
            <a:spLocks noGrp="1"/>
          </p:cNvSpPr>
          <p:nvPr>
            <p:ph type="sldNum" sz="quarter" idx="12"/>
          </p:nvPr>
        </p:nvSpPr>
        <p:spPr>
          <a:xfrm>
            <a:off x="9830683" y="6453386"/>
            <a:ext cx="1596292" cy="404614"/>
          </a:xfrm>
        </p:spPr>
        <p:txBody>
          <a:bodyPr vert="horz" lIns="91440" tIns="45720" rIns="91440" bIns="45720" rtlCol="0" anchor="ctr">
            <a:normAutofit/>
          </a:bodyPr>
          <a:lstStyle/>
          <a:p>
            <a:pPr>
              <a:spcAft>
                <a:spcPts val="600"/>
              </a:spcAft>
            </a:pPr>
            <a:fld id="{D57F1E4F-1CFF-5643-939E-217C01CDF565}" type="slidenum">
              <a:rPr lang="en-US">
                <a:solidFill>
                  <a:srgbClr val="FFFFFF"/>
                </a:solidFill>
              </a:rPr>
              <a:pPr>
                <a:spcAft>
                  <a:spcPts val="600"/>
                </a:spcAft>
              </a:pPr>
              <a:t>37</a:t>
            </a:fld>
            <a:endParaRPr lang="en-US">
              <a:solidFill>
                <a:srgbClr val="FFFFFF"/>
              </a:solidFill>
            </a:endParaRPr>
          </a:p>
        </p:txBody>
      </p:sp>
    </p:spTree>
    <p:extLst>
      <p:ext uri="{BB962C8B-B14F-4D97-AF65-F5344CB8AC3E}">
        <p14:creationId xmlns:p14="http://schemas.microsoft.com/office/powerpoint/2010/main" val="421302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43BF73-470F-4A65-22A1-73C9DE398BE4}"/>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A67E9C54-CF74-52C3-675A-D0365DC0B096}"/>
              </a:ext>
            </a:extLst>
          </p:cNvPr>
          <p:cNvSpPr>
            <a:spLocks noGrp="1"/>
          </p:cNvSpPr>
          <p:nvPr>
            <p:ph idx="1"/>
          </p:nvPr>
        </p:nvSpPr>
        <p:spPr/>
        <p:txBody>
          <a:bodyPr>
            <a:normAutofit/>
          </a:bodyPr>
          <a:lstStyle/>
          <a:p>
            <a:r>
              <a:rPr lang="es-MX" i="0" dirty="0">
                <a:solidFill>
                  <a:schemeClr val="tx1"/>
                </a:solidFill>
                <a:effectLst/>
              </a:rPr>
              <a:t>El cólera es una infección aguda del intestino delgado producida por la bacteria gramnegativa </a:t>
            </a:r>
            <a:r>
              <a:rPr lang="es-MX" i="1" dirty="0">
                <a:solidFill>
                  <a:schemeClr val="tx1"/>
                </a:solidFill>
                <a:effectLst/>
              </a:rPr>
              <a:t>Vibrio </a:t>
            </a:r>
            <a:r>
              <a:rPr lang="es-MX" i="1" dirty="0" err="1">
                <a:solidFill>
                  <a:schemeClr val="tx1"/>
                </a:solidFill>
                <a:effectLst/>
              </a:rPr>
              <a:t>cholerae</a:t>
            </a:r>
            <a:r>
              <a:rPr lang="es-MX" i="0" dirty="0">
                <a:solidFill>
                  <a:schemeClr val="tx1"/>
                </a:solidFill>
                <a:effectLst/>
              </a:rPr>
              <a:t>, la cual secreta una toxina que causa una diarrea acuosa profusa, que lleva a deshidratación, oliguria y colapso circulatorio. La infección se disemina en forma típica a través de agua o mariscos contaminados. El diagnóstico se establece por cultivo o por serología.</a:t>
            </a:r>
          </a:p>
          <a:p>
            <a:r>
              <a:rPr lang="es-MX" b="0" i="0" dirty="0">
                <a:solidFill>
                  <a:srgbClr val="000000"/>
                </a:solidFill>
                <a:effectLst/>
                <a:latin typeface="Open Sans" panose="020B0606030504020204" pitchFamily="34" charset="0"/>
              </a:rPr>
              <a:t>El cólera se transmite por la ingestión de agua, mariscos u otros alimentos contaminados por el excremento de personas con infección sintomática o asintomática. Los contactos familiares de pacientes con cólera presentan alto riesgo de infección, lo que probablemente se produce a través de fuentes comunes de alimentos y agua contaminados.</a:t>
            </a:r>
            <a:endParaRPr lang="es-MX" dirty="0">
              <a:solidFill>
                <a:schemeClr val="tx1"/>
              </a:solidFill>
            </a:endParaRPr>
          </a:p>
        </p:txBody>
      </p:sp>
      <p:sp>
        <p:nvSpPr>
          <p:cNvPr id="4" name="Marcador de número de diapositiva 3">
            <a:extLst>
              <a:ext uri="{FF2B5EF4-FFF2-40B4-BE49-F238E27FC236}">
                <a16:creationId xmlns:a16="http://schemas.microsoft.com/office/drawing/2014/main" id="{F17F06DE-DA7C-96BB-0FAB-1D768BB4B051}"/>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519984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1223CA-B714-81D3-57D8-57CBA5F42D73}"/>
              </a:ext>
            </a:extLst>
          </p:cNvPr>
          <p:cNvSpPr>
            <a:spLocks noGrp="1"/>
          </p:cNvSpPr>
          <p:nvPr>
            <p:ph type="title"/>
          </p:nvPr>
        </p:nvSpPr>
        <p:spPr/>
        <p:txBody>
          <a:bodyPr/>
          <a:lstStyle/>
          <a:p>
            <a:r>
              <a:rPr lang="es-MX" dirty="0"/>
              <a:t>Bacterias de interés sanitario </a:t>
            </a:r>
          </a:p>
        </p:txBody>
      </p:sp>
      <p:sp>
        <p:nvSpPr>
          <p:cNvPr id="3" name="Marcador de contenido 2">
            <a:extLst>
              <a:ext uri="{FF2B5EF4-FFF2-40B4-BE49-F238E27FC236}">
                <a16:creationId xmlns:a16="http://schemas.microsoft.com/office/drawing/2014/main" id="{9009BD92-7004-A071-FEC9-242883E23AF4}"/>
              </a:ext>
            </a:extLst>
          </p:cNvPr>
          <p:cNvSpPr>
            <a:spLocks noGrp="1"/>
          </p:cNvSpPr>
          <p:nvPr>
            <p:ph idx="1"/>
          </p:nvPr>
        </p:nvSpPr>
        <p:spPr/>
        <p:txBody>
          <a:bodyPr>
            <a:normAutofit fontScale="77500" lnSpcReduction="20000"/>
          </a:bodyPr>
          <a:lstStyle/>
          <a:p>
            <a:r>
              <a:rPr lang="en-US" sz="1800" dirty="0">
                <a:solidFill>
                  <a:schemeClr val="tx1"/>
                </a:solidFill>
                <a:latin typeface="Arial" panose="020B0604020202020204" pitchFamily="34" charset="0"/>
                <a:cs typeface="Arial" panose="020B0604020202020204" pitchFamily="34" charset="0"/>
              </a:rPr>
              <a:t>#1</a:t>
            </a:r>
            <a:r>
              <a:rPr lang="en-US" sz="1800" b="1" dirty="0">
                <a:solidFill>
                  <a:schemeClr val="tx1"/>
                </a:solidFill>
                <a:latin typeface="Arial" panose="020B0604020202020204" pitchFamily="34" charset="0"/>
                <a:cs typeface="Arial" panose="020B0604020202020204" pitchFamily="34" charset="0"/>
              </a:rPr>
              <a:t>.- </a:t>
            </a:r>
            <a:r>
              <a:rPr lang="en-US" sz="1800" b="1" i="1" dirty="0" err="1">
                <a:solidFill>
                  <a:schemeClr val="tx1"/>
                </a:solidFill>
                <a:latin typeface="Arial" panose="020B0604020202020204" pitchFamily="34" charset="0"/>
                <a:cs typeface="Arial" panose="020B0604020202020204" pitchFamily="34" charset="0"/>
              </a:rPr>
              <a:t>Estreptococcus</a:t>
            </a:r>
            <a:r>
              <a:rPr lang="en-US" sz="1800" b="1" i="1" dirty="0">
                <a:solidFill>
                  <a:schemeClr val="tx1"/>
                </a:solidFill>
                <a:latin typeface="Arial" panose="020B0604020202020204" pitchFamily="34" charset="0"/>
                <a:cs typeface="Arial" panose="020B0604020202020204" pitchFamily="34" charset="0"/>
              </a:rPr>
              <a:t> Cecilia </a:t>
            </a:r>
          </a:p>
          <a:p>
            <a:r>
              <a:rPr lang="es-MX" b="1" i="1" dirty="0">
                <a:solidFill>
                  <a:schemeClr val="tx1"/>
                </a:solidFill>
                <a:latin typeface="Arial" panose="020B0604020202020204" pitchFamily="34" charset="0"/>
                <a:cs typeface="Arial" panose="020B0604020202020204" pitchFamily="34" charset="0"/>
              </a:rPr>
              <a:t>#2 </a:t>
            </a:r>
            <a:r>
              <a:rPr lang="es-MX" b="1" i="1" dirty="0" err="1">
                <a:solidFill>
                  <a:schemeClr val="tx1"/>
                </a:solidFill>
                <a:latin typeface="Arial" panose="020B0604020202020204" pitchFamily="34" charset="0"/>
                <a:cs typeface="Arial" panose="020B0604020202020204" pitchFamily="34" charset="0"/>
              </a:rPr>
              <a:t>Echerichia</a:t>
            </a:r>
            <a:r>
              <a:rPr lang="es-MX" b="1" i="1" dirty="0">
                <a:solidFill>
                  <a:schemeClr val="tx1"/>
                </a:solidFill>
                <a:latin typeface="Arial" panose="020B0604020202020204" pitchFamily="34" charset="0"/>
                <a:cs typeface="Arial" panose="020B0604020202020204" pitchFamily="34" charset="0"/>
              </a:rPr>
              <a:t> </a:t>
            </a:r>
            <a:r>
              <a:rPr lang="es-MX" b="1" i="1" dirty="0" err="1">
                <a:solidFill>
                  <a:schemeClr val="tx1"/>
                </a:solidFill>
                <a:latin typeface="Arial" panose="020B0604020202020204" pitchFamily="34" charset="0"/>
                <a:cs typeface="Arial" panose="020B0604020202020204" pitchFamily="34" charset="0"/>
              </a:rPr>
              <a:t>coli</a:t>
            </a:r>
            <a:r>
              <a:rPr lang="es-MX" b="1" i="1" dirty="0">
                <a:solidFill>
                  <a:schemeClr val="tx1"/>
                </a:solidFill>
                <a:latin typeface="Arial" panose="020B0604020202020204" pitchFamily="34" charset="0"/>
                <a:cs typeface="Arial" panose="020B0604020202020204" pitchFamily="34" charset="0"/>
              </a:rPr>
              <a:t> </a:t>
            </a:r>
            <a:r>
              <a:rPr lang="es-MX" b="1" i="1" dirty="0" err="1">
                <a:solidFill>
                  <a:schemeClr val="tx1"/>
                </a:solidFill>
                <a:latin typeface="Arial" panose="020B0604020202020204" pitchFamily="34" charset="0"/>
                <a:cs typeface="Arial" panose="020B0604020202020204" pitchFamily="34" charset="0"/>
              </a:rPr>
              <a:t>yamile</a:t>
            </a:r>
            <a:endParaRPr lang="es-MX" b="1" i="1" dirty="0">
              <a:solidFill>
                <a:schemeClr val="tx1"/>
              </a:solidFill>
              <a:latin typeface="Arial" panose="020B0604020202020204" pitchFamily="34" charset="0"/>
              <a:cs typeface="Arial" panose="020B0604020202020204" pitchFamily="34" charset="0"/>
            </a:endParaRPr>
          </a:p>
          <a:p>
            <a:r>
              <a:rPr lang="en-US" sz="1800" b="1" i="1" dirty="0">
                <a:solidFill>
                  <a:schemeClr val="tx1"/>
                </a:solidFill>
              </a:rPr>
              <a:t># 3 </a:t>
            </a:r>
            <a:r>
              <a:rPr lang="en-US" sz="1800" b="1" i="1" dirty="0" err="1">
                <a:solidFill>
                  <a:schemeClr val="tx1"/>
                </a:solidFill>
              </a:rPr>
              <a:t>Estafilococos</a:t>
            </a:r>
            <a:r>
              <a:rPr lang="en-US" sz="1800" b="1" i="1" dirty="0">
                <a:solidFill>
                  <a:schemeClr val="tx1"/>
                </a:solidFill>
              </a:rPr>
              <a:t> </a:t>
            </a:r>
            <a:r>
              <a:rPr lang="en-US" sz="1800" b="1" i="1" dirty="0" err="1">
                <a:solidFill>
                  <a:schemeClr val="tx1"/>
                </a:solidFill>
              </a:rPr>
              <a:t>jose</a:t>
            </a:r>
            <a:r>
              <a:rPr lang="en-US" sz="1800" b="1" i="1" dirty="0">
                <a:solidFill>
                  <a:schemeClr val="tx1"/>
                </a:solidFill>
              </a:rPr>
              <a:t> </a:t>
            </a:r>
            <a:r>
              <a:rPr lang="en-US" sz="1800" b="1" i="1" dirty="0" err="1">
                <a:solidFill>
                  <a:schemeClr val="tx1"/>
                </a:solidFill>
              </a:rPr>
              <a:t>eduardo</a:t>
            </a:r>
            <a:endParaRPr lang="en-US" sz="1800" b="1" i="1" dirty="0">
              <a:solidFill>
                <a:schemeClr val="tx1"/>
              </a:solidFill>
            </a:endParaRPr>
          </a:p>
          <a:p>
            <a:r>
              <a:rPr lang="es-MX" sz="1800" i="1" dirty="0">
                <a:solidFill>
                  <a:schemeClr val="tx1"/>
                </a:solidFill>
                <a:latin typeface="Arial" panose="020B0604020202020204" pitchFamily="34" charset="0"/>
                <a:cs typeface="Arial" panose="020B0604020202020204" pitchFamily="34" charset="0"/>
              </a:rPr>
              <a:t>#4 Salmonella </a:t>
            </a:r>
            <a:r>
              <a:rPr lang="es-MX" sz="1800" i="1" dirty="0" err="1">
                <a:solidFill>
                  <a:schemeClr val="tx1"/>
                </a:solidFill>
                <a:latin typeface="Arial" panose="020B0604020202020204" pitchFamily="34" charset="0"/>
                <a:cs typeface="Arial" panose="020B0604020202020204" pitchFamily="34" charset="0"/>
              </a:rPr>
              <a:t>natalia</a:t>
            </a:r>
            <a:endParaRPr lang="es-MX" sz="1800" i="1" dirty="0">
              <a:solidFill>
                <a:schemeClr val="tx1"/>
              </a:solidFill>
              <a:latin typeface="Arial" panose="020B0604020202020204" pitchFamily="34" charset="0"/>
              <a:cs typeface="Arial" panose="020B0604020202020204" pitchFamily="34" charset="0"/>
            </a:endParaRPr>
          </a:p>
          <a:p>
            <a:r>
              <a:rPr lang="es-MX" sz="1800" dirty="0">
                <a:solidFill>
                  <a:schemeClr val="tx1"/>
                </a:solidFill>
                <a:latin typeface="Arial" panose="020B0604020202020204" pitchFamily="34" charset="0"/>
                <a:cs typeface="Arial" panose="020B0604020202020204" pitchFamily="34" charset="0"/>
              </a:rPr>
              <a:t>#5 </a:t>
            </a:r>
            <a:r>
              <a:rPr lang="es-MX" sz="1800" b="1" i="1" dirty="0" err="1">
                <a:solidFill>
                  <a:schemeClr val="tx1"/>
                </a:solidFill>
                <a:latin typeface="Arial" panose="020B0604020202020204" pitchFamily="34" charset="0"/>
                <a:cs typeface="Arial" panose="020B0604020202020204" pitchFamily="34" charset="0"/>
              </a:rPr>
              <a:t>Streptococcus</a:t>
            </a:r>
            <a:r>
              <a:rPr lang="es-MX" sz="1800" b="1" i="1" dirty="0">
                <a:solidFill>
                  <a:schemeClr val="tx1"/>
                </a:solidFill>
                <a:latin typeface="Arial" panose="020B0604020202020204" pitchFamily="34" charset="0"/>
                <a:cs typeface="Arial" panose="020B0604020202020204" pitchFamily="34" charset="0"/>
              </a:rPr>
              <a:t> </a:t>
            </a:r>
            <a:r>
              <a:rPr lang="es-MX" sz="1800" b="1" i="1" dirty="0" err="1">
                <a:solidFill>
                  <a:schemeClr val="tx1"/>
                </a:solidFill>
                <a:latin typeface="Arial" panose="020B0604020202020204" pitchFamily="34" charset="0"/>
                <a:cs typeface="Arial" panose="020B0604020202020204" pitchFamily="34" charset="0"/>
              </a:rPr>
              <a:t>pneumoniae</a:t>
            </a:r>
            <a:r>
              <a:rPr lang="es-MX" sz="1800" b="1" i="1" dirty="0">
                <a:solidFill>
                  <a:schemeClr val="tx1"/>
                </a:solidFill>
                <a:latin typeface="Arial" panose="020B0604020202020204" pitchFamily="34" charset="0"/>
                <a:cs typeface="Arial" panose="020B0604020202020204" pitchFamily="34" charset="0"/>
              </a:rPr>
              <a:t> miguel </a:t>
            </a:r>
            <a:r>
              <a:rPr lang="es-MX" sz="1800" b="1" i="1" dirty="0" err="1">
                <a:solidFill>
                  <a:schemeClr val="tx1"/>
                </a:solidFill>
                <a:latin typeface="Arial" panose="020B0604020202020204" pitchFamily="34" charset="0"/>
                <a:cs typeface="Arial" panose="020B0604020202020204" pitchFamily="34" charset="0"/>
              </a:rPr>
              <a:t>angel</a:t>
            </a:r>
            <a:endParaRPr lang="es-MX" sz="1800" b="1" i="1" dirty="0">
              <a:solidFill>
                <a:schemeClr val="tx1"/>
              </a:solidFill>
              <a:latin typeface="Arial" panose="020B0604020202020204" pitchFamily="34" charset="0"/>
              <a:cs typeface="Arial" panose="020B0604020202020204" pitchFamily="34" charset="0"/>
            </a:endParaRPr>
          </a:p>
          <a:p>
            <a:r>
              <a:rPr lang="es-MX" sz="1800" dirty="0">
                <a:solidFill>
                  <a:schemeClr val="tx1"/>
                </a:solidFill>
              </a:rPr>
              <a:t>#</a:t>
            </a:r>
            <a:r>
              <a:rPr lang="es-MX" sz="1800" i="1" dirty="0">
                <a:solidFill>
                  <a:schemeClr val="tx1"/>
                </a:solidFill>
              </a:rPr>
              <a:t>6 </a:t>
            </a:r>
            <a:r>
              <a:rPr lang="es-MX" sz="1800" i="1" dirty="0" err="1">
                <a:solidFill>
                  <a:schemeClr val="tx1"/>
                </a:solidFill>
              </a:rPr>
              <a:t>klebsiella</a:t>
            </a:r>
            <a:r>
              <a:rPr lang="es-MX" sz="1800" i="1" dirty="0">
                <a:solidFill>
                  <a:schemeClr val="tx1"/>
                </a:solidFill>
              </a:rPr>
              <a:t> </a:t>
            </a:r>
            <a:r>
              <a:rPr lang="es-MX" sz="1800" i="1" dirty="0" err="1">
                <a:solidFill>
                  <a:schemeClr val="tx1"/>
                </a:solidFill>
              </a:rPr>
              <a:t>ximenna</a:t>
            </a:r>
            <a:endParaRPr lang="es-MX" sz="1800" i="1" dirty="0">
              <a:solidFill>
                <a:schemeClr val="tx1"/>
              </a:solidFill>
            </a:endParaRPr>
          </a:p>
          <a:p>
            <a:r>
              <a:rPr lang="es-MX" sz="1800" i="1" dirty="0">
                <a:solidFill>
                  <a:schemeClr val="tx1"/>
                </a:solidFill>
                <a:latin typeface="Arial" panose="020B0604020202020204" pitchFamily="34" charset="0"/>
                <a:cs typeface="Arial" panose="020B0604020202020204" pitchFamily="34" charset="0"/>
              </a:rPr>
              <a:t>#7 </a:t>
            </a:r>
            <a:r>
              <a:rPr lang="es-MX" sz="1800" i="1" dirty="0" err="1">
                <a:solidFill>
                  <a:schemeClr val="tx1"/>
                </a:solidFill>
                <a:latin typeface="Arial" panose="020B0604020202020204" pitchFamily="34" charset="0"/>
                <a:cs typeface="Arial" panose="020B0604020202020204" pitchFamily="34" charset="0"/>
              </a:rPr>
              <a:t>Neisseria</a:t>
            </a:r>
            <a:r>
              <a:rPr lang="es-MX" sz="1800" i="1" dirty="0">
                <a:solidFill>
                  <a:schemeClr val="tx1"/>
                </a:solidFill>
                <a:latin typeface="Arial" panose="020B0604020202020204" pitchFamily="34" charset="0"/>
                <a:cs typeface="Arial" panose="020B0604020202020204" pitchFamily="34" charset="0"/>
              </a:rPr>
              <a:t> </a:t>
            </a:r>
            <a:r>
              <a:rPr lang="es-MX" sz="1800" i="1" dirty="0" err="1">
                <a:solidFill>
                  <a:schemeClr val="tx1"/>
                </a:solidFill>
                <a:latin typeface="Arial" panose="020B0604020202020204" pitchFamily="34" charset="0"/>
                <a:cs typeface="Arial" panose="020B0604020202020204" pitchFamily="34" charset="0"/>
              </a:rPr>
              <a:t>Gonorrhoeae</a:t>
            </a:r>
            <a:r>
              <a:rPr lang="es-MX" sz="1800" i="1" dirty="0">
                <a:solidFill>
                  <a:schemeClr val="tx1"/>
                </a:solidFill>
                <a:latin typeface="Arial" panose="020B0604020202020204" pitchFamily="34" charset="0"/>
                <a:cs typeface="Arial" panose="020B0604020202020204" pitchFamily="34" charset="0"/>
              </a:rPr>
              <a:t> </a:t>
            </a:r>
            <a:r>
              <a:rPr lang="es-MX" sz="1800" i="1" dirty="0" err="1">
                <a:solidFill>
                  <a:schemeClr val="tx1"/>
                </a:solidFill>
                <a:latin typeface="Arial" panose="020B0604020202020204" pitchFamily="34" charset="0"/>
                <a:cs typeface="Arial" panose="020B0604020202020204" pitchFamily="34" charset="0"/>
              </a:rPr>
              <a:t>damian</a:t>
            </a:r>
            <a:endParaRPr lang="es-MX" sz="1800" i="1" dirty="0">
              <a:solidFill>
                <a:schemeClr val="tx1"/>
              </a:solidFill>
              <a:latin typeface="Arial" panose="020B0604020202020204" pitchFamily="34" charset="0"/>
              <a:cs typeface="Arial" panose="020B0604020202020204" pitchFamily="34" charset="0"/>
            </a:endParaRPr>
          </a:p>
          <a:p>
            <a:r>
              <a:rPr lang="en-US" sz="1800" i="1" dirty="0">
                <a:solidFill>
                  <a:schemeClr val="tx1"/>
                </a:solidFill>
                <a:latin typeface="Arial" panose="020B0604020202020204" pitchFamily="34" charset="0"/>
                <a:cs typeface="Arial" panose="020B0604020202020204" pitchFamily="34" charset="0"/>
              </a:rPr>
              <a:t>#8 Bacillus cereus</a:t>
            </a:r>
            <a:r>
              <a:rPr lang="en-US" sz="1800" dirty="0">
                <a:solidFill>
                  <a:schemeClr val="tx1"/>
                </a:solidFill>
                <a:latin typeface="Arial" panose="020B0604020202020204" pitchFamily="34" charset="0"/>
                <a:cs typeface="Arial" panose="020B0604020202020204" pitchFamily="34" charset="0"/>
              </a:rPr>
              <a:t> Samuel </a:t>
            </a:r>
          </a:p>
          <a:p>
            <a:r>
              <a:rPr lang="en-US" sz="1800" i="1" dirty="0">
                <a:solidFill>
                  <a:schemeClr val="tx1"/>
                </a:solidFill>
                <a:latin typeface="Arial" panose="020B0604020202020204" pitchFamily="34" charset="0"/>
                <a:cs typeface="Arial" panose="020B0604020202020204" pitchFamily="34" charset="0"/>
              </a:rPr>
              <a:t>#9 Clostridium difficile </a:t>
            </a:r>
            <a:r>
              <a:rPr lang="en-US" sz="1800" i="1" dirty="0" err="1">
                <a:solidFill>
                  <a:schemeClr val="tx1"/>
                </a:solidFill>
                <a:latin typeface="Arial" panose="020B0604020202020204" pitchFamily="34" charset="0"/>
                <a:cs typeface="Arial" panose="020B0604020202020204" pitchFamily="34" charset="0"/>
              </a:rPr>
              <a:t>angie</a:t>
            </a:r>
            <a:endParaRPr lang="en-US" sz="1800" i="1" dirty="0">
              <a:solidFill>
                <a:schemeClr val="tx1"/>
              </a:solidFill>
              <a:latin typeface="Arial" panose="020B0604020202020204" pitchFamily="34" charset="0"/>
              <a:cs typeface="Arial" panose="020B0604020202020204" pitchFamily="34" charset="0"/>
            </a:endParaRPr>
          </a:p>
          <a:p>
            <a:r>
              <a:rPr lang="es-MX" sz="1800" dirty="0">
                <a:solidFill>
                  <a:schemeClr val="tx1"/>
                </a:solidFill>
              </a:rPr>
              <a:t>#10 Listeria </a:t>
            </a:r>
            <a:r>
              <a:rPr lang="es-MX" sz="1800" dirty="0" err="1">
                <a:solidFill>
                  <a:schemeClr val="tx1"/>
                </a:solidFill>
              </a:rPr>
              <a:t>monocytogenes</a:t>
            </a:r>
            <a:r>
              <a:rPr lang="es-MX" sz="1800" dirty="0">
                <a:solidFill>
                  <a:schemeClr val="tx1"/>
                </a:solidFill>
              </a:rPr>
              <a:t>  flor </a:t>
            </a:r>
          </a:p>
          <a:p>
            <a:r>
              <a:rPr lang="en-US" sz="1800" i="1" dirty="0">
                <a:solidFill>
                  <a:schemeClr val="tx1"/>
                </a:solidFill>
                <a:effectLst/>
              </a:rPr>
              <a:t>#11 Vibrio </a:t>
            </a:r>
            <a:r>
              <a:rPr lang="en-US" sz="1800" i="1">
                <a:solidFill>
                  <a:schemeClr val="tx1"/>
                </a:solidFill>
                <a:effectLst/>
              </a:rPr>
              <a:t>cholerae Sebastian </a:t>
            </a:r>
            <a:br>
              <a:rPr lang="en-US" sz="1800"/>
            </a:br>
            <a:r>
              <a:rPr lang="en-US" sz="1800"/>
              <a:t> </a:t>
            </a:r>
            <a:endParaRPr lang="es-MX" sz="1800" dirty="0">
              <a:solidFill>
                <a:schemeClr val="tx1"/>
              </a:solidFill>
            </a:endParaRPr>
          </a:p>
          <a:p>
            <a:endParaRPr lang="en-US" i="1" dirty="0">
              <a:solidFill>
                <a:schemeClr val="tx1"/>
              </a:solidFill>
              <a:latin typeface="Arial" panose="020B0604020202020204" pitchFamily="34" charset="0"/>
              <a:cs typeface="Arial" panose="020B0604020202020204" pitchFamily="34" charset="0"/>
            </a:endParaRPr>
          </a:p>
          <a:p>
            <a:endParaRPr lang="es-MX" sz="1800" i="1" dirty="0">
              <a:solidFill>
                <a:schemeClr val="tx1"/>
              </a:solidFill>
              <a:latin typeface="Arial" panose="020B0604020202020204" pitchFamily="34" charset="0"/>
              <a:cs typeface="Arial" panose="020B0604020202020204" pitchFamily="34" charset="0"/>
            </a:endParaRPr>
          </a:p>
          <a:p>
            <a:endParaRPr lang="es-MX" b="1" i="1" dirty="0">
              <a:solidFill>
                <a:schemeClr val="tx1"/>
              </a:solidFill>
              <a:latin typeface="Arial" panose="020B0604020202020204" pitchFamily="34" charset="0"/>
              <a:cs typeface="Arial" panose="020B0604020202020204" pitchFamily="34" charset="0"/>
            </a:endParaRPr>
          </a:p>
          <a:p>
            <a:endParaRPr lang="es-MX" sz="1800" b="1" i="1" dirty="0">
              <a:solidFill>
                <a:schemeClr val="tx1"/>
              </a:solidFill>
              <a:latin typeface="Arial" panose="020B0604020202020204" pitchFamily="34" charset="0"/>
              <a:cs typeface="Arial" panose="020B0604020202020204" pitchFamily="34" charset="0"/>
            </a:endParaRPr>
          </a:p>
          <a:p>
            <a:endParaRPr lang="es-MX" sz="1800" i="1" dirty="0">
              <a:latin typeface="Arial" panose="020B0604020202020204" pitchFamily="34" charset="0"/>
              <a:cs typeface="Arial" panose="020B0604020202020204" pitchFamily="34" charset="0"/>
            </a:endParaRPr>
          </a:p>
          <a:p>
            <a:endParaRPr lang="es-MX" b="1" i="1" dirty="0">
              <a:solidFill>
                <a:schemeClr val="tx1"/>
              </a:solidFill>
              <a:latin typeface="Arial" panose="020B0604020202020204" pitchFamily="34" charset="0"/>
              <a:cs typeface="Arial" panose="020B0604020202020204" pitchFamily="34" charset="0"/>
            </a:endParaRPr>
          </a:p>
          <a:p>
            <a:endParaRPr lang="es-MX" dirty="0"/>
          </a:p>
        </p:txBody>
      </p:sp>
      <p:sp>
        <p:nvSpPr>
          <p:cNvPr id="4" name="Marcador de número de diapositiva 3">
            <a:extLst>
              <a:ext uri="{FF2B5EF4-FFF2-40B4-BE49-F238E27FC236}">
                <a16:creationId xmlns:a16="http://schemas.microsoft.com/office/drawing/2014/main" id="{3D23A0E8-2D59-89D8-9DE6-5A528C331B6B}"/>
              </a:ext>
            </a:extLst>
          </p:cNvPr>
          <p:cNvSpPr>
            <a:spLocks noGrp="1"/>
          </p:cNvSpPr>
          <p:nvPr>
            <p:ph type="sldNum" sz="quarter" idx="12"/>
          </p:nvPr>
        </p:nvSpPr>
        <p:spPr/>
        <p:txBody>
          <a:bodyPr/>
          <a:lstStyle/>
          <a:p>
            <a:fld id="{D57F1E4F-1CFF-5643-939E-217C01CDF565}" type="slidenum">
              <a:rPr lang="en-US" smtClean="0"/>
              <a:pPr/>
              <a:t>39</a:t>
            </a:fld>
            <a:endParaRPr lang="en-US" dirty="0"/>
          </a:p>
        </p:txBody>
      </p:sp>
    </p:spTree>
    <p:extLst>
      <p:ext uri="{BB962C8B-B14F-4D97-AF65-F5344CB8AC3E}">
        <p14:creationId xmlns:p14="http://schemas.microsoft.com/office/powerpoint/2010/main" val="4109498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89880" y="346133"/>
            <a:ext cx="9212239" cy="3880773"/>
          </a:xfrm>
        </p:spPr>
        <p:txBody>
          <a:bodyPr>
            <a:normAutofit/>
          </a:bodyPr>
          <a:lstStyle/>
          <a:p>
            <a:pPr algn="just"/>
            <a:r>
              <a:rPr lang="es-MX" sz="2800" dirty="0">
                <a:solidFill>
                  <a:srgbClr val="222222"/>
                </a:solidFill>
                <a:latin typeface="arial" panose="020B0604020202020204" pitchFamily="34" charset="0"/>
              </a:rPr>
              <a:t>Las </a:t>
            </a:r>
            <a:r>
              <a:rPr lang="es-MX" sz="2800" b="1" dirty="0">
                <a:solidFill>
                  <a:srgbClr val="222222"/>
                </a:solidFill>
                <a:latin typeface="arial" panose="020B0604020202020204" pitchFamily="34" charset="0"/>
              </a:rPr>
              <a:t>bacterias</a:t>
            </a:r>
            <a:r>
              <a:rPr lang="es-MX" sz="2800" dirty="0">
                <a:solidFill>
                  <a:srgbClr val="222222"/>
                </a:solidFill>
                <a:latin typeface="arial" panose="020B0604020202020204" pitchFamily="34" charset="0"/>
              </a:rPr>
              <a:t> son muy importantes para el </a:t>
            </a:r>
            <a:r>
              <a:rPr lang="es-MX" sz="2800" b="1" dirty="0">
                <a:solidFill>
                  <a:srgbClr val="222222"/>
                </a:solidFill>
                <a:latin typeface="arial" panose="020B0604020202020204" pitchFamily="34" charset="0"/>
              </a:rPr>
              <a:t>ser humano</a:t>
            </a:r>
            <a:r>
              <a:rPr lang="es-MX" sz="2800" dirty="0">
                <a:solidFill>
                  <a:srgbClr val="222222"/>
                </a:solidFill>
                <a:latin typeface="arial" panose="020B0604020202020204" pitchFamily="34" charset="0"/>
              </a:rPr>
              <a:t>, tanto para bien como para mal, esto debido a sus efectos químicos y al rol que juegan en diseminar enfermedades, y con ello afectar la salud</a:t>
            </a:r>
            <a:endParaRPr lang="es-MX" sz="2800"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4" name="Imagen 3"/>
          <p:cNvPicPr>
            <a:picLocks noChangeAspect="1"/>
          </p:cNvPicPr>
          <p:nvPr/>
        </p:nvPicPr>
        <p:blipFill>
          <a:blip r:embed="rId2"/>
          <a:stretch>
            <a:fillRect/>
          </a:stretch>
        </p:blipFill>
        <p:spPr>
          <a:xfrm>
            <a:off x="661738" y="2544368"/>
            <a:ext cx="5163760" cy="3816427"/>
          </a:xfrm>
          <a:prstGeom prst="rect">
            <a:avLst/>
          </a:prstGeom>
        </p:spPr>
      </p:pic>
      <p:pic>
        <p:nvPicPr>
          <p:cNvPr id="5" name="Imagen 4"/>
          <p:cNvPicPr>
            <a:picLocks noChangeAspect="1"/>
          </p:cNvPicPr>
          <p:nvPr/>
        </p:nvPicPr>
        <p:blipFill>
          <a:blip r:embed="rId3"/>
          <a:stretch>
            <a:fillRect/>
          </a:stretch>
        </p:blipFill>
        <p:spPr>
          <a:xfrm>
            <a:off x="6798662" y="2736408"/>
            <a:ext cx="4572396" cy="3432345"/>
          </a:xfrm>
          <a:prstGeom prst="rect">
            <a:avLst/>
          </a:prstGeom>
        </p:spPr>
      </p:pic>
    </p:spTree>
    <p:extLst>
      <p:ext uri="{BB962C8B-B14F-4D97-AF65-F5344CB8AC3E}">
        <p14:creationId xmlns:p14="http://schemas.microsoft.com/office/powerpoint/2010/main" val="520480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E8EF15AD-2250-4CB2-8294-5F9F6E346643}" type="slidenum">
              <a:rPr lang="es-MX" smtClean="0"/>
              <a:t>5</a:t>
            </a:fld>
            <a:endParaRPr lang="es-MX" dirty="0"/>
          </a:p>
        </p:txBody>
      </p:sp>
      <p:pic>
        <p:nvPicPr>
          <p:cNvPr id="3" name="Imagen 2"/>
          <p:cNvPicPr>
            <a:picLocks noChangeAspect="1"/>
          </p:cNvPicPr>
          <p:nvPr/>
        </p:nvPicPr>
        <p:blipFill>
          <a:blip r:embed="rId2">
            <a:duotone>
              <a:schemeClr val="bg2">
                <a:shade val="45000"/>
                <a:satMod val="135000"/>
              </a:schemeClr>
              <a:prstClr val="white"/>
            </a:duotone>
          </a:blip>
          <a:stretch>
            <a:fillRect/>
          </a:stretch>
        </p:blipFill>
        <p:spPr>
          <a:xfrm>
            <a:off x="7154" y="955983"/>
            <a:ext cx="12199153" cy="5846571"/>
          </a:xfrm>
          <a:prstGeom prst="rect">
            <a:avLst/>
          </a:prstGeom>
        </p:spPr>
      </p:pic>
      <p:sp>
        <p:nvSpPr>
          <p:cNvPr id="9" name="CuadroTexto 8"/>
          <p:cNvSpPr txBox="1"/>
          <p:nvPr/>
        </p:nvSpPr>
        <p:spPr>
          <a:xfrm>
            <a:off x="7154" y="248890"/>
            <a:ext cx="12191999" cy="646331"/>
          </a:xfrm>
          <a:prstGeom prst="rect">
            <a:avLst/>
          </a:prstGeom>
          <a:noFill/>
        </p:spPr>
        <p:txBody>
          <a:bodyPr wrap="square" rtlCol="0">
            <a:spAutoFit/>
          </a:bodyPr>
          <a:lstStyle/>
          <a:p>
            <a:pPr algn="ctr"/>
            <a:r>
              <a:rPr lang="es-MX" sz="3600" dirty="0">
                <a:ln w="28575">
                  <a:solidFill>
                    <a:schemeClr val="tx1"/>
                  </a:solidFill>
                </a:ln>
                <a:solidFill>
                  <a:schemeClr val="bg1"/>
                </a:solidFill>
                <a:latin typeface="Bahnschrift SemiBold" panose="020B0502040204020203" pitchFamily="34" charset="0"/>
              </a:rPr>
              <a:t>MORFOLOGÍA DE LAS BACTERIAS</a:t>
            </a:r>
          </a:p>
        </p:txBody>
      </p:sp>
      <p:sp>
        <p:nvSpPr>
          <p:cNvPr id="10" name="Subtítulo 4">
            <a:extLst>
              <a:ext uri="{FF2B5EF4-FFF2-40B4-BE49-F238E27FC236}">
                <a16:creationId xmlns:a16="http://schemas.microsoft.com/office/drawing/2014/main" id="{03CF7817-284C-4A30-8EC4-700C1E8B0E32}"/>
              </a:ext>
            </a:extLst>
          </p:cNvPr>
          <p:cNvSpPr txBox="1">
            <a:spLocks/>
          </p:cNvSpPr>
          <p:nvPr/>
        </p:nvSpPr>
        <p:spPr>
          <a:xfrm>
            <a:off x="9178356" y="6624954"/>
            <a:ext cx="3013643" cy="2960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1050" b="1" i="1" dirty="0">
                <a:latin typeface="Bahnschrift SemiBold" panose="020B0502040204020203" pitchFamily="34" charset="0"/>
              </a:rPr>
              <a:t>Bacterias</a:t>
            </a:r>
          </a:p>
        </p:txBody>
      </p:sp>
      <p:sp>
        <p:nvSpPr>
          <p:cNvPr id="11" name="Rectángulo 10"/>
          <p:cNvSpPr/>
          <p:nvPr/>
        </p:nvSpPr>
        <p:spPr>
          <a:xfrm>
            <a:off x="2796922" y="1182659"/>
            <a:ext cx="9311137" cy="461665"/>
          </a:xfrm>
          <a:prstGeom prst="rect">
            <a:avLst/>
          </a:prstGeom>
          <a:solidFill>
            <a:schemeClr val="tx2">
              <a:lumMod val="40000"/>
              <a:lumOff val="60000"/>
            </a:schemeClr>
          </a:solidFill>
        </p:spPr>
        <p:txBody>
          <a:bodyPr wrap="square">
            <a:spAutoFit/>
          </a:bodyPr>
          <a:lstStyle/>
          <a:p>
            <a:pPr algn="just"/>
            <a:r>
              <a:rPr lang="es-MX" sz="2400" dirty="0">
                <a:solidFill>
                  <a:schemeClr val="bg2">
                    <a:lumMod val="75000"/>
                  </a:schemeClr>
                </a:solidFill>
                <a:latin typeface="Bahnschrift SemiBold" panose="020B0502040204020203" pitchFamily="34" charset="0"/>
              </a:rPr>
              <a:t>Morfología: </a:t>
            </a:r>
            <a:r>
              <a:rPr lang="es-MX" sz="2400" i="1" dirty="0">
                <a:solidFill>
                  <a:schemeClr val="bg2">
                    <a:lumMod val="75000"/>
                  </a:schemeClr>
                </a:solidFill>
                <a:latin typeface="Bahnschrift SemiBold" panose="020B0502040204020203" pitchFamily="34" charset="0"/>
              </a:rPr>
              <a:t>se refiere a las formas que pueden tener las bacterias</a:t>
            </a:r>
            <a:r>
              <a:rPr lang="es-MX" sz="2400" dirty="0">
                <a:solidFill>
                  <a:schemeClr val="bg2">
                    <a:lumMod val="75000"/>
                  </a:schemeClr>
                </a:solidFill>
                <a:latin typeface="Bahnschrift SemiBold" panose="020B0502040204020203" pitchFamily="34" charset="0"/>
              </a:rPr>
              <a:t>.</a:t>
            </a:r>
          </a:p>
        </p:txBody>
      </p:sp>
      <p:sp>
        <p:nvSpPr>
          <p:cNvPr id="12" name="Abrir llave 11"/>
          <p:cNvSpPr/>
          <p:nvPr/>
        </p:nvSpPr>
        <p:spPr>
          <a:xfrm>
            <a:off x="2638097" y="2839302"/>
            <a:ext cx="662152" cy="3785652"/>
          </a:xfrm>
          <a:prstGeom prst="leftBrace">
            <a:avLst>
              <a:gd name="adj1" fmla="val 43254"/>
              <a:gd name="adj2" fmla="val 50000"/>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3" name="CuadroTexto 12"/>
          <p:cNvSpPr txBox="1"/>
          <p:nvPr/>
        </p:nvSpPr>
        <p:spPr>
          <a:xfrm>
            <a:off x="580695" y="4308968"/>
            <a:ext cx="2057402" cy="1200329"/>
          </a:xfrm>
          <a:prstGeom prst="rect">
            <a:avLst/>
          </a:prstGeom>
          <a:solidFill>
            <a:schemeClr val="accent4">
              <a:lumMod val="40000"/>
              <a:lumOff val="60000"/>
            </a:schemeClr>
          </a:solidFill>
          <a:effectLst>
            <a:softEdge rad="63500"/>
          </a:effectLst>
        </p:spPr>
        <p:txBody>
          <a:bodyPr wrap="square" rtlCol="0">
            <a:spAutoFit/>
          </a:bodyPr>
          <a:lstStyle/>
          <a:p>
            <a:r>
              <a:rPr lang="es-MX" sz="2400" dirty="0">
                <a:latin typeface="Bahnschrift SemiBold" panose="020B0502040204020203" pitchFamily="34" charset="0"/>
              </a:rPr>
              <a:t>Morfología de las bacterias</a:t>
            </a:r>
          </a:p>
        </p:txBody>
      </p:sp>
      <p:sp>
        <p:nvSpPr>
          <p:cNvPr id="14" name="CuadroTexto 13"/>
          <p:cNvSpPr txBox="1"/>
          <p:nvPr/>
        </p:nvSpPr>
        <p:spPr>
          <a:xfrm>
            <a:off x="3029806" y="2854651"/>
            <a:ext cx="4742595" cy="3785652"/>
          </a:xfrm>
          <a:prstGeom prst="rect">
            <a:avLst/>
          </a:prstGeom>
          <a:noFill/>
        </p:spPr>
        <p:txBody>
          <a:bodyPr wrap="square" rtlCol="0">
            <a:spAutoFit/>
          </a:bodyPr>
          <a:lstStyle/>
          <a:p>
            <a:pPr marL="342900" indent="-342900">
              <a:buFont typeface="Arial" panose="020B0604020202020204" pitchFamily="34" charset="0"/>
              <a:buChar char="•"/>
            </a:pPr>
            <a:r>
              <a:rPr lang="es-MX" sz="2400" b="1" dirty="0">
                <a:solidFill>
                  <a:schemeClr val="bg2">
                    <a:lumMod val="50000"/>
                  </a:schemeClr>
                </a:solidFill>
                <a:latin typeface="Bahnschrift SemiBold" panose="020B0502040204020203" pitchFamily="34" charset="0"/>
              </a:rPr>
              <a:t>Formas esféricas (Cocos)</a:t>
            </a:r>
          </a:p>
          <a:p>
            <a:pPr marL="342900" indent="-342900">
              <a:buFont typeface="Arial" panose="020B0604020202020204" pitchFamily="34" charset="0"/>
              <a:buChar char="•"/>
            </a:pPr>
            <a:endParaRPr lang="es-MX" sz="2400" b="1" dirty="0">
              <a:solidFill>
                <a:schemeClr val="bg2">
                  <a:lumMod val="50000"/>
                </a:schemeClr>
              </a:solidFill>
              <a:latin typeface="Bahnschrift SemiBold" panose="020B0502040204020203" pitchFamily="34" charset="0"/>
            </a:endParaRPr>
          </a:p>
          <a:p>
            <a:pPr marL="342900" indent="-342900">
              <a:buFont typeface="Arial" panose="020B0604020202020204" pitchFamily="34" charset="0"/>
              <a:buChar char="•"/>
            </a:pPr>
            <a:endParaRPr lang="es-MX" sz="2400" b="1" dirty="0">
              <a:solidFill>
                <a:schemeClr val="bg2">
                  <a:lumMod val="50000"/>
                </a:schemeClr>
              </a:solidFill>
              <a:latin typeface="Bahnschrift SemiBold" panose="020B0502040204020203" pitchFamily="34" charset="0"/>
            </a:endParaRPr>
          </a:p>
          <a:p>
            <a:pPr marL="342900" indent="-342900">
              <a:buFont typeface="Arial" panose="020B0604020202020204" pitchFamily="34" charset="0"/>
              <a:buChar char="•"/>
            </a:pPr>
            <a:r>
              <a:rPr lang="es-MX" sz="2400" b="1" dirty="0">
                <a:solidFill>
                  <a:schemeClr val="bg2">
                    <a:lumMod val="50000"/>
                  </a:schemeClr>
                </a:solidFill>
                <a:latin typeface="Bahnschrift SemiBold" panose="020B0502040204020203" pitchFamily="34" charset="0"/>
              </a:rPr>
              <a:t>Formas alargadas (Bacilos)</a:t>
            </a:r>
          </a:p>
          <a:p>
            <a:pPr marL="342900" indent="-342900">
              <a:buFont typeface="Arial" panose="020B0604020202020204" pitchFamily="34" charset="0"/>
              <a:buChar char="•"/>
            </a:pPr>
            <a:endParaRPr lang="es-MX" sz="2400" b="1" dirty="0">
              <a:solidFill>
                <a:schemeClr val="bg2">
                  <a:lumMod val="50000"/>
                </a:schemeClr>
              </a:solidFill>
              <a:latin typeface="Bahnschrift SemiBold" panose="020B0502040204020203" pitchFamily="34" charset="0"/>
            </a:endParaRPr>
          </a:p>
          <a:p>
            <a:pPr marL="342900" indent="-342900">
              <a:buFont typeface="Arial" panose="020B0604020202020204" pitchFamily="34" charset="0"/>
              <a:buChar char="•"/>
            </a:pPr>
            <a:endParaRPr lang="es-MX" sz="2400" b="1" dirty="0">
              <a:solidFill>
                <a:schemeClr val="bg2">
                  <a:lumMod val="50000"/>
                </a:schemeClr>
              </a:solidFill>
              <a:latin typeface="Bahnschrift SemiBold" panose="020B0502040204020203" pitchFamily="34" charset="0"/>
            </a:endParaRPr>
          </a:p>
          <a:p>
            <a:pPr marL="342900" indent="-342900">
              <a:buFont typeface="Arial" panose="020B0604020202020204" pitchFamily="34" charset="0"/>
              <a:buChar char="•"/>
            </a:pPr>
            <a:r>
              <a:rPr lang="es-MX" sz="2400" b="1" dirty="0">
                <a:solidFill>
                  <a:schemeClr val="bg2">
                    <a:lumMod val="50000"/>
                  </a:schemeClr>
                </a:solidFill>
                <a:latin typeface="Bahnschrift SemiBold" panose="020B0502040204020203" pitchFamily="34" charset="0"/>
              </a:rPr>
              <a:t>Formas curvadas (Espirilos)</a:t>
            </a:r>
          </a:p>
          <a:p>
            <a:pPr marL="342900" indent="-342900">
              <a:buFont typeface="Arial" panose="020B0604020202020204" pitchFamily="34" charset="0"/>
              <a:buChar char="•"/>
            </a:pPr>
            <a:endParaRPr lang="es-MX" sz="2400" b="1" dirty="0">
              <a:solidFill>
                <a:schemeClr val="bg2">
                  <a:lumMod val="50000"/>
                </a:schemeClr>
              </a:solidFill>
              <a:latin typeface="Bahnschrift SemiBold" panose="020B0502040204020203" pitchFamily="34" charset="0"/>
            </a:endParaRPr>
          </a:p>
          <a:p>
            <a:pPr marL="342900" indent="-342900">
              <a:buFont typeface="Arial" panose="020B0604020202020204" pitchFamily="34" charset="0"/>
              <a:buChar char="•"/>
            </a:pPr>
            <a:endParaRPr lang="es-MX" sz="2400" b="1" dirty="0">
              <a:solidFill>
                <a:schemeClr val="bg2">
                  <a:lumMod val="50000"/>
                </a:schemeClr>
              </a:solidFill>
              <a:latin typeface="Bahnschrift SemiBold" panose="020B0502040204020203" pitchFamily="34" charset="0"/>
            </a:endParaRPr>
          </a:p>
          <a:p>
            <a:pPr marL="342900" indent="-342900">
              <a:buFont typeface="Arial" panose="020B0604020202020204" pitchFamily="34" charset="0"/>
              <a:buChar char="•"/>
            </a:pPr>
            <a:r>
              <a:rPr lang="es-MX" sz="2400" b="1" dirty="0">
                <a:solidFill>
                  <a:schemeClr val="bg2">
                    <a:lumMod val="50000"/>
                  </a:schemeClr>
                </a:solidFill>
                <a:latin typeface="Bahnschrift SemiBold" panose="020B0502040204020203" pitchFamily="34" charset="0"/>
              </a:rPr>
              <a:t>Formas de coma (Vibrio)</a:t>
            </a:r>
          </a:p>
        </p:txBody>
      </p:sp>
      <p:pic>
        <p:nvPicPr>
          <p:cNvPr id="15" name="Imagen 14"/>
          <p:cNvPicPr>
            <a:picLocks noChangeAspect="1"/>
          </p:cNvPicPr>
          <p:nvPr/>
        </p:nvPicPr>
        <p:blipFill rotWithShape="1">
          <a:blip r:embed="rId3"/>
          <a:srcRect r="18138" b="53931"/>
          <a:stretch/>
        </p:blipFill>
        <p:spPr>
          <a:xfrm>
            <a:off x="7832428" y="2476208"/>
            <a:ext cx="4180488" cy="1176312"/>
          </a:xfrm>
          <a:prstGeom prst="roundRect">
            <a:avLst>
              <a:gd name="adj" fmla="val 25570"/>
            </a:avLst>
          </a:prstGeom>
          <a:solidFill>
            <a:srgbClr val="FFFFFF">
              <a:shade val="85000"/>
            </a:srgbClr>
          </a:solidFill>
          <a:ln>
            <a:noFill/>
          </a:ln>
          <a:effectLst>
            <a:reflection blurRad="12700" stA="38000" endPos="28000" dist="5000" dir="5400000" sy="-100000" algn="bl" rotWithShape="0"/>
          </a:effectLst>
        </p:spPr>
      </p:pic>
      <p:pic>
        <p:nvPicPr>
          <p:cNvPr id="16" name="Imagen 15"/>
          <p:cNvPicPr>
            <a:picLocks noChangeAspect="1"/>
          </p:cNvPicPr>
          <p:nvPr/>
        </p:nvPicPr>
        <p:blipFill rotWithShape="1">
          <a:blip r:embed="rId4"/>
          <a:srcRect t="26398"/>
          <a:stretch/>
        </p:blipFill>
        <p:spPr>
          <a:xfrm>
            <a:off x="8278862" y="3586596"/>
            <a:ext cx="2846661" cy="1177144"/>
          </a:xfrm>
          <a:prstGeom prst="roundRect">
            <a:avLst>
              <a:gd name="adj" fmla="val 19308"/>
            </a:avLst>
          </a:prstGeom>
          <a:solidFill>
            <a:srgbClr val="FFFFFF">
              <a:shade val="85000"/>
            </a:srgbClr>
          </a:solidFill>
          <a:ln>
            <a:noFill/>
          </a:ln>
          <a:effectLst>
            <a:reflection blurRad="12700" stA="38000" endPos="28000" dist="5000" dir="5400000" sy="-100000" algn="bl" rotWithShape="0"/>
          </a:effectLst>
        </p:spPr>
      </p:pic>
      <p:pic>
        <p:nvPicPr>
          <p:cNvPr id="17" name="Imagen 16"/>
          <p:cNvPicPr>
            <a:picLocks noChangeAspect="1"/>
          </p:cNvPicPr>
          <p:nvPr/>
        </p:nvPicPr>
        <p:blipFill rotWithShape="1">
          <a:blip r:embed="rId5"/>
          <a:srcRect b="35305"/>
          <a:stretch/>
        </p:blipFill>
        <p:spPr>
          <a:xfrm>
            <a:off x="8016504" y="4581529"/>
            <a:ext cx="2664392" cy="1107163"/>
          </a:xfrm>
          <a:prstGeom prst="roundRect">
            <a:avLst>
              <a:gd name="adj" fmla="val 21884"/>
            </a:avLst>
          </a:prstGeom>
          <a:solidFill>
            <a:srgbClr val="FFFFFF">
              <a:shade val="85000"/>
            </a:srgbClr>
          </a:solidFill>
          <a:ln>
            <a:noFill/>
          </a:ln>
          <a:effectLst>
            <a:reflection blurRad="12700" stA="38000" endPos="28000" dist="5000" dir="5400000" sy="-100000" algn="bl" rotWithShape="0"/>
          </a:effectLst>
        </p:spPr>
      </p:pic>
      <p:sp>
        <p:nvSpPr>
          <p:cNvPr id="18" name="Flecha derecha 17"/>
          <p:cNvSpPr/>
          <p:nvPr/>
        </p:nvSpPr>
        <p:spPr>
          <a:xfrm>
            <a:off x="7008869" y="2915981"/>
            <a:ext cx="629232" cy="41896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Flecha derecha 18"/>
          <p:cNvSpPr/>
          <p:nvPr/>
        </p:nvSpPr>
        <p:spPr>
          <a:xfrm>
            <a:off x="7241627" y="3992424"/>
            <a:ext cx="421728" cy="41896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Flecha derecha 19"/>
          <p:cNvSpPr/>
          <p:nvPr/>
        </p:nvSpPr>
        <p:spPr>
          <a:xfrm>
            <a:off x="7326806" y="5109298"/>
            <a:ext cx="336549" cy="41896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1" name="Imagen 20"/>
          <p:cNvPicPr>
            <a:picLocks noChangeAspect="1"/>
          </p:cNvPicPr>
          <p:nvPr/>
        </p:nvPicPr>
        <p:blipFill>
          <a:blip r:embed="rId6"/>
          <a:stretch>
            <a:fillRect/>
          </a:stretch>
        </p:blipFill>
        <p:spPr>
          <a:xfrm>
            <a:off x="8507084" y="5657727"/>
            <a:ext cx="2173812" cy="1086906"/>
          </a:xfrm>
          <a:prstGeom prst="roundRect">
            <a:avLst>
              <a:gd name="adj" fmla="val 24066"/>
            </a:avLst>
          </a:prstGeom>
          <a:solidFill>
            <a:srgbClr val="FFFFFF">
              <a:shade val="85000"/>
            </a:srgbClr>
          </a:solidFill>
          <a:ln>
            <a:noFill/>
          </a:ln>
          <a:effectLst>
            <a:reflection blurRad="12700" stA="38000" endPos="28000" dist="5000" dir="5400000" sy="-100000" algn="bl" rotWithShape="0"/>
          </a:effectLst>
        </p:spPr>
      </p:pic>
      <p:sp>
        <p:nvSpPr>
          <p:cNvPr id="22" name="Flecha derecha 21"/>
          <p:cNvSpPr/>
          <p:nvPr/>
        </p:nvSpPr>
        <p:spPr>
          <a:xfrm>
            <a:off x="6839862" y="6176288"/>
            <a:ext cx="823493" cy="41896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Elipse 22">
            <a:extLst>
              <a:ext uri="{FF2B5EF4-FFF2-40B4-BE49-F238E27FC236}">
                <a16:creationId xmlns:a16="http://schemas.microsoft.com/office/drawing/2014/main" id="{B9D17EA0-D597-4067-ADDF-BDED6759F10D}"/>
              </a:ext>
            </a:extLst>
          </p:cNvPr>
          <p:cNvSpPr/>
          <p:nvPr/>
        </p:nvSpPr>
        <p:spPr>
          <a:xfrm>
            <a:off x="0" y="5846572"/>
            <a:ext cx="1126435" cy="8879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sp>
        <p:nvSpPr>
          <p:cNvPr id="24" name="Elipse 23">
            <a:extLst>
              <a:ext uri="{FF2B5EF4-FFF2-40B4-BE49-F238E27FC236}">
                <a16:creationId xmlns:a16="http://schemas.microsoft.com/office/drawing/2014/main" id="{5FE5C574-29CB-4201-AD6D-F17837EDA366}"/>
              </a:ext>
            </a:extLst>
          </p:cNvPr>
          <p:cNvSpPr/>
          <p:nvPr/>
        </p:nvSpPr>
        <p:spPr>
          <a:xfrm>
            <a:off x="5943" y="5842098"/>
            <a:ext cx="1126435" cy="887974"/>
          </a:xfrm>
          <a:prstGeom prst="ellipse">
            <a:avLst/>
          </a:prstGeom>
          <a:solidFill>
            <a:schemeClr val="bg2"/>
          </a:solidFill>
          <a:ln>
            <a:solidFill>
              <a:schemeClr val="bg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MX" dirty="0"/>
          </a:p>
        </p:txBody>
      </p:sp>
      <p:sp>
        <p:nvSpPr>
          <p:cNvPr id="25" name="Rectángulo 24">
            <a:extLst>
              <a:ext uri="{FF2B5EF4-FFF2-40B4-BE49-F238E27FC236}">
                <a16:creationId xmlns:a16="http://schemas.microsoft.com/office/drawing/2014/main" id="{A0B3F987-110F-4775-8966-396E91C08C73}"/>
              </a:ext>
            </a:extLst>
          </p:cNvPr>
          <p:cNvSpPr/>
          <p:nvPr/>
        </p:nvSpPr>
        <p:spPr>
          <a:xfrm>
            <a:off x="1" y="1680056"/>
            <a:ext cx="7487478" cy="1107996"/>
          </a:xfrm>
          <a:prstGeom prst="rect">
            <a:avLst/>
          </a:prstGeom>
          <a:solidFill>
            <a:schemeClr val="accent4">
              <a:lumMod val="40000"/>
              <a:lumOff val="60000"/>
            </a:schemeClr>
          </a:solidFill>
        </p:spPr>
        <p:txBody>
          <a:bodyPr wrap="square">
            <a:spAutoFit/>
          </a:bodyPr>
          <a:lstStyle/>
          <a:p>
            <a:pPr marL="285750" indent="-285750" algn="just">
              <a:buFont typeface="Arial" panose="020B0604020202020204" pitchFamily="34" charset="0"/>
              <a:buChar char="•"/>
            </a:pPr>
            <a:r>
              <a:rPr lang="es-MX" sz="2200" dirty="0">
                <a:latin typeface="Bahnschrift SemiBold" panose="020B0502040204020203" pitchFamily="34" charset="0"/>
              </a:rPr>
              <a:t>Desde el punto de vista microscópico, la diferencia más importante entre las bacterias es su forma, existiendo cuatro tipos morfológicos claramente distinguibles:</a:t>
            </a:r>
          </a:p>
        </p:txBody>
      </p:sp>
    </p:spTree>
    <p:extLst>
      <p:ext uri="{BB962C8B-B14F-4D97-AF65-F5344CB8AC3E}">
        <p14:creationId xmlns:p14="http://schemas.microsoft.com/office/powerpoint/2010/main" val="423058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duotone>
              <a:schemeClr val="bg2">
                <a:shade val="45000"/>
                <a:satMod val="135000"/>
              </a:schemeClr>
              <a:prstClr val="white"/>
            </a:duotone>
          </a:blip>
          <a:stretch>
            <a:fillRect/>
          </a:stretch>
        </p:blipFill>
        <p:spPr>
          <a:xfrm>
            <a:off x="-7154" y="1011429"/>
            <a:ext cx="12199153" cy="5846571"/>
          </a:xfrm>
          <a:prstGeom prst="rect">
            <a:avLst/>
          </a:prstGeom>
        </p:spPr>
      </p:pic>
      <p:sp>
        <p:nvSpPr>
          <p:cNvPr id="2" name="Marcador de número de diapositiva 1"/>
          <p:cNvSpPr>
            <a:spLocks noGrp="1"/>
          </p:cNvSpPr>
          <p:nvPr>
            <p:ph type="sldNum" sz="quarter" idx="12"/>
          </p:nvPr>
        </p:nvSpPr>
        <p:spPr/>
        <p:txBody>
          <a:bodyPr/>
          <a:lstStyle/>
          <a:p>
            <a:fld id="{E8EF15AD-2250-4CB2-8294-5F9F6E346643}" type="slidenum">
              <a:rPr lang="es-MX" smtClean="0"/>
              <a:t>6</a:t>
            </a:fld>
            <a:endParaRPr lang="es-MX" dirty="0"/>
          </a:p>
        </p:txBody>
      </p:sp>
      <p:sp>
        <p:nvSpPr>
          <p:cNvPr id="9" name="CuadroTexto 8"/>
          <p:cNvSpPr txBox="1"/>
          <p:nvPr/>
        </p:nvSpPr>
        <p:spPr>
          <a:xfrm>
            <a:off x="141668" y="225772"/>
            <a:ext cx="12191999" cy="646331"/>
          </a:xfrm>
          <a:prstGeom prst="rect">
            <a:avLst/>
          </a:prstGeom>
          <a:noFill/>
        </p:spPr>
        <p:txBody>
          <a:bodyPr wrap="square" rtlCol="0">
            <a:spAutoFit/>
          </a:bodyPr>
          <a:lstStyle/>
          <a:p>
            <a:pPr algn="ctr"/>
            <a:r>
              <a:rPr lang="es-MX" sz="3600" dirty="0">
                <a:ln w="28575">
                  <a:solidFill>
                    <a:schemeClr val="tx1"/>
                  </a:solidFill>
                </a:ln>
                <a:solidFill>
                  <a:schemeClr val="bg1"/>
                </a:solidFill>
                <a:latin typeface="Bahnschrift SemiBold" panose="020B0502040204020203" pitchFamily="34" charset="0"/>
              </a:rPr>
              <a:t>CLASIFICACIÓN DE LAS BACTERIAS POR TINCIÓN GRAM </a:t>
            </a:r>
          </a:p>
        </p:txBody>
      </p:sp>
      <p:sp>
        <p:nvSpPr>
          <p:cNvPr id="10" name="Subtítulo 4">
            <a:extLst>
              <a:ext uri="{FF2B5EF4-FFF2-40B4-BE49-F238E27FC236}">
                <a16:creationId xmlns:a16="http://schemas.microsoft.com/office/drawing/2014/main" id="{03CF7817-284C-4A30-8EC4-700C1E8B0E32}"/>
              </a:ext>
            </a:extLst>
          </p:cNvPr>
          <p:cNvSpPr txBox="1">
            <a:spLocks/>
          </p:cNvSpPr>
          <p:nvPr/>
        </p:nvSpPr>
        <p:spPr>
          <a:xfrm>
            <a:off x="9178356" y="6624954"/>
            <a:ext cx="3013643" cy="2960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1050" b="1" i="1" dirty="0">
                <a:latin typeface="Bahnschrift SemiBold" panose="020B0502040204020203" pitchFamily="34" charset="0"/>
              </a:rPr>
              <a:t>Bacterias`</a:t>
            </a:r>
          </a:p>
        </p:txBody>
      </p:sp>
      <p:sp>
        <p:nvSpPr>
          <p:cNvPr id="11" name="Rectángulo 10"/>
          <p:cNvSpPr/>
          <p:nvPr/>
        </p:nvSpPr>
        <p:spPr>
          <a:xfrm>
            <a:off x="563217" y="1197505"/>
            <a:ext cx="5767099" cy="1569660"/>
          </a:xfrm>
          <a:prstGeom prst="rect">
            <a:avLst/>
          </a:prstGeom>
          <a:solidFill>
            <a:schemeClr val="tx2">
              <a:lumMod val="75000"/>
            </a:schemeClr>
          </a:solidFill>
          <a:effectLst>
            <a:softEdge rad="63500"/>
          </a:effectLst>
        </p:spPr>
        <p:txBody>
          <a:bodyPr wrap="square">
            <a:spAutoFit/>
          </a:bodyPr>
          <a:lstStyle/>
          <a:p>
            <a:pPr marL="342900" indent="-342900" algn="just">
              <a:buFont typeface="Arial" panose="020B0604020202020204" pitchFamily="34" charset="0"/>
              <a:buChar char="•"/>
            </a:pPr>
            <a:r>
              <a:rPr lang="es-MX" sz="2400" b="1" dirty="0">
                <a:solidFill>
                  <a:schemeClr val="bg1">
                    <a:lumMod val="95000"/>
                  </a:schemeClr>
                </a:solidFill>
                <a:latin typeface="Bahnschrift SemiBold" panose="020B0502040204020203" pitchFamily="34" charset="0"/>
              </a:rPr>
              <a:t>Hans Christian Joachim Gram fue un bacteriólogo danés que desarrolló la tinción de Gram, de amplio uso en microbiología. </a:t>
            </a:r>
          </a:p>
        </p:txBody>
      </p:sp>
      <p:pic>
        <p:nvPicPr>
          <p:cNvPr id="2052" name="Picture 4" descr="Resultado de imagen para gram positiva y gram negativa"/>
          <p:cNvPicPr>
            <a:picLocks noChangeAspect="1" noChangeArrowheads="1"/>
          </p:cNvPicPr>
          <p:nvPr/>
        </p:nvPicPr>
        <p:blipFill rotWithShape="1">
          <a:blip r:embed="rId3">
            <a:extLst>
              <a:ext uri="{28A0092B-C50C-407E-A947-70E740481C1C}">
                <a14:useLocalDpi xmlns:a14="http://schemas.microsoft.com/office/drawing/2010/main" val="0"/>
              </a:ext>
            </a:extLst>
          </a:blip>
          <a:srcRect l="1" t="-4968" r="-967" b="45114"/>
          <a:stretch/>
        </p:blipFill>
        <p:spPr bwMode="auto">
          <a:xfrm>
            <a:off x="6074382" y="1492719"/>
            <a:ext cx="6259285" cy="4034758"/>
          </a:xfrm>
          <a:prstGeom prst="rect">
            <a:avLst/>
          </a:prstGeom>
          <a:noFill/>
          <a:extLst>
            <a:ext uri="{909E8E84-426E-40DD-AFC4-6F175D3DCCD1}">
              <a14:hiddenFill xmlns:a14="http://schemas.microsoft.com/office/drawing/2010/main">
                <a:solidFill>
                  <a:srgbClr val="FFFFFF"/>
                </a:solidFill>
              </a14:hiddenFill>
            </a:ext>
          </a:extLst>
        </p:spPr>
      </p:pic>
      <p:sp>
        <p:nvSpPr>
          <p:cNvPr id="13" name="Elipse 12">
            <a:extLst>
              <a:ext uri="{FF2B5EF4-FFF2-40B4-BE49-F238E27FC236}">
                <a16:creationId xmlns:a16="http://schemas.microsoft.com/office/drawing/2014/main" id="{72FB9B18-A5CA-4647-9E3C-190EBFD33781}"/>
              </a:ext>
            </a:extLst>
          </p:cNvPr>
          <p:cNvSpPr/>
          <p:nvPr/>
        </p:nvSpPr>
        <p:spPr>
          <a:xfrm>
            <a:off x="0" y="5846572"/>
            <a:ext cx="1126435" cy="8879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sp>
        <p:nvSpPr>
          <p:cNvPr id="14" name="Elipse 13">
            <a:extLst>
              <a:ext uri="{FF2B5EF4-FFF2-40B4-BE49-F238E27FC236}">
                <a16:creationId xmlns:a16="http://schemas.microsoft.com/office/drawing/2014/main" id="{F83C09FC-4641-4FFF-9584-795BB3EBCE64}"/>
              </a:ext>
            </a:extLst>
          </p:cNvPr>
          <p:cNvSpPr/>
          <p:nvPr/>
        </p:nvSpPr>
        <p:spPr>
          <a:xfrm>
            <a:off x="5943" y="5842098"/>
            <a:ext cx="1126435" cy="887974"/>
          </a:xfrm>
          <a:prstGeom prst="ellipse">
            <a:avLst/>
          </a:prstGeom>
          <a:solidFill>
            <a:schemeClr val="bg2"/>
          </a:solidFill>
          <a:ln>
            <a:solidFill>
              <a:schemeClr val="bg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MX" dirty="0"/>
          </a:p>
        </p:txBody>
      </p:sp>
      <p:sp>
        <p:nvSpPr>
          <p:cNvPr id="15" name="Rectángulo 14">
            <a:extLst>
              <a:ext uri="{FF2B5EF4-FFF2-40B4-BE49-F238E27FC236}">
                <a16:creationId xmlns:a16="http://schemas.microsoft.com/office/drawing/2014/main" id="{4276CD8D-70D5-4DDF-AFEE-546FBDA95E88}"/>
              </a:ext>
            </a:extLst>
          </p:cNvPr>
          <p:cNvSpPr/>
          <p:nvPr/>
        </p:nvSpPr>
        <p:spPr>
          <a:xfrm>
            <a:off x="-7155" y="3170306"/>
            <a:ext cx="5119262" cy="1200329"/>
          </a:xfrm>
          <a:prstGeom prst="rect">
            <a:avLst/>
          </a:prstGeom>
          <a:solidFill>
            <a:schemeClr val="accent1">
              <a:lumMod val="75000"/>
            </a:schemeClr>
          </a:solidFill>
          <a:effectLst>
            <a:softEdge rad="63500"/>
          </a:effectLst>
        </p:spPr>
        <p:txBody>
          <a:bodyPr wrap="square">
            <a:spAutoFit/>
          </a:bodyPr>
          <a:lstStyle/>
          <a:p>
            <a:pPr marL="342900" indent="-342900" algn="just">
              <a:buFont typeface="Arial" panose="020B0604020202020204" pitchFamily="34" charset="0"/>
              <a:buChar char="•"/>
            </a:pPr>
            <a:r>
              <a:rPr lang="es-MX" sz="2400" b="1" dirty="0">
                <a:latin typeface="Bahnschrift SemiBold" panose="020B0502040204020203" pitchFamily="34" charset="0"/>
              </a:rPr>
              <a:t>Las bacterias Gram Negativas se Caracterizan por tener una pared celular delgada.</a:t>
            </a:r>
          </a:p>
        </p:txBody>
      </p:sp>
      <p:sp>
        <p:nvSpPr>
          <p:cNvPr id="16" name="Rectángulo 15">
            <a:extLst>
              <a:ext uri="{FF2B5EF4-FFF2-40B4-BE49-F238E27FC236}">
                <a16:creationId xmlns:a16="http://schemas.microsoft.com/office/drawing/2014/main" id="{0A09DD29-B181-42A1-990A-84A2692CB4F6}"/>
              </a:ext>
            </a:extLst>
          </p:cNvPr>
          <p:cNvSpPr/>
          <p:nvPr/>
        </p:nvSpPr>
        <p:spPr>
          <a:xfrm>
            <a:off x="887135" y="4721639"/>
            <a:ext cx="5119262" cy="1611676"/>
          </a:xfrm>
          <a:prstGeom prst="rect">
            <a:avLst/>
          </a:prstGeom>
          <a:solidFill>
            <a:schemeClr val="tx2">
              <a:lumMod val="60000"/>
              <a:lumOff val="40000"/>
            </a:schemeClr>
          </a:solidFill>
          <a:effectLst>
            <a:softEdge rad="63500"/>
          </a:effectLst>
        </p:spPr>
        <p:txBody>
          <a:bodyPr wrap="square">
            <a:spAutoFit/>
          </a:bodyPr>
          <a:lstStyle/>
          <a:p>
            <a:pPr marL="342900" indent="-342900" algn="just">
              <a:buFont typeface="Arial" panose="020B0604020202020204" pitchFamily="34" charset="0"/>
              <a:buChar char="•"/>
            </a:pPr>
            <a:r>
              <a:rPr lang="es-MX" sz="2400" b="1" dirty="0">
                <a:latin typeface="Bahnschrift SemiBold" panose="020B0502040204020203" pitchFamily="34" charset="0"/>
              </a:rPr>
              <a:t>Las bacterias Gram Positivas poseen una pared celular gruesa capaz de retener el colorante   purpura. </a:t>
            </a:r>
          </a:p>
        </p:txBody>
      </p:sp>
    </p:spTree>
    <p:extLst>
      <p:ext uri="{BB962C8B-B14F-4D97-AF65-F5344CB8AC3E}">
        <p14:creationId xmlns:p14="http://schemas.microsoft.com/office/powerpoint/2010/main" val="358982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duotone>
              <a:schemeClr val="bg2">
                <a:shade val="45000"/>
                <a:satMod val="135000"/>
              </a:schemeClr>
              <a:prstClr val="white"/>
            </a:duotone>
          </a:blip>
          <a:stretch>
            <a:fillRect/>
          </a:stretch>
        </p:blipFill>
        <p:spPr>
          <a:xfrm>
            <a:off x="-7154" y="1011429"/>
            <a:ext cx="12199153" cy="5846571"/>
          </a:xfrm>
          <a:prstGeom prst="rect">
            <a:avLst/>
          </a:prstGeom>
        </p:spPr>
      </p:pic>
      <p:sp>
        <p:nvSpPr>
          <p:cNvPr id="2" name="Marcador de número de diapositiva 1"/>
          <p:cNvSpPr>
            <a:spLocks noGrp="1"/>
          </p:cNvSpPr>
          <p:nvPr>
            <p:ph type="sldNum" sz="quarter" idx="12"/>
          </p:nvPr>
        </p:nvSpPr>
        <p:spPr/>
        <p:txBody>
          <a:bodyPr/>
          <a:lstStyle/>
          <a:p>
            <a:fld id="{E8EF15AD-2250-4CB2-8294-5F9F6E346643}" type="slidenum">
              <a:rPr lang="es-MX" smtClean="0"/>
              <a:t>7</a:t>
            </a:fld>
            <a:endParaRPr lang="es-MX" dirty="0"/>
          </a:p>
        </p:txBody>
      </p:sp>
      <p:sp>
        <p:nvSpPr>
          <p:cNvPr id="9" name="CuadroTexto 8"/>
          <p:cNvSpPr txBox="1"/>
          <p:nvPr/>
        </p:nvSpPr>
        <p:spPr>
          <a:xfrm>
            <a:off x="78045" y="181215"/>
            <a:ext cx="12191999" cy="646331"/>
          </a:xfrm>
          <a:prstGeom prst="rect">
            <a:avLst/>
          </a:prstGeom>
          <a:noFill/>
        </p:spPr>
        <p:txBody>
          <a:bodyPr wrap="square" rtlCol="0">
            <a:spAutoFit/>
          </a:bodyPr>
          <a:lstStyle/>
          <a:p>
            <a:pPr algn="ctr"/>
            <a:r>
              <a:rPr lang="es-MX" sz="3600" dirty="0">
                <a:ln w="28575">
                  <a:solidFill>
                    <a:schemeClr val="tx1"/>
                  </a:solidFill>
                </a:ln>
                <a:solidFill>
                  <a:schemeClr val="bg1"/>
                </a:solidFill>
                <a:latin typeface="Bahnschrift SemiBold" panose="020B0502040204020203" pitchFamily="34" charset="0"/>
              </a:rPr>
              <a:t>CLASIFICACIÓN POR REQUERIMIENTOS DE OXIGENO </a:t>
            </a:r>
          </a:p>
        </p:txBody>
      </p:sp>
      <p:sp>
        <p:nvSpPr>
          <p:cNvPr id="12" name="Subtítulo 4">
            <a:extLst>
              <a:ext uri="{FF2B5EF4-FFF2-40B4-BE49-F238E27FC236}">
                <a16:creationId xmlns:a16="http://schemas.microsoft.com/office/drawing/2014/main" id="{03CF7817-284C-4A30-8EC4-700C1E8B0E32}"/>
              </a:ext>
            </a:extLst>
          </p:cNvPr>
          <p:cNvSpPr txBox="1">
            <a:spLocks/>
          </p:cNvSpPr>
          <p:nvPr/>
        </p:nvSpPr>
        <p:spPr>
          <a:xfrm>
            <a:off x="9178356" y="6624954"/>
            <a:ext cx="3013643" cy="2960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1050" b="1" i="1" dirty="0">
                <a:latin typeface="Bahnschrift SemiBold" panose="020B0502040204020203" pitchFamily="34" charset="0"/>
              </a:rPr>
              <a:t>Bacterias</a:t>
            </a:r>
          </a:p>
        </p:txBody>
      </p:sp>
      <p:sp>
        <p:nvSpPr>
          <p:cNvPr id="13" name="Rectángulo 12"/>
          <p:cNvSpPr/>
          <p:nvPr/>
        </p:nvSpPr>
        <p:spPr>
          <a:xfrm>
            <a:off x="4482587" y="1900826"/>
            <a:ext cx="4253544" cy="3785652"/>
          </a:xfrm>
          <a:prstGeom prst="rect">
            <a:avLst/>
          </a:prstGeom>
        </p:spPr>
        <p:txBody>
          <a:bodyPr wrap="square">
            <a:spAutoFit/>
          </a:bodyPr>
          <a:lstStyle/>
          <a:p>
            <a:pPr marL="342900" indent="-342900" algn="just">
              <a:buFont typeface="Arial" panose="020B0604020202020204" pitchFamily="34" charset="0"/>
              <a:buChar char="•"/>
            </a:pPr>
            <a:r>
              <a:rPr lang="es-MX" sz="2400" b="1" dirty="0">
                <a:solidFill>
                  <a:schemeClr val="bg2">
                    <a:lumMod val="50000"/>
                  </a:schemeClr>
                </a:solidFill>
                <a:effectLst>
                  <a:outerShdw blurRad="38100" dist="38100" dir="2700000" algn="tl">
                    <a:srgbClr val="000000">
                      <a:alpha val="43137"/>
                    </a:srgbClr>
                  </a:outerShdw>
                </a:effectLst>
                <a:latin typeface="Bahnschrift SemiBold" panose="020B0502040204020203" pitchFamily="34" charset="0"/>
              </a:rPr>
              <a:t>Aerobias Estrictas. </a:t>
            </a:r>
          </a:p>
          <a:p>
            <a:pPr marL="342900" indent="-342900" algn="just">
              <a:buFont typeface="Arial" panose="020B0604020202020204" pitchFamily="34" charset="0"/>
              <a:buChar char="•"/>
            </a:pPr>
            <a:endParaRPr lang="es-MX" sz="2400" b="1" dirty="0">
              <a:solidFill>
                <a:schemeClr val="bg2">
                  <a:lumMod val="50000"/>
                </a:schemeClr>
              </a:solidFill>
              <a:effectLst>
                <a:outerShdw blurRad="38100" dist="38100" dir="2700000" algn="tl">
                  <a:srgbClr val="000000">
                    <a:alpha val="43137"/>
                  </a:srgbClr>
                </a:outerShdw>
              </a:effectLst>
              <a:latin typeface="Bahnschrift SemiBold" panose="020B0502040204020203" pitchFamily="34" charset="0"/>
            </a:endParaRPr>
          </a:p>
          <a:p>
            <a:pPr marL="342900" indent="-342900" algn="just">
              <a:buFont typeface="Arial" panose="020B0604020202020204" pitchFamily="34" charset="0"/>
              <a:buChar char="•"/>
            </a:pPr>
            <a:r>
              <a:rPr lang="es-MX" sz="2400" b="1" dirty="0">
                <a:solidFill>
                  <a:schemeClr val="bg2">
                    <a:lumMod val="50000"/>
                  </a:schemeClr>
                </a:solidFill>
                <a:effectLst>
                  <a:outerShdw blurRad="38100" dist="38100" dir="2700000" algn="tl">
                    <a:srgbClr val="000000">
                      <a:alpha val="43137"/>
                    </a:srgbClr>
                  </a:outerShdw>
                </a:effectLst>
                <a:latin typeface="Bahnschrift SemiBold" panose="020B0502040204020203" pitchFamily="34" charset="0"/>
              </a:rPr>
              <a:t>Anaerobias Estrictas. </a:t>
            </a:r>
          </a:p>
          <a:p>
            <a:pPr marL="342900" indent="-342900" algn="just">
              <a:buFont typeface="Arial" panose="020B0604020202020204" pitchFamily="34" charset="0"/>
              <a:buChar char="•"/>
            </a:pPr>
            <a:endParaRPr lang="es-MX" sz="2400" b="1" dirty="0">
              <a:solidFill>
                <a:schemeClr val="bg2">
                  <a:lumMod val="50000"/>
                </a:schemeClr>
              </a:solidFill>
              <a:effectLst>
                <a:outerShdw blurRad="38100" dist="38100" dir="2700000" algn="tl">
                  <a:srgbClr val="000000">
                    <a:alpha val="43137"/>
                  </a:srgbClr>
                </a:outerShdw>
              </a:effectLst>
              <a:latin typeface="Bahnschrift SemiBold" panose="020B0502040204020203" pitchFamily="34" charset="0"/>
            </a:endParaRPr>
          </a:p>
          <a:p>
            <a:pPr marL="342900" indent="-342900" algn="just">
              <a:buFont typeface="Arial" panose="020B0604020202020204" pitchFamily="34" charset="0"/>
              <a:buChar char="•"/>
            </a:pPr>
            <a:r>
              <a:rPr lang="es-MX" sz="2400" b="1" dirty="0">
                <a:solidFill>
                  <a:schemeClr val="bg2">
                    <a:lumMod val="50000"/>
                  </a:schemeClr>
                </a:solidFill>
                <a:effectLst>
                  <a:outerShdw blurRad="38100" dist="38100" dir="2700000" algn="tl">
                    <a:srgbClr val="000000">
                      <a:alpha val="43137"/>
                    </a:srgbClr>
                  </a:outerShdw>
                </a:effectLst>
                <a:latin typeface="Bahnschrift SemiBold" panose="020B0502040204020203" pitchFamily="34" charset="0"/>
              </a:rPr>
              <a:t>Anaerobias Facultativas.</a:t>
            </a:r>
          </a:p>
          <a:p>
            <a:pPr marL="342900" indent="-342900" algn="just">
              <a:buFont typeface="Arial" panose="020B0604020202020204" pitchFamily="34" charset="0"/>
              <a:buChar char="•"/>
            </a:pPr>
            <a:endParaRPr lang="es-MX" sz="2400" b="1" dirty="0">
              <a:solidFill>
                <a:schemeClr val="bg2">
                  <a:lumMod val="50000"/>
                </a:schemeClr>
              </a:solidFill>
              <a:effectLst>
                <a:outerShdw blurRad="38100" dist="38100" dir="2700000" algn="tl">
                  <a:srgbClr val="000000">
                    <a:alpha val="43137"/>
                  </a:srgbClr>
                </a:outerShdw>
              </a:effectLst>
              <a:latin typeface="Bahnschrift SemiBold" panose="020B0502040204020203" pitchFamily="34" charset="0"/>
            </a:endParaRPr>
          </a:p>
          <a:p>
            <a:pPr marL="342900" indent="-342900" algn="just">
              <a:buFont typeface="Arial" panose="020B0604020202020204" pitchFamily="34" charset="0"/>
              <a:buChar char="•"/>
            </a:pPr>
            <a:r>
              <a:rPr lang="es-MX" sz="2400" b="1" dirty="0">
                <a:solidFill>
                  <a:schemeClr val="bg2">
                    <a:lumMod val="50000"/>
                  </a:schemeClr>
                </a:solidFill>
                <a:effectLst>
                  <a:outerShdw blurRad="38100" dist="38100" dir="2700000" algn="tl">
                    <a:srgbClr val="000000">
                      <a:alpha val="43137"/>
                    </a:srgbClr>
                  </a:outerShdw>
                </a:effectLst>
                <a:latin typeface="Bahnschrift SemiBold" panose="020B0502040204020203" pitchFamily="34" charset="0"/>
              </a:rPr>
              <a:t>Aerobias Facultativas.</a:t>
            </a:r>
          </a:p>
          <a:p>
            <a:pPr marL="342900" indent="-342900" algn="just">
              <a:buFont typeface="Arial" panose="020B0604020202020204" pitchFamily="34" charset="0"/>
              <a:buChar char="•"/>
            </a:pPr>
            <a:endParaRPr lang="es-MX" sz="2400" b="1" dirty="0">
              <a:solidFill>
                <a:schemeClr val="bg2">
                  <a:lumMod val="50000"/>
                </a:schemeClr>
              </a:solidFill>
              <a:effectLst>
                <a:outerShdw blurRad="38100" dist="38100" dir="2700000" algn="tl">
                  <a:srgbClr val="000000">
                    <a:alpha val="43137"/>
                  </a:srgbClr>
                </a:outerShdw>
              </a:effectLst>
              <a:latin typeface="Bahnschrift SemiBold" panose="020B0502040204020203" pitchFamily="34" charset="0"/>
            </a:endParaRPr>
          </a:p>
          <a:p>
            <a:pPr marL="342900" indent="-342900" algn="just">
              <a:buFont typeface="Arial" panose="020B0604020202020204" pitchFamily="34" charset="0"/>
              <a:buChar char="•"/>
            </a:pPr>
            <a:r>
              <a:rPr lang="es-MX" sz="2400" b="1" dirty="0" err="1">
                <a:solidFill>
                  <a:schemeClr val="bg2">
                    <a:lumMod val="50000"/>
                  </a:schemeClr>
                </a:solidFill>
                <a:effectLst>
                  <a:outerShdw blurRad="38100" dist="38100" dir="2700000" algn="tl">
                    <a:srgbClr val="000000">
                      <a:alpha val="43137"/>
                    </a:srgbClr>
                  </a:outerShdw>
                </a:effectLst>
                <a:latin typeface="Bahnschrift SemiBold" panose="020B0502040204020203" pitchFamily="34" charset="0"/>
              </a:rPr>
              <a:t>Microaerobios</a:t>
            </a:r>
            <a:r>
              <a:rPr lang="es-MX" sz="2400" b="1" dirty="0">
                <a:solidFill>
                  <a:schemeClr val="bg2">
                    <a:lumMod val="50000"/>
                  </a:schemeClr>
                </a:solidFill>
                <a:effectLst>
                  <a:outerShdw blurRad="38100" dist="38100" dir="2700000" algn="tl">
                    <a:srgbClr val="000000">
                      <a:alpha val="43137"/>
                    </a:srgbClr>
                  </a:outerShdw>
                </a:effectLst>
                <a:latin typeface="Bahnschrift SemiBold" panose="020B0502040204020203" pitchFamily="34" charset="0"/>
              </a:rPr>
              <a:t>.</a:t>
            </a:r>
          </a:p>
          <a:p>
            <a:pPr marL="342900" indent="-342900" algn="just">
              <a:buFont typeface="Arial" panose="020B0604020202020204" pitchFamily="34" charset="0"/>
              <a:buChar char="•"/>
            </a:pPr>
            <a:endParaRPr lang="es-MX" sz="2400" dirty="0">
              <a:solidFill>
                <a:schemeClr val="bg2">
                  <a:lumMod val="50000"/>
                </a:schemeClr>
              </a:solidFill>
              <a:latin typeface="Bahnschrift SemiBold" panose="020B0502040204020203" pitchFamily="34" charset="0"/>
            </a:endParaRPr>
          </a:p>
        </p:txBody>
      </p:sp>
      <p:sp>
        <p:nvSpPr>
          <p:cNvPr id="15" name="Elipse 14">
            <a:extLst>
              <a:ext uri="{FF2B5EF4-FFF2-40B4-BE49-F238E27FC236}">
                <a16:creationId xmlns:a16="http://schemas.microsoft.com/office/drawing/2014/main" id="{8F755CB2-55D6-4646-92D8-ED00E274C0DB}"/>
              </a:ext>
            </a:extLst>
          </p:cNvPr>
          <p:cNvSpPr/>
          <p:nvPr/>
        </p:nvSpPr>
        <p:spPr>
          <a:xfrm>
            <a:off x="0" y="5846572"/>
            <a:ext cx="1126435" cy="8879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sp>
        <p:nvSpPr>
          <p:cNvPr id="16" name="Elipse 15">
            <a:extLst>
              <a:ext uri="{FF2B5EF4-FFF2-40B4-BE49-F238E27FC236}">
                <a16:creationId xmlns:a16="http://schemas.microsoft.com/office/drawing/2014/main" id="{8C51D65E-3EC5-4E4C-9E7F-8A8528612FAE}"/>
              </a:ext>
            </a:extLst>
          </p:cNvPr>
          <p:cNvSpPr/>
          <p:nvPr/>
        </p:nvSpPr>
        <p:spPr>
          <a:xfrm>
            <a:off x="5943" y="5842098"/>
            <a:ext cx="1126435" cy="887974"/>
          </a:xfrm>
          <a:prstGeom prst="ellipse">
            <a:avLst/>
          </a:prstGeom>
          <a:solidFill>
            <a:schemeClr val="bg2"/>
          </a:solidFill>
          <a:ln>
            <a:solidFill>
              <a:schemeClr val="bg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MX" dirty="0"/>
          </a:p>
        </p:txBody>
      </p:sp>
      <p:sp>
        <p:nvSpPr>
          <p:cNvPr id="17" name="Rectángulo 16">
            <a:extLst>
              <a:ext uri="{FF2B5EF4-FFF2-40B4-BE49-F238E27FC236}">
                <a16:creationId xmlns:a16="http://schemas.microsoft.com/office/drawing/2014/main" id="{97A604BE-3F0A-4929-8285-EC23C29112A1}"/>
              </a:ext>
            </a:extLst>
          </p:cNvPr>
          <p:cNvSpPr/>
          <p:nvPr/>
        </p:nvSpPr>
        <p:spPr>
          <a:xfrm>
            <a:off x="78045" y="3039100"/>
            <a:ext cx="3632564" cy="1200329"/>
          </a:xfrm>
          <a:prstGeom prst="rect">
            <a:avLst/>
          </a:prstGeom>
          <a:solidFill>
            <a:schemeClr val="accent1">
              <a:lumMod val="50000"/>
            </a:schemeClr>
          </a:solidFill>
        </p:spPr>
        <p:txBody>
          <a:bodyPr wrap="square">
            <a:spAutoFit/>
          </a:bodyPr>
          <a:lstStyle/>
          <a:p>
            <a:pPr marL="342900" indent="-342900" algn="just">
              <a:buFont typeface="Arial" panose="020B0604020202020204" pitchFamily="34" charset="0"/>
              <a:buChar char="•"/>
            </a:pPr>
            <a:r>
              <a:rPr lang="es-MX" sz="2400" dirty="0">
                <a:solidFill>
                  <a:schemeClr val="bg1">
                    <a:lumMod val="10000"/>
                    <a:lumOff val="90000"/>
                  </a:schemeClr>
                </a:solidFill>
                <a:effectLst>
                  <a:outerShdw blurRad="38100" dist="38100" dir="2700000" algn="tl">
                    <a:srgbClr val="000000">
                      <a:alpha val="43137"/>
                    </a:srgbClr>
                  </a:outerShdw>
                </a:effectLst>
                <a:latin typeface="Bahnschrift SemiBold" panose="020B0502040204020203" pitchFamily="34" charset="0"/>
              </a:rPr>
              <a:t>En base a los Requerimientos de Oxígeno pueden ser:</a:t>
            </a:r>
            <a:endParaRPr lang="es-MX" sz="2400" dirty="0">
              <a:solidFill>
                <a:schemeClr val="bg1">
                  <a:lumMod val="10000"/>
                  <a:lumOff val="90000"/>
                </a:schemeClr>
              </a:solidFill>
              <a:latin typeface="Bahnschrift SemiBold" panose="020B0502040204020203" pitchFamily="34" charset="0"/>
            </a:endParaRPr>
          </a:p>
        </p:txBody>
      </p:sp>
      <p:sp>
        <p:nvSpPr>
          <p:cNvPr id="10" name="Abrir llave 9">
            <a:extLst>
              <a:ext uri="{FF2B5EF4-FFF2-40B4-BE49-F238E27FC236}">
                <a16:creationId xmlns:a16="http://schemas.microsoft.com/office/drawing/2014/main" id="{70B469DF-6FC2-4F44-916C-479BE15BBEC2}"/>
              </a:ext>
            </a:extLst>
          </p:cNvPr>
          <p:cNvSpPr/>
          <p:nvPr/>
        </p:nvSpPr>
        <p:spPr>
          <a:xfrm>
            <a:off x="3710609" y="1464695"/>
            <a:ext cx="1126435" cy="4405666"/>
          </a:xfrm>
          <a:prstGeom prst="leftBrace">
            <a:avLst/>
          </a:prstGeom>
          <a:ln>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pic>
        <p:nvPicPr>
          <p:cNvPr id="4098" name="Picture 2" descr="Microbiología: RESPIRACION BACTERIANA">
            <a:extLst>
              <a:ext uri="{FF2B5EF4-FFF2-40B4-BE49-F238E27FC236}">
                <a16:creationId xmlns:a16="http://schemas.microsoft.com/office/drawing/2014/main" id="{5C3B0D09-0BE3-4322-8A83-FFCB367F2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2907" y="2038690"/>
            <a:ext cx="3791048" cy="3199575"/>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60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duotone>
              <a:schemeClr val="bg2">
                <a:shade val="45000"/>
                <a:satMod val="135000"/>
              </a:schemeClr>
              <a:prstClr val="white"/>
            </a:duotone>
          </a:blip>
          <a:stretch>
            <a:fillRect/>
          </a:stretch>
        </p:blipFill>
        <p:spPr>
          <a:xfrm>
            <a:off x="0" y="1102891"/>
            <a:ext cx="12199153" cy="5846571"/>
          </a:xfrm>
          <a:prstGeom prst="rect">
            <a:avLst/>
          </a:prstGeom>
        </p:spPr>
      </p:pic>
      <p:sp>
        <p:nvSpPr>
          <p:cNvPr id="2" name="Marcador de número de diapositiva 1"/>
          <p:cNvSpPr>
            <a:spLocks noGrp="1"/>
          </p:cNvSpPr>
          <p:nvPr>
            <p:ph type="sldNum" sz="quarter" idx="12"/>
          </p:nvPr>
        </p:nvSpPr>
        <p:spPr/>
        <p:txBody>
          <a:bodyPr/>
          <a:lstStyle/>
          <a:p>
            <a:fld id="{E8EF15AD-2250-4CB2-8294-5F9F6E346643}" type="slidenum">
              <a:rPr lang="es-MX" smtClean="0"/>
              <a:t>8</a:t>
            </a:fld>
            <a:endParaRPr lang="es-MX" dirty="0"/>
          </a:p>
        </p:txBody>
      </p:sp>
      <p:sp>
        <p:nvSpPr>
          <p:cNvPr id="9" name="CuadroTexto 8"/>
          <p:cNvSpPr txBox="1"/>
          <p:nvPr/>
        </p:nvSpPr>
        <p:spPr>
          <a:xfrm>
            <a:off x="7154" y="384219"/>
            <a:ext cx="12191999" cy="646331"/>
          </a:xfrm>
          <a:prstGeom prst="rect">
            <a:avLst/>
          </a:prstGeom>
          <a:noFill/>
        </p:spPr>
        <p:txBody>
          <a:bodyPr wrap="square" rtlCol="0">
            <a:spAutoFit/>
          </a:bodyPr>
          <a:lstStyle/>
          <a:p>
            <a:pPr algn="ctr"/>
            <a:r>
              <a:rPr lang="es-MX" sz="3600" dirty="0">
                <a:ln w="28575">
                  <a:solidFill>
                    <a:schemeClr val="tx1"/>
                  </a:solidFill>
                </a:ln>
                <a:solidFill>
                  <a:schemeClr val="bg1"/>
                </a:solidFill>
                <a:latin typeface="Bahnschrift SemiBold" panose="020B0502040204020203" pitchFamily="34" charset="0"/>
              </a:rPr>
              <a:t>CLASIFICACIÓN POR OBTENCION DE ALIMENTO</a:t>
            </a:r>
          </a:p>
        </p:txBody>
      </p:sp>
      <p:sp>
        <p:nvSpPr>
          <p:cNvPr id="10" name="Subtítulo 4">
            <a:extLst>
              <a:ext uri="{FF2B5EF4-FFF2-40B4-BE49-F238E27FC236}">
                <a16:creationId xmlns:a16="http://schemas.microsoft.com/office/drawing/2014/main" id="{03CF7817-284C-4A30-8EC4-700C1E8B0E32}"/>
              </a:ext>
            </a:extLst>
          </p:cNvPr>
          <p:cNvSpPr txBox="1">
            <a:spLocks/>
          </p:cNvSpPr>
          <p:nvPr/>
        </p:nvSpPr>
        <p:spPr>
          <a:xfrm>
            <a:off x="9178356" y="6624954"/>
            <a:ext cx="3013643" cy="2960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1050" b="1" i="1" dirty="0">
                <a:latin typeface="Bahnschrift SemiBold" panose="020B0502040204020203" pitchFamily="34" charset="0"/>
              </a:rPr>
              <a:t>Bacterias</a:t>
            </a:r>
          </a:p>
        </p:txBody>
      </p:sp>
      <p:sp>
        <p:nvSpPr>
          <p:cNvPr id="11" name="Rectángulo 10"/>
          <p:cNvSpPr/>
          <p:nvPr/>
        </p:nvSpPr>
        <p:spPr>
          <a:xfrm>
            <a:off x="563217" y="1675588"/>
            <a:ext cx="10650828" cy="1569660"/>
          </a:xfrm>
          <a:prstGeom prst="rect">
            <a:avLst/>
          </a:prstGeom>
          <a:solidFill>
            <a:schemeClr val="accent2">
              <a:lumMod val="50000"/>
            </a:schemeClr>
          </a:solidFill>
          <a:ln>
            <a:noFill/>
          </a:ln>
          <a:effectLst>
            <a:softEdge rad="127000"/>
          </a:effectLst>
        </p:spPr>
        <p:txBody>
          <a:bodyPr wrap="square">
            <a:spAutoFit/>
          </a:bodyPr>
          <a:lstStyle/>
          <a:p>
            <a:pPr algn="just"/>
            <a:r>
              <a:rPr lang="es-MX" sz="2400" dirty="0">
                <a:solidFill>
                  <a:schemeClr val="bg1">
                    <a:lumMod val="95000"/>
                  </a:schemeClr>
                </a:solidFill>
                <a:effectLst>
                  <a:outerShdw blurRad="38100" dist="38100" dir="2700000" algn="tl">
                    <a:srgbClr val="000000">
                      <a:alpha val="43137"/>
                    </a:srgbClr>
                  </a:outerShdw>
                </a:effectLst>
                <a:latin typeface="Bahnschrift SemiBold" panose="020B0502040204020203" pitchFamily="34" charset="0"/>
              </a:rPr>
              <a:t>	</a:t>
            </a:r>
            <a:r>
              <a:rPr lang="es-MX" sz="2400" b="1" dirty="0">
                <a:latin typeface="Bahnschrift SemiBold" panose="020B0502040204020203" pitchFamily="34" charset="0"/>
              </a:rPr>
              <a:t>Bacterias autótrofas: Pueden fabricar sustancias orgánicas a partir de la energía de la luz del sol, pues poseen una sustancia parecida a la clorofila, y de materia inorgánica, como las plantas. Son de color verdeazulado, por eso también se les llama cianofíceas.</a:t>
            </a:r>
          </a:p>
        </p:txBody>
      </p:sp>
      <p:sp>
        <p:nvSpPr>
          <p:cNvPr id="19" name="Elipse 18">
            <a:extLst>
              <a:ext uri="{FF2B5EF4-FFF2-40B4-BE49-F238E27FC236}">
                <a16:creationId xmlns:a16="http://schemas.microsoft.com/office/drawing/2014/main" id="{1BC83F06-6118-41E4-A945-6031C6704BC1}"/>
              </a:ext>
            </a:extLst>
          </p:cNvPr>
          <p:cNvSpPr/>
          <p:nvPr/>
        </p:nvSpPr>
        <p:spPr>
          <a:xfrm>
            <a:off x="0" y="5846572"/>
            <a:ext cx="1126435" cy="8879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sp>
        <p:nvSpPr>
          <p:cNvPr id="20" name="Elipse 19">
            <a:extLst>
              <a:ext uri="{FF2B5EF4-FFF2-40B4-BE49-F238E27FC236}">
                <a16:creationId xmlns:a16="http://schemas.microsoft.com/office/drawing/2014/main" id="{1D3C4324-B39B-48D1-BB9D-3569CBFCAD03}"/>
              </a:ext>
            </a:extLst>
          </p:cNvPr>
          <p:cNvSpPr/>
          <p:nvPr/>
        </p:nvSpPr>
        <p:spPr>
          <a:xfrm>
            <a:off x="5943" y="5842098"/>
            <a:ext cx="1126435" cy="887974"/>
          </a:xfrm>
          <a:prstGeom prst="ellipse">
            <a:avLst/>
          </a:prstGeom>
          <a:solidFill>
            <a:schemeClr val="bg2"/>
          </a:solidFill>
          <a:ln>
            <a:solidFill>
              <a:schemeClr val="bg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MX" dirty="0"/>
          </a:p>
        </p:txBody>
      </p:sp>
      <p:pic>
        <p:nvPicPr>
          <p:cNvPr id="7170" name="Picture 2" descr="Bacterias heterótrofas: características y ejemplos de especies">
            <a:extLst>
              <a:ext uri="{FF2B5EF4-FFF2-40B4-BE49-F238E27FC236}">
                <a16:creationId xmlns:a16="http://schemas.microsoft.com/office/drawing/2014/main" id="{0EF8EBF1-BF49-4E67-8506-CA9907ADF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464" y="3426828"/>
            <a:ext cx="5255713" cy="346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2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duotone>
              <a:schemeClr val="bg2">
                <a:shade val="45000"/>
                <a:satMod val="135000"/>
              </a:schemeClr>
              <a:prstClr val="white"/>
            </a:duotone>
          </a:blip>
          <a:stretch>
            <a:fillRect/>
          </a:stretch>
        </p:blipFill>
        <p:spPr>
          <a:xfrm>
            <a:off x="0" y="1093560"/>
            <a:ext cx="12199153" cy="5846571"/>
          </a:xfrm>
          <a:prstGeom prst="rect">
            <a:avLst/>
          </a:prstGeom>
          <a:solidFill>
            <a:schemeClr val="accent2">
              <a:lumMod val="50000"/>
            </a:schemeClr>
          </a:solidFill>
        </p:spPr>
      </p:pic>
      <p:sp>
        <p:nvSpPr>
          <p:cNvPr id="2" name="Marcador de número de diapositiva 1"/>
          <p:cNvSpPr>
            <a:spLocks noGrp="1"/>
          </p:cNvSpPr>
          <p:nvPr>
            <p:ph type="sldNum" sz="quarter" idx="12"/>
          </p:nvPr>
        </p:nvSpPr>
        <p:spPr/>
        <p:txBody>
          <a:bodyPr/>
          <a:lstStyle/>
          <a:p>
            <a:fld id="{E8EF15AD-2250-4CB2-8294-5F9F6E346643}" type="slidenum">
              <a:rPr lang="es-MX" smtClean="0"/>
              <a:t>9</a:t>
            </a:fld>
            <a:endParaRPr lang="es-MX" dirty="0"/>
          </a:p>
        </p:txBody>
      </p:sp>
      <p:sp>
        <p:nvSpPr>
          <p:cNvPr id="9" name="CuadroTexto 8"/>
          <p:cNvSpPr txBox="1"/>
          <p:nvPr/>
        </p:nvSpPr>
        <p:spPr>
          <a:xfrm>
            <a:off x="157655" y="209613"/>
            <a:ext cx="12191999" cy="646331"/>
          </a:xfrm>
          <a:prstGeom prst="rect">
            <a:avLst/>
          </a:prstGeom>
          <a:noFill/>
        </p:spPr>
        <p:txBody>
          <a:bodyPr wrap="square" rtlCol="0">
            <a:spAutoFit/>
          </a:bodyPr>
          <a:lstStyle/>
          <a:p>
            <a:pPr algn="ctr"/>
            <a:r>
              <a:rPr lang="es-MX" sz="3600" dirty="0">
                <a:ln w="28575">
                  <a:solidFill>
                    <a:schemeClr val="tx1"/>
                  </a:solidFill>
                </a:ln>
                <a:solidFill>
                  <a:schemeClr val="bg1"/>
                </a:solidFill>
                <a:latin typeface="Bahnschrift SemiBold" panose="020B0502040204020203" pitchFamily="34" charset="0"/>
              </a:rPr>
              <a:t>CLASIFICACIÓN POR OBTENCION DE ALIMENTO</a:t>
            </a:r>
          </a:p>
        </p:txBody>
      </p:sp>
      <p:sp>
        <p:nvSpPr>
          <p:cNvPr id="10" name="Subtítulo 4">
            <a:extLst>
              <a:ext uri="{FF2B5EF4-FFF2-40B4-BE49-F238E27FC236}">
                <a16:creationId xmlns:a16="http://schemas.microsoft.com/office/drawing/2014/main" id="{03CF7817-284C-4A30-8EC4-700C1E8B0E32}"/>
              </a:ext>
            </a:extLst>
          </p:cNvPr>
          <p:cNvSpPr txBox="1">
            <a:spLocks/>
          </p:cNvSpPr>
          <p:nvPr/>
        </p:nvSpPr>
        <p:spPr>
          <a:xfrm>
            <a:off x="9178356" y="6624954"/>
            <a:ext cx="3013643" cy="2960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sz="1050" b="1" i="1" dirty="0">
                <a:latin typeface="Bahnschrift SemiBold" panose="020B0502040204020203" pitchFamily="34" charset="0"/>
              </a:rPr>
              <a:t>Bacterias</a:t>
            </a:r>
          </a:p>
        </p:txBody>
      </p:sp>
      <p:sp>
        <p:nvSpPr>
          <p:cNvPr id="15" name="Rectángulo 14"/>
          <p:cNvSpPr/>
          <p:nvPr/>
        </p:nvSpPr>
        <p:spPr>
          <a:xfrm>
            <a:off x="157655" y="2509527"/>
            <a:ext cx="4692641" cy="1938992"/>
          </a:xfrm>
          <a:prstGeom prst="rect">
            <a:avLst/>
          </a:prstGeom>
          <a:solidFill>
            <a:schemeClr val="accent2">
              <a:lumMod val="50000"/>
            </a:schemeClr>
          </a:solidFill>
          <a:ln>
            <a:noFill/>
          </a:ln>
          <a:effectLst>
            <a:softEdge rad="127000"/>
          </a:effectLst>
        </p:spPr>
        <p:txBody>
          <a:bodyPr wrap="square">
            <a:spAutoFit/>
          </a:bodyPr>
          <a:lstStyle/>
          <a:p>
            <a:pPr algn="just"/>
            <a:r>
              <a:rPr lang="es-MX" sz="2400" dirty="0">
                <a:solidFill>
                  <a:schemeClr val="bg1">
                    <a:lumMod val="95000"/>
                  </a:schemeClr>
                </a:solidFill>
                <a:effectLst>
                  <a:outerShdw blurRad="38100" dist="38100" dir="2700000" algn="tl">
                    <a:srgbClr val="000000">
                      <a:alpha val="43137"/>
                    </a:srgbClr>
                  </a:outerShdw>
                </a:effectLst>
                <a:latin typeface="Bahnschrift SemiBold" panose="020B0502040204020203" pitchFamily="34" charset="0"/>
              </a:rPr>
              <a:t>	Bacterias heterótrofas</a:t>
            </a:r>
            <a:r>
              <a:rPr lang="es-MX" sz="2400" dirty="0">
                <a:solidFill>
                  <a:schemeClr val="bg1">
                    <a:lumMod val="95000"/>
                  </a:schemeClr>
                </a:solidFill>
                <a:latin typeface="Bahnschrift SemiBold" panose="020B0502040204020203" pitchFamily="34" charset="0"/>
              </a:rPr>
              <a:t>: Viven a partir de sustancias fabricadas por otros seres vivos, tal como hacen los animales. Estas pueden ser:</a:t>
            </a:r>
          </a:p>
        </p:txBody>
      </p:sp>
      <p:sp>
        <p:nvSpPr>
          <p:cNvPr id="17" name="Rectángulo 16"/>
          <p:cNvSpPr/>
          <p:nvPr/>
        </p:nvSpPr>
        <p:spPr>
          <a:xfrm>
            <a:off x="5401674" y="2154543"/>
            <a:ext cx="5283503" cy="2677656"/>
          </a:xfrm>
          <a:prstGeom prst="rect">
            <a:avLst/>
          </a:prstGeom>
          <a:solidFill>
            <a:schemeClr val="accent4">
              <a:lumMod val="50000"/>
            </a:schemeClr>
          </a:solidFill>
          <a:ln>
            <a:solidFill>
              <a:srgbClr val="ECA5F1"/>
            </a:solidFill>
          </a:ln>
          <a:effectLst>
            <a:softEdge rad="63500"/>
          </a:effectLst>
        </p:spPr>
        <p:txBody>
          <a:bodyPr wrap="square">
            <a:spAutoFit/>
          </a:bodyPr>
          <a:lstStyle/>
          <a:p>
            <a:pPr marL="342900" indent="-342900">
              <a:buFont typeface="Arial" panose="020B0604020202020204" pitchFamily="34" charset="0"/>
              <a:buChar char="•"/>
            </a:pPr>
            <a:r>
              <a:rPr lang="es-MX" sz="2400" b="1" i="1" u="sng" dirty="0">
                <a:solidFill>
                  <a:schemeClr val="bg1">
                    <a:lumMod val="95000"/>
                  </a:schemeClr>
                </a:solidFill>
                <a:latin typeface="Bahnschrift SemiBold" panose="020B0502040204020203" pitchFamily="34" charset="0"/>
              </a:rPr>
              <a:t>Saprófitas:</a:t>
            </a:r>
            <a:r>
              <a:rPr lang="es-MX" sz="2400" dirty="0">
                <a:solidFill>
                  <a:schemeClr val="bg1">
                    <a:lumMod val="95000"/>
                  </a:schemeClr>
                </a:solidFill>
                <a:latin typeface="Bahnschrift SemiBold" panose="020B0502040204020203" pitchFamily="34" charset="0"/>
              </a:rPr>
              <a:t> sustancias en descomposición</a:t>
            </a:r>
          </a:p>
          <a:p>
            <a:pPr marL="342900" indent="-342900">
              <a:buFont typeface="Arial" panose="020B0604020202020204" pitchFamily="34" charset="0"/>
              <a:buChar char="•"/>
            </a:pPr>
            <a:r>
              <a:rPr lang="es-MX" sz="2400" b="1" i="1" u="sng" dirty="0">
                <a:solidFill>
                  <a:schemeClr val="bg1">
                    <a:lumMod val="95000"/>
                  </a:schemeClr>
                </a:solidFill>
                <a:latin typeface="Bahnschrift SemiBold" panose="020B0502040204020203" pitchFamily="34" charset="0"/>
              </a:rPr>
              <a:t>Parásitas:</a:t>
            </a:r>
            <a:r>
              <a:rPr lang="es-MX" sz="2400" dirty="0">
                <a:solidFill>
                  <a:schemeClr val="bg1">
                    <a:lumMod val="95000"/>
                  </a:schemeClr>
                </a:solidFill>
                <a:latin typeface="Bahnschrift SemiBold" panose="020B0502040204020203" pitchFamily="34" charset="0"/>
              </a:rPr>
              <a:t> viven acosta de otro organismos.</a:t>
            </a:r>
          </a:p>
          <a:p>
            <a:pPr marL="342900" indent="-342900">
              <a:buFont typeface="Arial" panose="020B0604020202020204" pitchFamily="34" charset="0"/>
              <a:buChar char="•"/>
            </a:pPr>
            <a:r>
              <a:rPr lang="es-MX" sz="2400" b="1" i="1" u="sng" dirty="0">
                <a:solidFill>
                  <a:schemeClr val="bg1">
                    <a:lumMod val="95000"/>
                  </a:schemeClr>
                </a:solidFill>
                <a:latin typeface="Bahnschrift SemiBold" panose="020B0502040204020203" pitchFamily="34" charset="0"/>
              </a:rPr>
              <a:t>Simbióticas:</a:t>
            </a:r>
            <a:r>
              <a:rPr lang="es-MX" sz="2400" dirty="0">
                <a:solidFill>
                  <a:schemeClr val="bg1">
                    <a:lumMod val="95000"/>
                  </a:schemeClr>
                </a:solidFill>
                <a:latin typeface="Bahnschrift SemiBold" panose="020B0502040204020203" pitchFamily="34" charset="0"/>
              </a:rPr>
              <a:t> se alimentan pero aportan.</a:t>
            </a:r>
          </a:p>
          <a:p>
            <a:pPr marL="342900" indent="-342900">
              <a:buFont typeface="Arial" panose="020B0604020202020204" pitchFamily="34" charset="0"/>
              <a:buChar char="•"/>
            </a:pPr>
            <a:r>
              <a:rPr lang="es-MX" sz="2400" b="1" i="1" u="sng" dirty="0">
                <a:solidFill>
                  <a:schemeClr val="bg1">
                    <a:lumMod val="95000"/>
                  </a:schemeClr>
                </a:solidFill>
                <a:latin typeface="Bahnschrift SemiBold" panose="020B0502040204020203" pitchFamily="34" charset="0"/>
              </a:rPr>
              <a:t>Fermentativas: </a:t>
            </a:r>
            <a:r>
              <a:rPr lang="es-MX" sz="2400" dirty="0">
                <a:solidFill>
                  <a:schemeClr val="bg1">
                    <a:lumMod val="95000"/>
                  </a:schemeClr>
                </a:solidFill>
                <a:latin typeface="Bahnschrift SemiBold" panose="020B0502040204020203" pitchFamily="34" charset="0"/>
              </a:rPr>
              <a:t> transforman.</a:t>
            </a:r>
          </a:p>
        </p:txBody>
      </p:sp>
      <p:sp>
        <p:nvSpPr>
          <p:cNvPr id="19" name="Elipse 18">
            <a:extLst>
              <a:ext uri="{FF2B5EF4-FFF2-40B4-BE49-F238E27FC236}">
                <a16:creationId xmlns:a16="http://schemas.microsoft.com/office/drawing/2014/main" id="{1BC83F06-6118-41E4-A945-6031C6704BC1}"/>
              </a:ext>
            </a:extLst>
          </p:cNvPr>
          <p:cNvSpPr/>
          <p:nvPr/>
        </p:nvSpPr>
        <p:spPr>
          <a:xfrm>
            <a:off x="0" y="5846572"/>
            <a:ext cx="1126435" cy="88797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sp>
        <p:nvSpPr>
          <p:cNvPr id="20" name="Elipse 19">
            <a:extLst>
              <a:ext uri="{FF2B5EF4-FFF2-40B4-BE49-F238E27FC236}">
                <a16:creationId xmlns:a16="http://schemas.microsoft.com/office/drawing/2014/main" id="{1D3C4324-B39B-48D1-BB9D-3569CBFCAD03}"/>
              </a:ext>
            </a:extLst>
          </p:cNvPr>
          <p:cNvSpPr/>
          <p:nvPr/>
        </p:nvSpPr>
        <p:spPr>
          <a:xfrm>
            <a:off x="5943" y="5842098"/>
            <a:ext cx="1126435" cy="887974"/>
          </a:xfrm>
          <a:prstGeom prst="ellipse">
            <a:avLst/>
          </a:prstGeom>
          <a:solidFill>
            <a:schemeClr val="bg2"/>
          </a:solidFill>
          <a:ln>
            <a:solidFill>
              <a:schemeClr val="bg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MX" dirty="0"/>
          </a:p>
        </p:txBody>
      </p:sp>
      <p:sp>
        <p:nvSpPr>
          <p:cNvPr id="21" name="Abrir llave 20">
            <a:extLst>
              <a:ext uri="{FF2B5EF4-FFF2-40B4-BE49-F238E27FC236}">
                <a16:creationId xmlns:a16="http://schemas.microsoft.com/office/drawing/2014/main" id="{A0C55647-889C-491D-B91B-FB339F78C21A}"/>
              </a:ext>
            </a:extLst>
          </p:cNvPr>
          <p:cNvSpPr/>
          <p:nvPr/>
        </p:nvSpPr>
        <p:spPr>
          <a:xfrm>
            <a:off x="4850296" y="2090172"/>
            <a:ext cx="781878" cy="2806398"/>
          </a:xfrm>
          <a:prstGeom prst="leftBrace">
            <a:avLst/>
          </a:prstGeom>
          <a:ln>
            <a:solidFill>
              <a:schemeClr val="accent4">
                <a:lumMod val="50000"/>
              </a:schemeClr>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pic>
        <p:nvPicPr>
          <p:cNvPr id="8194" name="Picture 2" descr="Diccionario - Nutrición heterótrofa | PortalPez, acuarios, mascotas, peces,  plantas acuaticas, fotografía">
            <a:extLst>
              <a:ext uri="{FF2B5EF4-FFF2-40B4-BE49-F238E27FC236}">
                <a16:creationId xmlns:a16="http://schemas.microsoft.com/office/drawing/2014/main" id="{91CF273A-5A1F-4E83-9B40-25EDE08AF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74" y="4687370"/>
            <a:ext cx="3822422" cy="2183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60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corte">
  <a:themeElements>
    <a:clrScheme name="Recorte">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Recort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cort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TM10001105[[fn=Recorte]]</Template>
  <TotalTime>427</TotalTime>
  <Words>1896</Words>
  <Application>Microsoft Office PowerPoint</Application>
  <PresentationFormat>Panorámica</PresentationFormat>
  <Paragraphs>202</Paragraphs>
  <Slides>39</Slides>
  <Notes>2</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39</vt:i4>
      </vt:variant>
    </vt:vector>
  </HeadingPairs>
  <TitlesOfParts>
    <vt:vector size="52" baseType="lpstr">
      <vt:lpstr>Algerian</vt:lpstr>
      <vt:lpstr>arial</vt:lpstr>
      <vt:lpstr>arial</vt:lpstr>
      <vt:lpstr>Bahnschrift SemiBold</vt:lpstr>
      <vt:lpstr>Calibri</vt:lpstr>
      <vt:lpstr>Franklin Gothic Book</vt:lpstr>
      <vt:lpstr>Helvetica</vt:lpstr>
      <vt:lpstr>Lucida Grande</vt:lpstr>
      <vt:lpstr>Open Sans</vt:lpstr>
      <vt:lpstr>Times New Roman</vt:lpstr>
      <vt:lpstr>verdana</vt:lpstr>
      <vt:lpstr>Wingdings</vt:lpstr>
      <vt:lpstr>Recorte</vt:lpstr>
      <vt:lpstr>Bacterias</vt:lpstr>
      <vt:lpstr>¿QUÉ SON LAS BACTERIAS?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 Estreptococcus</vt:lpstr>
      <vt:lpstr>#1.- Estreptococus</vt:lpstr>
      <vt:lpstr>#2.-Echerichia coli </vt:lpstr>
      <vt:lpstr>¿Quien la descubrió?  </vt:lpstr>
      <vt:lpstr>Echerichia de coli </vt:lpstr>
      <vt:lpstr># 3 Estafilococos </vt:lpstr>
      <vt:lpstr>Staphylococcus aureus </vt:lpstr>
      <vt:lpstr>Presentación de PowerPoint</vt:lpstr>
      <vt:lpstr>Salmonella</vt:lpstr>
      <vt:lpstr>Presentación de PowerPoint</vt:lpstr>
      <vt:lpstr>#5 Streptococcus pneumoniae </vt:lpstr>
      <vt:lpstr>Streptococcus pneumoniae </vt:lpstr>
      <vt:lpstr>#6 klebsiella</vt:lpstr>
      <vt:lpstr>Características</vt:lpstr>
      <vt:lpstr>#7 Neisseria Gonorrhoeae   </vt:lpstr>
      <vt:lpstr>¿Que es?</vt:lpstr>
      <vt:lpstr> #8 Bacillus cereus   </vt:lpstr>
      <vt:lpstr>Características</vt:lpstr>
      <vt:lpstr> #9 Clostridium difficile  </vt:lpstr>
      <vt:lpstr>Características </vt:lpstr>
      <vt:lpstr>#10 Listeria monocytogenes </vt:lpstr>
      <vt:lpstr>Características </vt:lpstr>
      <vt:lpstr>#11 Vibrio cholerae </vt:lpstr>
      <vt:lpstr>Presentación de PowerPoint</vt:lpstr>
      <vt:lpstr>Bacterias de interés sanitario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Bacterias de Interés Medico</dc:title>
  <dc:creator>lizbeth leon gonzalez</dc:creator>
  <cp:lastModifiedBy>Arely Soberanes</cp:lastModifiedBy>
  <cp:revision>41</cp:revision>
  <dcterms:created xsi:type="dcterms:W3CDTF">2019-10-17T21:01:35Z</dcterms:created>
  <dcterms:modified xsi:type="dcterms:W3CDTF">2023-09-11T14:24:27Z</dcterms:modified>
</cp:coreProperties>
</file>