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5CF3-FAE4-46E3-B80C-DDD870F53422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0F73-F4B9-440C-ACB5-624EAB9F2E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3294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5CF3-FAE4-46E3-B80C-DDD870F53422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0F73-F4B9-440C-ACB5-624EAB9F2E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207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5CF3-FAE4-46E3-B80C-DDD870F53422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0F73-F4B9-440C-ACB5-624EAB9F2E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360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5CF3-FAE4-46E3-B80C-DDD870F53422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0F73-F4B9-440C-ACB5-624EAB9F2E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701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5CF3-FAE4-46E3-B80C-DDD870F53422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0F73-F4B9-440C-ACB5-624EAB9F2E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949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5CF3-FAE4-46E3-B80C-DDD870F53422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0F73-F4B9-440C-ACB5-624EAB9F2E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713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5CF3-FAE4-46E3-B80C-DDD870F53422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0F73-F4B9-440C-ACB5-624EAB9F2E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81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5CF3-FAE4-46E3-B80C-DDD870F53422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0F73-F4B9-440C-ACB5-624EAB9F2E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008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5CF3-FAE4-46E3-B80C-DDD870F53422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0F73-F4B9-440C-ACB5-624EAB9F2E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438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5CF3-FAE4-46E3-B80C-DDD870F53422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0F73-F4B9-440C-ACB5-624EAB9F2E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848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5CF3-FAE4-46E3-B80C-DDD870F53422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0F73-F4B9-440C-ACB5-624EAB9F2E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681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45CF3-FAE4-46E3-B80C-DDD870F53422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B0F73-F4B9-440C-ACB5-624EAB9F2E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180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0296" y="2661134"/>
            <a:ext cx="2968487" cy="1655762"/>
          </a:xfrm>
        </p:spPr>
        <p:txBody>
          <a:bodyPr>
            <a:normAutofit fontScale="92500"/>
          </a:bodyPr>
          <a:lstStyle/>
          <a:p>
            <a:r>
              <a:rPr lang="es-MX" dirty="0" smtClean="0"/>
              <a:t>24 de Febrero de 1822 </a:t>
            </a:r>
          </a:p>
          <a:p>
            <a:r>
              <a:rPr lang="es-MX" dirty="0" smtClean="0"/>
              <a:t>Se instala el congreso y hacen notar las desavenencias </a:t>
            </a:r>
            <a:endParaRPr lang="es-MX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366592" y="726316"/>
            <a:ext cx="296848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3</a:t>
            </a:r>
            <a:r>
              <a:rPr lang="es-MX" dirty="0" smtClean="0"/>
              <a:t> de Agosto de 1821 </a:t>
            </a:r>
          </a:p>
          <a:p>
            <a:r>
              <a:rPr lang="es-MX" dirty="0" smtClean="0"/>
              <a:t>Llega Juan </a:t>
            </a:r>
            <a:r>
              <a:rPr lang="es-MX" dirty="0" err="1" smtClean="0"/>
              <a:t>O´Donojú</a:t>
            </a:r>
            <a:r>
              <a:rPr lang="es-MX" dirty="0" smtClean="0"/>
              <a:t> a tierras veracruzanas </a:t>
            </a:r>
            <a:endParaRPr lang="es-MX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7845288" y="726316"/>
            <a:ext cx="2968487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Septiembre de 1821 </a:t>
            </a:r>
          </a:p>
          <a:p>
            <a:r>
              <a:rPr lang="es-MX" dirty="0" smtClean="0"/>
              <a:t>El ejercito </a:t>
            </a:r>
            <a:r>
              <a:rPr lang="es-MX" dirty="0" err="1" smtClean="0"/>
              <a:t>Trigarante</a:t>
            </a:r>
            <a:r>
              <a:rPr lang="es-MX" dirty="0" smtClean="0"/>
              <a:t> hace una entrada triunfal en la Ciudad de México</a:t>
            </a:r>
            <a:endParaRPr lang="es-MX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040296" y="878716"/>
            <a:ext cx="2968487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24 de Febrero de 1821 </a:t>
            </a:r>
          </a:p>
          <a:p>
            <a:r>
              <a:rPr lang="es-MX" dirty="0" smtClean="0"/>
              <a:t>Agustín Iturbide promulga l plan de iguala </a:t>
            </a:r>
            <a:endParaRPr lang="es-MX" dirty="0"/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4353340" y="2661134"/>
            <a:ext cx="2968487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21 de Julio de 1822 </a:t>
            </a:r>
          </a:p>
          <a:p>
            <a:r>
              <a:rPr lang="es-MX" dirty="0" smtClean="0"/>
              <a:t>Se desborda el conflicto del congreso con Iturbide y se proclama emperador </a:t>
            </a:r>
            <a:endParaRPr lang="es-MX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7845287" y="2697577"/>
            <a:ext cx="2968487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2 de Diciembre de 1822 </a:t>
            </a:r>
          </a:p>
          <a:p>
            <a:r>
              <a:rPr lang="es-MX" dirty="0" smtClean="0"/>
              <a:t>Antonio de Santa Anna proclama la republica </a:t>
            </a:r>
            <a:endParaRPr lang="es-MX" dirty="0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1040296" y="4635707"/>
            <a:ext cx="2968487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1 de Febrero de 1823 </a:t>
            </a:r>
          </a:p>
          <a:p>
            <a:r>
              <a:rPr lang="es-MX" dirty="0" smtClean="0"/>
              <a:t>Santa Anna junto con el Ejercito </a:t>
            </a:r>
            <a:r>
              <a:rPr lang="es-MX" dirty="0" err="1" smtClean="0"/>
              <a:t>Trigarante</a:t>
            </a:r>
            <a:r>
              <a:rPr lang="es-MX" dirty="0" smtClean="0"/>
              <a:t>, da a conocer </a:t>
            </a:r>
            <a:r>
              <a:rPr lang="es-MX" dirty="0" err="1" smtClean="0"/>
              <a:t>eel</a:t>
            </a:r>
            <a:r>
              <a:rPr lang="es-MX" dirty="0" smtClean="0"/>
              <a:t> plan de casa Mata</a:t>
            </a:r>
            <a:endParaRPr lang="es-MX" dirty="0"/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4353339" y="4592639"/>
            <a:ext cx="2968488" cy="15431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3</a:t>
            </a:r>
            <a:r>
              <a:rPr lang="es-MX" dirty="0" smtClean="0"/>
              <a:t> de Marzo de 1823 </a:t>
            </a:r>
          </a:p>
          <a:p>
            <a:r>
              <a:rPr lang="es-MX" dirty="0" err="1" smtClean="0"/>
              <a:t>Inturbide</a:t>
            </a:r>
            <a:r>
              <a:rPr lang="es-MX" dirty="0" smtClean="0"/>
              <a:t> decide restaurar el congreso para evitar el derrame de sangre </a:t>
            </a:r>
            <a:endParaRPr lang="es-MX" dirty="0"/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7845286" y="4476682"/>
            <a:ext cx="2968487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29 de Marzo de 1823 </a:t>
            </a:r>
          </a:p>
          <a:p>
            <a:r>
              <a:rPr lang="es-MX" dirty="0" smtClean="0"/>
              <a:t>Se declara inexistente el imperio y se nombra al Supremo Poder ejecutivo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2822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887896" y="726316"/>
            <a:ext cx="3318344" cy="1902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200" dirty="0"/>
              <a:t>3</a:t>
            </a:r>
            <a:r>
              <a:rPr lang="es-MX" sz="2200" dirty="0" smtClean="0"/>
              <a:t> de Octubre de 1824 </a:t>
            </a:r>
          </a:p>
          <a:p>
            <a:pPr marL="0" indent="0" algn="ctr">
              <a:buNone/>
            </a:pPr>
            <a:r>
              <a:rPr lang="es-MX" sz="2200" dirty="0" smtClean="0"/>
              <a:t>Se aprueba la constitución Federal de los Estados Unidos Mexicanos </a:t>
            </a:r>
            <a:endParaRPr lang="es-MX" sz="2200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4640580" y="726316"/>
            <a:ext cx="3611880" cy="1902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200" dirty="0" smtClean="0"/>
              <a:t>25 de Octubre de 1824 </a:t>
            </a:r>
          </a:p>
          <a:p>
            <a:pPr marL="0" indent="0" algn="ctr">
              <a:buNone/>
            </a:pPr>
            <a:r>
              <a:rPr lang="es-MX" sz="2200" dirty="0" smtClean="0"/>
              <a:t>Se publica la constitución Federal de los Estados Unidos Mexicanos </a:t>
            </a:r>
            <a:endParaRPr lang="es-MX" sz="2200" dirty="0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741128" y="3393316"/>
            <a:ext cx="3611880" cy="1902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200" dirty="0" smtClean="0"/>
              <a:t>5 de Noviembre de 1823 </a:t>
            </a:r>
          </a:p>
          <a:p>
            <a:pPr marL="0" indent="0" algn="ctr">
              <a:buNone/>
            </a:pPr>
            <a:r>
              <a:rPr lang="es-MX" sz="2200" dirty="0" smtClean="0"/>
              <a:t>Se reúne el nuevo congreso y dos días después ya queda</a:t>
            </a:r>
            <a:endParaRPr lang="es-MX" sz="2200" dirty="0"/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4640580" y="3393316"/>
            <a:ext cx="3611880" cy="1902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200" dirty="0" smtClean="0"/>
              <a:t>31 de Enero de 1824 </a:t>
            </a:r>
          </a:p>
          <a:p>
            <a:pPr marL="0" indent="0" algn="ctr">
              <a:buNone/>
            </a:pPr>
            <a:r>
              <a:rPr lang="es-MX" sz="2200" dirty="0" smtClean="0"/>
              <a:t>Se Presenta el Acta constitutiva y establece el sistema federal</a:t>
            </a:r>
            <a:endParaRPr lang="es-MX" sz="2200" dirty="0"/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8252460" y="2442024"/>
            <a:ext cx="3611880" cy="1902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200" dirty="0" smtClean="0"/>
              <a:t>1 de Abril de 1824</a:t>
            </a:r>
          </a:p>
          <a:p>
            <a:pPr marL="0" indent="0" algn="ctr">
              <a:buNone/>
            </a:pPr>
            <a:r>
              <a:rPr lang="es-MX" sz="2200" dirty="0" smtClean="0"/>
              <a:t>Se inicia debate sobre el proyecto de constitución Federativa de </a:t>
            </a:r>
            <a:r>
              <a:rPr lang="es-MX" sz="2200" dirty="0" err="1" smtClean="0"/>
              <a:t>Mexico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266955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trato de Agustín De Iturbide - 3 Muse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769704" cy="330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48" y="0"/>
            <a:ext cx="2645691" cy="3303823"/>
          </a:xfrm>
          <a:prstGeom prst="rect">
            <a:avLst/>
          </a:prstGeom>
        </p:spPr>
      </p:pic>
      <p:pic>
        <p:nvPicPr>
          <p:cNvPr id="1030" name="Picture 6" descr="AGNResguarda el plan que terminó con un Imperio | Archivo General de la  Nación | Gobierno | gob.m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97" y="0"/>
            <a:ext cx="2559300" cy="330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4 de febrero de 1821, proclamación del Plan de Iguala | Secretaría de la  Defensa Nacional | Gobierno | gob.m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9651"/>
            <a:ext cx="2080591" cy="333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thumb/5/59/Portada_Original_de_la_Constitucion_de_1824.png/640px-Portada_Original_de_la_Constitucion_de_18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354" y="3558251"/>
            <a:ext cx="2296077" cy="326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7 de noviembre. Se instala el Congreso Constituyente de 1823-1824. - Museo  Legislativ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97" y="4095754"/>
            <a:ext cx="3714060" cy="272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15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4" name="Picture 6" descr="La Constitución de 1824, artículos y quién la promulgó - México Desconoc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479" y="178010"/>
            <a:ext cx="4541184" cy="283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umboalCentenario De Imperio a República Federal, la Constitución de 1824 |  Archivo General de la Nación | Gobierno | gob.m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993" y="3473520"/>
            <a:ext cx="3978821" cy="270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19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4" y="365125"/>
            <a:ext cx="2942397" cy="202825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233" y="3994753"/>
            <a:ext cx="3574776" cy="2046168"/>
          </a:xfrm>
          <a:prstGeom prst="rect">
            <a:avLst/>
          </a:prstGeom>
        </p:spPr>
      </p:pic>
      <p:pic>
        <p:nvPicPr>
          <p:cNvPr id="3080" name="Picture 8" descr="Problemas económicos, políticos y sociales para la organización del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40" y="2099405"/>
            <a:ext cx="2862677" cy="270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95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Equipo: Jorge y Waldo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25938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217</Words>
  <Application>Microsoft Office PowerPoint</Application>
  <PresentationFormat>Panorámica</PresentationFormat>
  <Paragraphs>29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Equipo: Jorge y Waldo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8</cp:revision>
  <cp:lastPrinted>2024-09-24T02:50:21Z</cp:lastPrinted>
  <dcterms:created xsi:type="dcterms:W3CDTF">2024-09-24T01:06:14Z</dcterms:created>
  <dcterms:modified xsi:type="dcterms:W3CDTF">2024-09-24T03:13:57Z</dcterms:modified>
</cp:coreProperties>
</file>