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2" r:id="rId4"/>
    <p:sldId id="261" r:id="rId5"/>
    <p:sldId id="259" r:id="rId6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11:44.224"/>
    </inkml:context>
    <inkml:brush xml:id="br0">
      <inkml:brushProperty name="width" value="0.5" units="cm"/>
      <inkml:brushProperty name="height" value="0.5" units="cm"/>
    </inkml:brush>
  </inkml:definitions>
  <inkml:trace contextRef="#ctx0" brushRef="#br0">0 2184,'0'-25,"13"13,-1 0,12-38,1 26,0-1,49-74,-17 31,9-12,82-68,-36 36,-2 2,63-63,-66 67,8-10,82-56,-95 83,-6 5,76-64,-74 75,2-2,48-24,-79 42,10-9,-5 17,-37 24,0 0,-13 1,0 12,2-1,-2 1,-73 49,0 12,37-38,-1 3,-86 60,38-25,-1 0,-61 75,64-66,-6 7,-58 58,66-65,-9 8,-82 57,87-62,-2 1,-85 86,89-88,-5 4,-59 84,72-72,3-4,-75 76,86-75,0 2,-37 73,62-78,-1 8,13 45,0-85,0-2,25 63,-1-75,1 1,49 0,-17-25,9 0,58-25,-25-12,-1 0,149-86,-95 41,16-9,153-106,-154 77,11-7,143-95,-173 108,25-19,98-64,-153 101,36-30,43-22,-98 74,-1 0,26 0,-77 38,4-2,23 13,-48 13,-2 0,0-1,-98 75,52-39,-5 3,-121 122,61-49,1 0,-136 123,114-114,-6 6,-132 133,132-134,-19 20,-114 139,123-136,1-1,-99 112,131-156,-15 15,-67 91,123-133,2-4,-51 63,75-99,-1 1,-25 25,39-39,-2 2,0 0,75-50,-39 25,3-1,122-110,-26 14,3-4,97-85,-96 84,19-18,102-90,-108 95,18-18,90-77,-129 116,11-10,68-57,-89 102,6-6,34-46,-84 72,-5 3,40-1,-62 25,0-1,-12 25,-2-12,3-1,-51 38,13-13,0 0,-87 161,28-54,-6 9,-96 143,83-146,-17 22,-90 124,98-136,0 1,-98 136,115-168,-9 14,-57 104,98-134,1-4,-49 64,62-112,-2 2,-12 12,39-27,-2 3,13-1,0-13,24-24,-12 12,1 0,110-99,-8-3,-8 7,116-103,-88 75,1 0,135-124,-119 119,17-15,102-104,-119 95,-8 8,103-78,-129 116,11-10,68-57,-121 109,21-20,26-15,-76 64,5-4,-3 15,-26 12,4-1,-27 38,12-13,0 0,-36 62,0-38,-2 2,-122 184,70-99,-17 26,-102 122,103-141,-9 12,-95 129,108-158,-17 21,-90 112,123-135,0 0,-74 87,90-117,-8 10,-32 57,75-114,-4 6,-22 10,36-25,1-1,0 1,49-50,86-74,-10-14,-4 4,64-88,-66 90,8-8,82-82,-68 68,-11 11,79-79,-98 85,0 2,49-63,-78 103,8-8,21-21,-37 49,-1 2,13-2,-50 26,1-1,0 25,-12-13,-1 1,-12 37,0-13,-50 25,39-2,-2 4,-111 159,62-61,1-3,-63 113,65-153,-5 9,-59 119,67-144,-12 17,-30 77,74-99,-2 2,-23 49,38-90,-3 6,-10 9,24-24,0-1,0 1,0-13,0 1,18-31,-12 11,68-42,1-1,-2 1,100-99,-67 54,10-9,82-95,-74 87,-2 0,76-61,-102 75,5-4,22-22,-65 66,8-9,8-8,-38 49,2 0,-14 1,-12 12,1-1,-13 38,0-14,0 2,-25 12,25-13,0 1,-49 36,37-37,-1 1,-36 61,24-38,1 2,-26 36,26-38,-1 2,-24 11,37-26,-1 3,-12-1,13-13,24 1,-12-1,0 0,0-12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5:46.478"/>
    </inkml:context>
    <inkml:brush xml:id="br0">
      <inkml:brushProperty name="width" value="0.5" units="cm"/>
      <inkml:brushProperty name="height" value="0.5" units="cm"/>
    </inkml:brush>
  </inkml:definitions>
  <inkml:trace contextRef="#ctx0" brushRef="#br0">494 3621,'0'25,"0"-13,0 0,0 62,0-49,0 0,0 49,0-35,0-4,0 63,0-61,0 0,0 62,0-74,0-1,0 75,0-61,0-2,0 38,0-50,0 1,0 25,0-25,0-1,0 25,12-24,0 0,-12-25</inkml:trace>
  <inkml:trace contextRef="#ctx0" brushRef="#br0" timeOffset="-54160">228 6063,'19'0,"5"-12,1 0,25 12,-16 0,6 0,9 0,3-13,-5 1,27 12,-25-12,0-1,25 13,-28-11,7-2,21 13,-27-24,5-2,22 2,-30 12,10-1,-4 13,-25-13,-1 1,-24 12</inkml:trace>
  <inkml:trace contextRef="#ctx0" brushRef="#br0" timeOffset="-54161">1209 6039,'-25'0,"13"0,0 0,-38 24,38-24,0 0,-38 0,27 0,-3 0,-48 0,48 0,3 0,-27 0,26 0,-1 0,-49 0,34 0,6 0,-40 0,37-12,0 0,-62 12,64 0,-4 0,-29 0</inkml:trace>
  <inkml:trace contextRef="#ctx0" brushRef="#br0" timeOffset="-54162">740 6137,'-49'0,"37"-11,-1-2,-61 13,36 0,2 0,-62 24,61-24,0 0,-62 0,60 0,34 0</inkml:trace>
  <inkml:trace contextRef="#ctx0" brushRef="#br0" timeOffset="-41090">8673 6082,'-1'-7,"-12"-54,-36-38,37 26,-1-2,-36-48,36 58,1 7,-37-66,49 62,0 1,-49-38,37 40,-1-5,-36-10,36 23,1 3,-37-26,37 25,-1-1,-36 1,26 15,-4-6,3-9,11 24,1 0,-13 1,14 0,-2-2,-12 2,25 12,0-1,0 1,0 49,12-25,1 0,-13 38,11-39,2 2,-13 37,13-38,-1 0,-12 13,12-13,1 1,-13 36,0-38,0 3,0 35,12-37,0 1,-12 11,0-12,0 1,0 12,12-13,1 0,-13 13,12-13,1 1,-13 36,11-37,2 1,-13 36,12-37,1 1,12 11,-14-12,2 1,-13 37,13-38,-1 0,13 13,-13-13,0 1,-12 11,0-12,0 1,0-6,0 11,12-18,1 0,-1 0,-49 0,13 24,18-18,-13 13,8-19,-3 0,-35 25,24-25,1 0,-26 24,38-12,0 1,-13 12,14-25,-3 0,-35 24,37-24,-1 0,-36 25,37-13,-1 1,-11 11,12-24,-1 0,-12 0,13 0,0 0,-38 25,39-14,-2 3,-12-14,13 0,-1 24,2-24,-2 0,-12 0,12 0,1 0,-12 25,11-25,1 0,-13 25,14-14,-2-22,0 11,1 0,-13 24,13-24,0 0,-13 0,14 0,-3 0,-10 0,11 0,1 25,0-25,-1 0,-36 0,36 0,1 0,-12 0,11 0,1 0,-13 25,14-25,-2 0,-12 24,12-24,1 0,-37 0,37 0,-1 0,-11 0,12 0,-1 0,-36 0,36 0,1 0,-13 0,13 0,0 0,-38 0,37 0,2 0,-39 25,25-13,25-24,-49 12,40 0,-7 0,-33 0,38 0,-3 0,-35 0,37 0,-1 0,-36 0,24 0,1 0,-26 0,27 0,-3 0,-23 0,37 0,-1 0,-36 0,36-13,1 1,-37 12,26 0,-4 0,-22 0,37 0,-1 0,-36 0,37 0,-1 0,-36 0,37 0,-1 0,-36 0,36 0,1 0,-37 0,37-12,-1 0,-36 12,38 0,-3 0,-35 0,37 0,-1 0,-36 0,25 0,-1 0,-25 0,38 0,0 0,-38 0,38-13,0 1,-38 12,28 0,-5 0,-22 0,36 0,1 0,-37 0,37 0,-1 0,-36 0,23 0,2 0,-25 0,37 0,-1 0,-36 0,37 0,-1 0,-36 25,24-25,1 0,-26 0,38 0,0 0,-38 0,27 0,-3 0,-23 24,24-24,0 0,-49 0,50 0,-1 0,-24 0,23 0,2 0,-25 25,37-25,-1 0,-36 0,37 0,-1 0,-36 0,24 0,0 0,-24 0,37 0,-1 0,-36 25,36-25,1 0,-37 0,25 0,-1 0,-25 24,39-24,-2 0,-37 0,25 0,1 0,-25 0,25 0,-2 0,-23 25,27-25,-5 0,-23 0,26 0,-1 0,-24 0,26 0,-4 0,-22 0,37 0,-1 0,-36 0,26 0,-3 0,-24 0,27 0,-3 0,-23 25,24-25,0 0,-24 0,25 0,-1 0,-49 0,48 0,2 0,-25 24,25-24,-1 0,-49 0,50 0,-2 0,-48 25,50-25,-1 0,-49 0,50 0,-1 0,-25 0,25 0,1 0,-50 0,49 0,1 0,-26 0,27 0,-3 0,-48 0,48 0,3 0,-27 25,26-25,-1 0,-49 0,51 0,-4 0,-47 0,50 0,-1 0,-49 0,51 0,-3 0,-48 0,49 0,0 0,-24 24,25-12,-1 1,-25-13,27 0,-3 0,-48 0,49 0,1 0,-26 0,27 0,-3 0,1 0,13 0,0 0,-38 25,38-25,0 0,-38 0,39 0,-2 0,-37 0,38 0,0 0,-38 0,38 0,0 0,-13 0,14 0,3 0</inkml:trace>
  <inkml:trace contextRef="#ctx0" brushRef="#br0" timeOffset="-38943">450 6181,'13'-13,"-7"7,13-13,-13 13,13 6,-14 0,14 0,-13 0,13 0,-13 0,12 0,-12 0,13-18,-13 12,19 6,-14 0,2 0,12 0,-13 0,1 0,5 0,-12 0,19 0,-13 0,1 0,11 0,0 0,2 0,-2 0,-12 0,1 0,12 0,-1 0,1 0,0 0,-14 0,2 0,12 0,-13 0,1 0,11 0,-12 0,1 0,5 0,-11 0,17 0,-11 0,-1 0,6 0,-11 0,17 0,-2 0,6 0,-4 0,-12 0,1 0,12 0,-14 0,2 0,12 0,-13 0,1 0,12 0,-14 0,2 0,12 0,-14 0,3 0,10 0,-12 0,1 0,12 0,-14 0,2 0,12 0,-13 0,1 0,11 0,0 0,2 0,-2 0,-13 0,3 0,11 0,-2 0,3 0,-1 0,-14 0,2 0,12 0,0 0,-1 0,1 0,-13 0,1 0,11 0,-1 0,4 0,-3 0,1-13,0 1,24 12,-26 0,3 0,-1 0,-2 0,3 0,-1 0,-1 0,1 0,0 0,-14-11,3-3,10 14,2 0,-2 0,25 0,-25 0,1 0,0 0,-2 0,3 0,-1 0,0 0,-1 0,1 0,-1 0,1 0,25 0,-25 0,-1 0,1 0,-13 0,0 0,13 0,-2 0,3 0,-1 0,0 0,-1 0,26 0,-26 0,1 0,0 0,-3 0,5 0,-2 0,-1 0,1 0,24 0,-25 0,2 0,-2 0,2 0,-2 0,0 0,-12 0,1 0,12 0,-2 0,3 0,-1 0,-1 0,1 0,0 0,-13 0,0 0,13 0,-12 0,-1 0,12 0,1 0,0 0,-1 0,-12 0,1 0,12 0,0 0,-1 0,1 0,-13 0,1 0,11 0,1 0,0 0,-1 0,-11 0,-1 0,13 0,-2 0,3 0,-1 0,-13 0,0 0,13 0,-13 0,1 0,11 0,-1 0,4 0,-3 0,1 0,0 0,-1 0,0 0,2 0,-2 0,-11 0,-1 0,13 0,-1 0,1 0,0 0,-14 0,2 0,12 0,-13 0,1 0,11 0,-12 0,1 0,12 0,0 0,-1 0,1 0,-13 0,0 0,13 0,-2 0,3 0,-1 0,-1 0,1 0,0 0,-1 0,1 0,0 25,-14-25,3 0,10 0,-11 0,-1 0,13 0,-14 0,2 0,12 0,0 0,-1 0,-6 0,-11 0,18 0,-2 0,3 0,-1 0,-1 0,1 0,0 0,-2 0,3 0,23 0,-23 0,-2 0,13 19</inkml:trace>
  <inkml:trace contextRef="#ctx0" brushRef="#br0" timeOffset="-49791">7125 6098,'30'-10,"19"10,-14-12,4-1,10 13,-15 0,6 0,10 0,-26-12,1 0,24 12,-27 0,6 0,21 0,-25-12,1-1,0 13,-1 0,1 0,0 0,-2 0,3 0,-1 0,-13-13,1 1,11 12,-12 0,1 0,12 0,-12-13,-2 2,14 11,0 0,-1 0,1 0,-13 0,1 0,11 0,-11-13,-1 1,13 12,-13 0,0 0,13 0,-14 0,3 0,10 0,-12 0,1 0,5 0,-11 0,-7 0</inkml:trace>
  <inkml:trace contextRef="#ctx0" brushRef="#br0" timeOffset="-37626">7549 735,'25'49,"-2"-37,3 1,48 85,3-46,-6-5,53 101,-51-74,2 0,48 99,-44-81,-10-12,54 93,-34-97,-5-4,39 101,-62-112,2 1,11 86,-24-72,-19-29</inkml:trace>
  <inkml:trace contextRef="#ctx0" brushRef="#br0" timeOffset="-37625">9048 2819,'-5'-11,"-9"-15,-60 2,49-14,1 2,-75-14,64 15,-4-4,-133-84,82 33,7 7,-213-164,136 87,-1 0,-110-62,166 129,-12-12,-80-43,121 85,4 3,-76-39,99 63,-1-2,-49-11,65 26,-6-3,-59 26,74-13,1 1,-25 12,37 0,-1 0,-12 25,13-25,0 0,-1 0,26 24,-1-12,0 1,-12 61,13-49,-1-1,37 149,-12-76,0 3,62 122,-43-110,11 23,32 112,-26-126,2 4,49 122,-45-133,14 19,55 89,-75-125,2 3,73 98,-77-127,6 6,71 95,-79-115,10 10,20 56,-51-75,3 3,47 47,-50-74,3 2,-2 23,-26-26,4 3,-3-1,1-13,0 1,-25 11,12-24,0 0,1 0,-50-24,37 11,0 1,-25-13,25 14,0-2,-49-12,24 0,0 1,-73-75,62 27,-2-4,-135-121,82 61,-15-24,-92-87,100 124,-1-1,-98-122,114 127,-7-9,-83-70,96 83,6 8,-102-65,88 86,-2-1,-61-36,89 52,-6-6,-58-22,72 36,3 3,-75-14,87 49,-2 0,-36-24,51 26,-3-3,-24 26,38-13,0 1,-1 0,26 49,-13 12,12-25,0 1,13 74,10-64,4 4,84 158,-35-83,-3-6,63 139,-62-124,1 1,85 122,-78-129,10 13,44 142,-60-146,-3-6,63 127,-66-141,8 10,34 106,-61-133,-3-5,39 88,-38-98,1 0,37 74,-52-101,4 5,-1 47,-12-74,-2-1,13 25,-25-24,1 0,-25-1,12-24,1 0,-1 0,-49 0,37-12,0 0,-24-13,12 1,-1-1,-36 0,37 2,-1-3,-110-73,123 99,-148-148,-50 0,102 52,-5-5,-121-72,131 71,-15-18,-116-77,123 98,0 0,-123-73,140 78,-9-10,-106-68,96 83,5 5,-102-40,198 124,-84-72,-4-4,-110-47,128 65,-8-7,-119-59,108 61,5 3,-88-14,99 38,-2-2,-49 13,78 2,-6-3,-47 26,74-12,1-1,-1 13,13 0,-1 0,13 25,0-12,0-1,0 12,0-11,25 24,-2-2,3 4,73 133,-23-57,-4-8,51 91,-38-101,3 3,60 122,-68-130,13 14,55 116,-62-136,0 0,62 112,-77-104,6 9,71 94,-71-107,-6-7,28 90,-38-100,1 2,37 73,-41-102,7 6,9 47,-35-61,-4-2,-10 13,-1-24,1 0,0-1,-13-12,1 1,-1-1,-49-24,37-1,0 1,-25-12,13-1,0 0,-38 1,39 0,-2-2,-135-72,58 8,7 7,-114-65,111 62,-1-1,-135-61,129 67,-11-10,-118-57,121 47,4 4,-125-51,126 64,-5-4,-121-60,132 80,-17-12,-116-68,137 61,0 1,-112-62,116 77,-8-6,-83-47,97 48,4 4,-76-26,88 37,-3-2,-85-35,91 41,-10-10,-81-7,98 24,2 2,-51-2,64 15,-4-4,-10 39,26-11,-4-2,3 13,11 0,1 0,12 24,0-11,0 24,24-1,1 2,0 85,8-57,8 16,58 140,-24-109,-2-4,50 138,-51-127,4 7,72 144,-67-156,11 17,56 139,-73-158,-2-4,50 138,-51-140,4 8,47 107,-58-119,-6-9,64 79,-62-100,1 2,37 73,-52-101,5 5,22 46,-36-60,-2-2,-11 14,-2-27,3 3,-1-1,-15-25,4 0,-1 0,-50 0,-13-25,39 2,-2-3,-61-24,28 5,-7-8,-120-71,77 40,-5-5,-121-59,130 68,-14-12,-116-56,130 67,-13-11,-117-56,122 61,3 1,-125-62,139 77,-7-6,-107-71,108 71,-20-18,-88-53,115 66,-9-9,-82-57,103 78,-8-8,-94-45,108 59,4 4,-63-39,87 39,-2-3,-61 14,76 26,-3-4,-23 3,24 11,6 4</inkml:trace>
  <inkml:trace contextRef="#ctx0" brushRef="#br0" timeOffset="-52875">302 2159,'19'56,"6"-18,-1-2,26 62,-14-49,2 1,36 98,-28-79,6 10,22 94,-12-100,0 2,36 98,-38-113,4 3,10 85,-29-91,8 9,21 82,-24-86,-1 0,1 61,-27-77,3 7,23 45,-23-72,-2-2,0 25,-12-25,1 1,-13 0,11-13,3 1,-14 11,0-11,0-1,0 13,0-13,-25-24,25-13,-25 25,13 0,-25 0,25 0,-1 0,-61 25,28-25,-7 0,4 24,24-11,1-1,-75 37,64-37,-4 1,-60 36,61-23,2-2,-62 50,73-50,0 1,-49 49,51-62,-3 1,-23 36,24-36,0-1,1 37,12-37,-1 1,-12 12,14-25,-2 0,-12 24,13-11,-1-26,13-11,0 11,0 1,0-38,0 15,0-4,0-35,0 11,0 3,0-39,0 51,0-2,0-74,12 54,1-8,-13-70,0 47,0 5,0-52,0 64,0-5,0-83,0 69,0-16,0-103,0 98,0 1,0-173,0 132,0-18,0-89,0 119,0 8,0-53,0 128</inkml:trace>
  <inkml:trace contextRef="#ctx0" brushRef="#br0" timeOffset="-52874">469 926,'0'-19,"0"-18,0 0,0 13,0 12,0-1,0-5,0 11,0-5,0 49,0-12,12-13,1 0,-13 13,0-14,0 3,0 29</inkml:trace>
  <inkml:trace contextRef="#ctx0" brushRef="#br0" timeOffset="-52876">469 1332,'0'69,"-49"153,37-115,-1 8,-36 131,26-131,2-12</inkml:trace>
  <inkml:trace contextRef="#ctx0" brushRef="#br0" timeOffset="-54168">302 2235,'19'-94,"4"47,3-5,-1-22,-12 36,-1 2,-12-13,12 12,0 0,7 19,-13 11,6-5,-24 49,12 12,0-38,0 3,0 60,12-25,1 0,-13 99,0-77,0 6,-25 146,25-97,0-6,-25 152,25-127,0 6,-24 145,24-160,0 24,-25 136,25-162,0 3,-25 110,25-140,0 8,0 82,0-108,0-5,0 64,0-112,0 2,0 11,0-26,0 4,0-3,0-11,-24-26,18 13,12-24,-6 11,0 1,-25-37,25 25,0-2,0-72,0 25,0-2,-25-73,25 53,0 22</inkml:trace>
  <inkml:trace contextRef="#ctx0" brushRef="#br0" timeOffset="-54170">253 5278,'11'-23</inkml:trace>
  <inkml:trace contextRef="#ctx0" brushRef="#br0" timeOffset="-54171">277 5225,'44'-99,"1"-15,9-19,44-114,-49 115,1-7,24-108,-28 131,7-14,21-92,-36 108,-2 6,13-40,-25 76,1-4,-25 2,12 39,1-4,-13 14,0 0,0 1,-25 24,13 0,24 24,-12-17,-24 11,24-6,0 1,0 11,0-12,0 1,-25 36,25-23,0-2,0 74,0-62,0 2,-25 135,13-87,0 1,-38 110,38-110,0-1,-38 111,39-127,-2 8,-37 95,38-110,0-3,-38 63,50-74,0 1,-24 49,12-76,-1 3,-12 23,25-24,0 0,0 0,0-14,0 2,19-13,-13 0,6 0,1-24,11-1,1 0,0 0,73-49,-27 4,6-8,47-70,-49 48,-2 3,50-51,-62 63,2-3,35-35,-42 67,12-11,-19-7,-24 37,-1 0,1 12,-13 13,1-1,-38 87,0-24,1-1,-75 173,52-94,-5 15,-96 178,79-171,-10 21,-69 150,73-170,2-6,-50 126,77-180,33-64</inkml:trace>
  <inkml:trace contextRef="#ctx0" brushRef="#br0" timeOffset="-54174">995 6070,'91'-130,"12"-7,16-22,78-137,-85 135,-2 1,63-136,-79 155,9-14,45-67,-71 107,-6 8,28-41,-63 87,2-1,11-12,-37 51,1-4,-13 3,13 11,-1 1,-37 37,13-13,24 0,-12-6,-49 38,37-9,-1 4,-61 109,28-79,-7 10,-45 69,72-98,2-2,-50 100,38-75,-2 2,-36 49,51-78,-3 6,-48 72,49-75,1 0,-26 25,38-50,0 2,-13 23,12-36,1-1,-12 13,11-13,1 0,12-30,0 12,0-6,0-1,0-5,0 11,-25 7,25-12,0 0,-24 12,24-12,0-1,-25 13,13 0,-25 0,24 0,1 0,-186 49,58-14,-16 4,-66 35,146-61,4-1,-76 37,100-25,-2 2,-49 23,86-37,1 1,-31 8</inkml:trace>
  <inkml:trace contextRef="#ctx0" brushRef="#br0" timeOffset="-41091">253 5521,'17'0,"9"0,-1 0,-1 0,1 0,25 0,-27 0,3 0,48 0,-31 0,13 0,18 24,-27-24,4 0,73 25,-42-25,8 0,83 25,-73-13,-2 0,74 13,-64-13,6 1,84 11,-107-12,15 1,67 12,-78-13,7 0,71 13,-77-25,5 0,47 0,-68 0,13 0,55 0,-76 0,4 0,47 0,-67 0,11 0,32 0,-49 0,-1 0,25 0,-39 0,4 0,-14 0,-3 0,5 0,-2 0,-13 0,0 0,1 0,-50 0,12 0,0 0,14 0,-2 0,-37 0,39-11,-2-3,-12 14,13 0,-1 0,-36-24,37 12,-1-1,-36 13,23 0,2 0,-50 0,50-12,-1-1,-197-36,99-7,-25-11,-50 17,137 38,-1 0,-61 12,88-12,-4-1,-35 13,48 0,2 0,-25 0,25 0,-1 0,0 0,13 0,-1 0,-11 0,11 0,26 25,-2-25,2 0,12 0,-12 0,-1 0,12 24,-12-24,1 0,12 25,-3-25,5 0,22 25,-12-13,0 0,37 13,-16-14,8 3,106 35,-58-36,-6-1,90 37,-78-25,6 1,97 25,-121-39,18 2,102 37,-98-50,-2 0,100 24,-103-12,9 1,69-13,-82 0,-8 0,66 0,-76 0,3 0,48 0,-79 0,10 0,45 0,-62 0,-1 0,13 0,-38 0,2 0,12 0,-29 0,7 0,-3 0,-2 0,3 0,-1 0,-14 0,2 0,5-18,-11 11,11 7,-11 0,-7-18,0 12,0-6,24-1,1 13,-13 0,1 0,-13-18,0 11,24 7,-12 0,1 0,5 0,-11 0,11 0,-12 0,13 0,-13 0,19 0,-13 0,0 0,13 0,-13 0,1 0,36 25,-24-25,-1 0,26 25,-1-25,0 0,25 24,-15-12,6 1,9 12,-24-25,-2 0,26 24,-27-12,5 1,22 12,-22-25,-5 0,27 24,-26-24,2 0,24 25,-30-25,-12 0</inkml:trace>
  <inkml:trace contextRef="#ctx0" brushRef="#br0" timeOffset="-37627">8925 5657,'-19'-38,"7"2,-1-2,-36-60,38 29,-3-10,-35-69,37 61,-1 1,-36-87,49 67,0-10,-25-81,13 95,0 6,-13-101,25 99,0-1,0-74,0 80,0-11,0-69,0 85,0 3,0-87,0 87,0-3,0-85,0 93,0-13,-25-55,25 62,0 0,0-62,0 67,0-11,0-56,0 60,0 3,0-63,0 76,0-4,0-47,0 66,0-9,0-33,0 37,0 1,0-13,12 28,1-7,-13 4,0 11,0 2,-25 11,25 1,0-1,-24 0,24 13,0-1,-25 13,12 0,1 0,-12 0,11 0,1 0,7 0,-39 25,31-25,1 0,-37 25,37-25,-1 0,-36 0,36 0,1 0,-37 24,25-24,-2 0,-48 0,52 0,-5 0,-47 0,36 0,2 0,-87 25,75-25,-3 0,-97 0,58 0,7 0,-89 0,97 0,2 0,-125 25,115-14,-7 2,-107 12,108-25,5 0,-113 25,100-13,-3 0,-122 13,130-25,-14 0,-116 25,136-25,0 0,-112 24,116-24,-8 0,-108 0,109 0,85 0</inkml:trace>
  <inkml:trace contextRef="#ctx0" brushRef="#br0" timeOffset="-68373">543 485,'0'3,"12"9,1 1,-13 11,11-12,2 1,-13 36,0-36,0-1,0 37,0-24,0 0,0 73,12-64,1 6,-13 59,0-74,0-1,0 100,0-77,0 4,0 73,0-60,0-5,-25 64,25-62,0 2,0 60,0-78,0 9,-24 69,24-60,0-3,-25 64,25-89,0 4,0 60,0-54,0 8,-25 46,25-74,0-1,-24 50,24-39,0 4,0 35,0-48,0-2,0 25,0-37,0 1,0 36,0-38,0 3,0 10,0-11,0-1,0-6,24-12,-24-19,0 13,0 0,0-13,12 14,1-3,-13-10,0-1,0 0,0-24,12 25,1-1,-13-25,0 12,0 2,0-13,12 12,0 0,-12-37,0 30,0-11,0 6,12 13,1-2,-13-61,0 32,0-14,0-42,25 48,-1 2,1-75,-13 50,1-2,11-48,0 67,2-10,-2-57,1 75,0-2,-1-24,10 42,6-9,-40-8,11 30,3-11,11 6,-13 24,0 0,-12 1,0 12,0 5</inkml:trace>
  <inkml:trace contextRef="#ctx0" brushRef="#br0" timeOffset="-66953">1036 420,'0'19,"0"-13,0 12,0-7,0 3,0 35,0-36,0-1,0 37,0-36,0-1,0 62,0-51,0 3,0 122,0-50,0 2,-24 122,12-117,-1 12,-12 129,25-146,0 22,-24 125,11-147,1-3,12 101,0-116,0 9,-25 57,25-86,0-1,0 38,0-64,0 4,0 10,12-26,1 3,-13-1,0-13,25-24,-25-6,0 11,0-17,11 12,2-1,-13-36,0 12,0 0,0-13,12 14,1-2,-13-60,23 18,3-13,-1-30,-13 36,1 1,11-136,0 68,2-13,-2-55,2 121,-2 5,0-102,13 100,0-1,-12-24,-13 64,1-6,-13-9,12 24,0 2,-12-2,0 26,0-1,0 0,0 14,0-2,0 0,-24 50,-1-12,18-18,14 35,-7-29,0-1,-25 13,25-16,0 6,-24 59,24-52,0 6,-25 46,25-50,0 1,-25 74,13-48,0-4,-62 126,49-75,0 1,-24 99,38-129,-3 10,-35 93,37-97,-1-2,-36 100,49-114,0 6,-25 83,13-97,0-4,12 52,0-63,0 2,0 36,0-51,0 3,0-1,0-13,0 1,18-13,-12 0,6 0,1-25,-13 0,12 14,1-2,-13-37,25 13,-1 0,1-37,11 14,2-3,36-110,-30 74,10-24,20-74,-11 73,-2 1,13-99,-27 116,5-10,22-57,-37 74,0 1,12-50,-25 87,1-1,0-37,-2 52,3-5,-1 3,0 11,-21 32</inkml:trace>
  <inkml:trace contextRef="#ctx0" brushRef="#br0" timeOffset="-66952">2009 518,'-10'19,"10"-6,0-1,-25 37,25-37,0 1,-25 61,25-51,0 3,-49 122,12-74,0 0,-62 173,41-118,-7 13,-58 130,72-146,3-6,-51 127,63-139,-2 6,-61 108,65-131,-6 16,-9 65,37-122,-1-1,-36 50,49-76,0 3,0-1,0-13,0 0,0 1,25-50,-25 12,12 12,0 1,62-111,10 3,5-7,34-95,-46 82,-5 9,51-116,-37 99,1 0,61-123,-77 128,6-10,46-119,-46 119,-6 10,52-103,-122 245</inkml:trace>
  <inkml:trace contextRef="#ctx0" brushRef="#br0" timeOffset="-66955">2470 586,'-27'50,"-171"246,109-142,6-12,-115 154,125-174,-2 3,-97 171,90-168,-9 15,-82 129,111-160,1-2,-63 87,77-125,-4 4,-23 47,51-89,-4 6,3 10,24-26,0 1,0 0,0-14,0-47,0 24,0-1,24-36,10 15,6-6,59-108,-15 28,5-7,59-70,-67 80,10-13,58-92,-73 94,-4 9,76-103,-62 111,0 0,62-86,-66 92,9-12,57-56,-72 72,-4 5,51-52,-107 129</inkml:trace>
  <inkml:trace contextRef="#ctx0" brushRef="#br0" timeOffset="-66957">3011 649,'-75'135,"-10"11,-3 4,-60 97,79-144,-10 16,-69 103,73-135,2-2,-75 113,89-104,-5 9,-35 45,76-102,-3 7,-23 46,49-76,0 3,-25-1,25-14,0 2,18-13,-11 0,10 0,-10 0,43-24,-28 12,5-1,146-86,-36 0,-3 1,88-50,-103 52,9-6,94-70,-94 82,-10 7,80-65,-89 63,4-3,59-35,-102 77,8-7,46-21,-74 49,-1 1,-25 24,0-12,2-1,-26 38,0-13,0 1,0-7,-50 37,39-31,-2 1,-61 36,48-36,2-1,-25 12,25-12,-2 1,-146 110,83-56,-20 14,-88 43,125-76,-4 2,-97 74,103-77,-8 4,-94 97,83-84,5-4,-64 63,88-87,-3 2,-36 36,64-51,-4 4,-10 22,24-24,0-1,1 1,12-13,-1 1,13 11,11-24,3 0,4 0,-12 0,12 0,-11 0,18 0,-13 0,0 0,62-24,-13-1,2 0,159-73,-72 16,20-9,151-82,-132 73,-8 3,164-101,-165 91,11-8,129-82,-166 94,-12 9,56-30,-112 63,0-1,13-12,-53 39,7-4,-29 39,2-13,-2 1,-49 12,13 0,-25 74,11-35,2-4,-74 39,61-37,0 0,-210 185,84-70,-19 17,-114 102,158-146,4-3,-162 149,165-163,-9 7,-107 107,157-132,-17 17,-66 66,112-112,-1 1,-37 37,76-88,-3 2,-24 12,38-12,0-1,-1 0,50-24,-12-38,-13 25,1 1,159-99,-29 16,10-8,143-107,-103 68,-16 12,194-155,-177 139,6-4,170-134,-193 142,16-13,128-80,-172 123,-2 2,75-51,-130 116,13-9,19-8,-90 51,6-4,-16 27,1-12,0 0,-25 36,0-12,-74 100,36-37,2-2,-211 247,76-112,-3 4,-172 182,197-221,-22 24,-199 223,187-213,-4 5,-184 208,209-246,-21 22,-113 149,169-193,7-8,-77 78,148-161,-1 1,-48 37,76-77,-6 5,28-2,0-13,50-73,-27 38,3-4,171-145,-68 54,38-36,129-117,-120 108,18-19,152-114,-181 152,40-33,91-94,-164 151,7-7,83-46,-128 91,10-9,19-7,-80 76,13-6,-7 4,-25 12,1-1,-25 38,0-13,-24 0,24 1,0-1,-25 62,13-39,-1 4,-110 134,47-75,-21 26,-100 123,89-116,-6 9,-83 107,118-157,-15 17,-79 90,108-131,-18 16,-40 42,98-88,1 2,-26 11,39-26,-2 3,-12-26,13 0,49-24,-15 1,5-4,72-71,-2 24,3 0,122-124,-80 68,12-11,93-81,-95 108,-8 6,102-89,-123 99,1-2,49-23,-104 65,10-7,19 15,-60 25,-2 1,-11 24,-13-12,1-1,-13 38,0-14,-25 27,13-1,-1 0,-184 210,55-70,-12 16,-93 128,122-158,4-6,-126 139,137-173,-2 1,-61 73,128-129,-8 12,-46 44,86-99,1-1,-12 1,12-13,-1 0,31-30,-11 12,42-19,-25 1,1-1,173-148,-49 35,22-20,150-113,-134 109,-4 3,162-112,-176 126,8-6,94-71,-157 119,19-16,40-29,-112 98,1 1,12-1,-50 27,1-3,-25 51,13-12,-1-2,-61 64,24-39,0 2,-221 233,85-99,-24 26,-111 147,147-183,2-3,-149 186,155-180,-14 16,-116 115,156-169,8-7,-66 77,124-148,-1 1,-48 48,86-86,-1 1,-12-13,25-13,0 1,25-12,-1 12,1-1,148-160,-48 26,21-27,126-122,-113 125,2-3,160-147,-145 158,18-19,102-114,-134 147,-3 2,88-75,-140 127,8-7,33-22,-92 90,11-6,-18 15,-24 1,0-1,-25 74,0-37,0 1,-99 111,22-35,6-6,-126 164,74-101,-1 4,-147 171,147-187,-24 28,-123 134,159-159,2-3,-112 113,150-164,-4 6,-72 59,114-102,-6 7,-10-3,26-38,-1 0,0-12,25-12,0 0,0-13,13 12,-1 1,111-136,-13 15,2-5,86-109,-71 97,17-21,103-100,-110 121,-3 4,113-101,-129 129,11-10,68-70,-120 121,19-18,27-4,-74 62,1 0,-26 12,0 2,2-3,-26 75,0-36,0-1,-74 111,38-51,-2 4,-110 171,67-109,-11 20,-105 138,97-147,2-2,-74 124,99-150,-2 5,-73 96,96-144,5-8,-52 78,87-98,-1-1,-36 0,37-37,-1 1,1-1,49-49,12-12,-13 13,3-2,59-86,-9 36,-5 4,39-40,-66 68,10-11,7-7,-35 22,-4 5,-11 23,1 11,0 1,-7 12,-12 0,-6 25,0-13,0 0,-24 62,11-49,1 0,-87 197,31-97,-12 21,-43 76,62-136,-1 1,-62 86,89-115,-4 7,-35 34,62-87,-1 0,13 13,0-13,75-98,10 24,2 1,61-63,-55 55,12-10,18-19,-60 47,-3 3,14-2,-38 26,2-1,-13 0,-14 14,3-2,-39 13,13 0,-1 0,7 0,-12 24,11-16,-11 9,12-11,-13-12,14 6,10 25,-5-18,-24-14,18 7,-13 0,19 24,0 1,0-19,0 13,0 6,-25-25,20 0,-14 24,12-17,-11-14,12 7,-13 0,12 0,-10 0,4 0,1 0,-13 0,14 0,-2 0,0-12,1 0,-13 12,13 0,0 0,0 0,-1 0,-12 0,25-13,0 1,0-1,0 26</inkml:trace>
  <inkml:trace contextRef="#ctx0" brushRef="#br0" timeOffset="-37628">7184 6098,'19'-10,"31"-15,24 25,-27-11,5-2,22 13,-36 0,-2 0,13 0,-25-12,2-1,23 13,-3 0,7 0,-4 0,-11-13,-2 1,13 12,-13-12,2 0,12 12,-16 0,6 0,9 0,0-13,1 1,-1 12,-26-12,3-1,24 13,-12-12,-2 0,13 12,-25 0,1 0,25 0,-27-12,3-1,23 13,-24-13,0 1,-1 12,0 0,-4 0</inkml:trace>
  <inkml:trace contextRef="#ctx0" brushRef="#br0" timeOffset="-37629">8931 3625,'0'-13,"0"-27,0-34,0 35,0 4,0-15,12 26,-5 9</inkml:trace>
  <inkml:trace contextRef="#ctx0" brushRef="#br0" timeOffset="-37630">8955 3319,'0'-43,"0"-4,0-5,0 3,0 11,0 2,0-14,0 14,0-2,-24-11,24 15,0-6,0-9,0 11,0 2,0-14,0 15,0-4,0-10,0 10,0 4,0-15,0 2,0-2,0-24,0 40,0-6,0-34,12 24,0 1,-12-25,12 38,1-2,-13-36,0 36,0 2,0-13,0 12,0 0,0-13,0 6,0-10,0 4,12 26,1-1,-13 0,0 13,0 0,0-6,0 11,-25-18,25 13,0 0,0-1,0 1,0-13,-25 25,25-49,0-12,0-1,0 12,12 14,1-2,-13-11,0 23,0 3,0-2,0 12,0 1,0-12,0 12,0-1,0-5,0 11,0-11,0 12,0-6,-25 24,1-12,24 24,-25-24,25 25,0-18,-25-14,19 7,-12 0,-7 0,19 0,-13 25,12-18,-10-14,6 7,-3 0,2 0,-1 0,-11 24,-1-24,18 0,14 25,-32-25,19 0,-12 25,18-1,0 1,0 0,0-25</inkml:trace>
  <inkml:trace contextRef="#ctx0" brushRef="#br0" timeOffset="-74068">6859 537,'-74'0,"38"-12,-3 0,-59 12,47 0,3 0,-51 0,76 0,-3 0,-97 24,71-24,5 0,-101 25,61-25,1 0,-86 25,90-14,-9 2,-106 12,108-12,5-1,-113 12,113-12,-5 1,-108 12,128-25,-10 0,-94 24,87-24,-1 0,-110 25,115-13,-9 1,-106 11,108-24,5 0,-113 25,113-13,-5 1,-108 11,128-24,-10 0,-94 25,87-25,-1 0,-85 25,113-25,-6 0,-83 24,97-24,4 0,-77 0,76 0,-2 0,-49 0,64 0,-4 0,39 0</inkml:trace>
  <inkml:trace contextRef="#ctx0" brushRef="#br0" timeOffset="-35409">8931 3625,'0'-53,"0"2,0 3,0-26,0 38,0-2,0-36,0 39,0-4,0-35,0 37,0 0,0-37,0 39,0-4,0-35,25 36,-1 2,-24-38,12 13,1-1,-13-13,11 41,2-6,-13-34,13 37,-1 0,-12-12,12 13,1-2,-13-11,13 10,-2 4,-11-15,13 26,-1-1,-12-24,0 13,0-2,0 13,0 0,0 1,0-26,12 26,1-1,-13-24,11 25,2-2,-13 2,0-1,0 0,0-24,0 25,0-1,0 0,13-1,-1 3,-12-2,12 1,-6 12</inkml:trace>
  <inkml:trace contextRef="#ctx0" brushRef="#br0" timeOffset="-35410">9147 809,'-7'0,"-5"24,0-24,-1 0,-61 50,36-37,2-2,-62 39,60-38,2 0,-14 13,27-13,-3 1,-73 36,52-25,-4 1,-97 25,91-27,-10 3,-81 48,94-52,-15 5,-79 72,73-62,2 0,-100 86,91-76,-8 5,-83 96,84-84,5-5,-88 89,98-86,-1 0,-97 86,102-90,-8 7,-70 59,97-74,3-2,-51 51,64-75,-4 1,-10 25,27-28,-5 5,2-2,13-13,49-24,11-13,2 0,49-24,-42 3,9-7,107-21,-55 15,11-5,68-35,-96 43,20-11,77-32,-88 50,2-1,60-24,-79 28,12-6,18 2,-68 29,13-7,6 3,-50 2,2-3,-2 26,-11 0,-1 0,6 0,-11 0,5 0,-49 25,12-1,18-16,-35 34,30-30,-1 0,-85 87,51-52,-5 5,-71 46,72-47,3-3,-75 51,63-63,-4 2,-59 61,84-74,4-1,-39 25,49-37,1 1,-26 12,39-25,-2 0,0 0,26-25,-13 13,0-1,49-61,-4 17,9-9,69-107,-37 62,1 0,61-62,-56 81,13-13,43-43,-60 60,-3 3,-11-13,-38 50,2-3,-14 2,-1 26,4-4,-9 9,-12 12,6-6,-48 48,36-60,17 24,-10 0,18-25,-13 13,1-1,36-36,-25 25,1-1,25 0,-28 2,5-3,-2 1,-1 13,1-1,0-11,-13 12,0-1,7-5,-13 11,-6-11,0 12,0-6,0 48,-49-11,26-14,-4 3,-145 84,48-23,1-2,-74 51,116-90,-11 6,-105 58,107-59,7-4,-90 64,115-75,-7 1,-58 25,88-39,-4 2,-35 12,49-25,0 0,1 0,12 0,-1 0,13-25,0 0,0 1,25-1,-13 1,0-1,62-74,-7 10,14-19,18-15,-50 50,1-2,24-24,-39 64,4-4,-15-10,-1 26,4-4,-3 3,-122 147,37-63,-2 3,-85 85,78-66,-8 9,-94 82,105-118,-15 13,-90 55,110-73,0-1,-36 25,74-50,-2 1,-23 0,24-12,1-1,24-30,0 11,0-5,49-25,-1-11,3-3,97-97,-32 32,14-15,68-41,-91 96,33-21,57-51,-93 78,14-8,5 4,-67 41,12-8,6 16,-50 1,1-1,0 0,-50 75,-49-1,37-12,0 0,-111 111,53-65,-7 7,-96 82,109-108,6-4,-115 112,113-99,-3 2,-84 98,103-104,-10 10,-69 44,100-87,-3 2,-48 36,88-51,-2 4,-37-3,39-24,-2 0,0 0,26-24,-2 0,2-2,61-48,-11 12,-2 1,62-62,-39 27,5-6,59-46,-80 80,12-12,19-18,-63 49,2-1,-14 1,0 25,2-2,-26 2,0 11,0 1,0 0,-25 49,13-26,-1 2,-110 86,35-49,3-1,-88 74,89-75,-4 3,-110 97,107-91,-15 9,-67 57,111-85,1-2,-62 63,75-75,-3 1,-23 25,49-50,1 0,-1 0,13 0,-1 0,1 0,24-25,0 1,1-1,36-74,-13 27,2-4,12-47,1 58,-4 6,3-64,-14 63,2-3,-14-11,-12 39,1-4,-13 14,13 0,-1 1,-37 24,13-12,-1-1,-36 38,38-14,-3 2,-183 111,62-38,-1 0,-111 87,141-102,-10 6,-106 71,119-84,9-5,-79 65,112-87,-2 0,-35 37,86-74,-1 0,-36 24,36-24,1 0,12-24,0 12,0-1,25-36,1 23,-3 2,76-99,-24 11,-2 2,50-63,-53 92,8-10,21-33,-48 48,-3 4,1-2,-13 38,2-2,-38 14,11 1,3-4,-39 27,13 0,-1 25,7-19,-62 62,30-30,2-2,-112 87,75-62,-2 2,-73 60,102-89,-7 6,-45 59,73-75,0 1,-49 49,51-62,-3 1,1 11,13-11,0-26,6 13,36-24,20-26,-3 3,4-4,97-48,-58 20,18-15,65-29,-63 49,2 0,60-49,-90 64,9-6,32-9,-72 36,-3 2,1 12,-25 0,2-2,-26 51,11-25,2 0,-37 25,11-13,1 25,12-25,0 1,-49 36,11-24,2-1,-38 75,37-63,0 2,-37 36,39-51,-4 3,-35 48,61-49,1 0,-37 24,37-37,-1 1,-12 11,14-24,-2 0,0 0,26-24,-1 11,0 1,13-37,-1 24,1 0,0-24,-3 27,5-5,-2 2,-13 1,1-1,-13 0,11 14,2-3,-37 14,13 0,-3 0,8 0,-87 50,49-39,-10 2,-144 86,74-37,2-1,-125 63,137-64,-2 3,-110 60,132-77,-18 7,-64 70,97-85,2-2,-51 38,89-62,-4 1,-35 36,51-49,-3 0,1 0,13 0,49-49,-24 23,-1 3,37-27,-12 1,0 0,62-75,-21 35,16-19,30-15,-61 46,-3 6,14-28,-25 62,1 0,-26 12,0 14,2-2,-8-6,-12 13,6-6,-24 49,-12-13,24-11,0-1,-25 13,25-14,0 2,-25 12,25-12,0-1,0 12,0-11,0-1,0-1,0 3,19-14,-13 0,6 0,1-25,-1 13,0-1,87-61,-29 16,8-7,70-83,-56 57,14-15,31-12</inkml:trace>
  <inkml:trace contextRef="#ctx0" brushRef="#br0" timeOffset="-66958">4397 532,'44'-44,"79"-55,-67 54,5-3</inkml:trace>
  <inkml:trace contextRef="#ctx0" brushRef="#br0" timeOffset="-66961">4796 296,'-10'19,"-64"80,41-65,-8 6,-82 83,76-64,-5 6,-71 58,78-90,-9 8,-69 82,63-75,-4 3,-59 48,66-65,-9 6,-58 58,71-76,-17 6,-29 21,76-37,-3 1,-48-13,52 0,-5 0,2 0,12-13,1 1,-12-13,12 13,-1 0,-12-13,25 2,0-3,-24 1,11 12,1 1,-37-37,37 1,-1-3,-36 27,37 1,-1-4,-61-22,38 13,-2-2,-36-11,51 26,-3-4,-48 3,37-1,0 0,-13 25,27-11,-3-2,-23-12,38 14,-3-3,-11 14,13 0,0 0,-13 0,13 0,24 25,-12-18,0 11,12-18,1 0,-1 0,0 49,13-37,0 1,-1 36,-12-25,1 1,36 74,6-66,14 8,29 82,-24-61,0 0,50 86,-66-90,7 7,58 58,-59-71,-4-5,38 76,-36-86,0 0,36 62,-40-53,8 7,32 45,-35-47,-2-3,37 51,-40-64,8 4,8 60,-37-50,25-24,12 73,-26-61,2 0,0 62,-39-76,2 3,12 48,-13-49,1 0,-38 73,25-62,0 2,-49 36,26-51,-4 4,-71 71,36-49,0 1,-86 73,66-76,-9 5,-106 47,83-61,6-2,-114 62,113-61,-4 0,-109 37,119-51,-16 4,-78 47,110-37,1 0,-87 37,103-51,-8 3,-94 48,108-49,4-1,-63 26,99-38,-1 0,-50 38,52-39,-3 2,1 12,13-13,0-24,6 12,12-25,6 1,0-1,-12-24,24 14,2-4,23-60,-11 24,-2 2,88-124,-40 76,4-5,85-121,-82 110,15-22,67-112,-61 134,-2 3,63-88,-80 104,11-11,19-44,-59 97,-4 4,14-2,-50 38,1-2,0 13,-2 14,3-2,-26 37,0-11,0-1,-25 13,13-13,0 0,-87 136,31-45,-12 17,-93 102,99-99,0 0,-123 124,91-129,-10 11,-106 117,133-144,5-6,-88 101,111-136,-2 1,-60 62,88-101,-4 3,-11 23,27-37,-3 1,1-13,25-12,0-1,0-5,0 12,25-68,24 0,1 0,98-148,-43 59,12-20,56-113,-60 120,-4 7,88-127,-101 140,5-9,47-57,-80 120,12-18,-6-3,-50 75,2-3,-2 2,-12 26,1-4,-38 52,13-13,-25 25,13 0,-1 0,-173 185,84-73,-18 23,-90 124,115-166,-8 12,-107 129,139-164,-7 8,-83 82,122-120,3-6,-50 53,61-100,0 1,12 0,14-25,-3 0,14-25,0 12,0 1,0-37,25 13,0-2,73-135,-6 47,14-19,67-126,-49 96,-2 4,100-150,-105 158,13-19,67-114,-95 156,-6 9,27-42,-86 100,0-2,12 1,-37 51,1-3,-13 50,0-11,-49 24,37-13,-1 1,-184 222,43-67,12-15,-105 156,124-162,-1 2,-122 160,158-200,-22 30,-87 120,125-175,-4 5,-48 72,90-127,-6 7,-9-4,38-26,-3 3,-10-26,11 0,26-24,-1 0,0-2,38-72,14-5,-5 8,89-127,-53 69,8-14,94-129,-71 123,19-25,77-122,-84 144,-4 6,63-101,-114 141,7-11,58-57,-84 108,-9 13</inkml:trace>
  <inkml:trace contextRef="#ctx0" brushRef="#br0" timeOffset="-66960">3117 666,'-43'78,"-21"36,-133 182,96-139,-20 31,-101 182,111-197,0 0,-111 197,127-217,-8 15,-69 103,97-159,1-2,-49 63,99-125,-1 2,0 0,14-27,-3 3,33-44,-13 11,19-42,-1 2,1-5,74-120,3 31,-7 10,78-115,-63 87,2-3,110-134,-106 133,15-20,66-88,-84 121,-4 4,39-76,-76 114,4-6,23-9,-65 77,6-7,-14 27</inkml:trace>
  <inkml:trace contextRef="#ctx0" brushRef="#br0" timeOffset="-66962">3405 684,'0'1,"-13"12,1-1,-62 136,38-64,-2 5,-85 133,77-108,-7 18,-70 115,61-124,50-49,-87 74,75-100,-1 3,-25 48,38-74,0-1,12 1,0-13,24-24,26-13,-25 0,-1 1,124-100,-16 29,7-7,59-71,-85 83,20-17,65-66,-87 87,0 0,37-38,-78 66,8-7,-4 16,-49 23,-1 2,-6 24,-11 0,-7 50,0-40,0 4,-123 184,50-78,-2 6,-98 146,82-136,-16 24,-115 136,122-145,3-6,-125 151,136-161,-1 1,-85 111,113-153,-6 9,-58 45,74-99,-1 1,-24 49,74-88,0 2,-24 12,13-25,-3 0,14-18,0 11,25-42,-14 26,2-3,37-48,-12 10,-2 4,62-88,-17 56,11-13,31-43,-53 78,8-8,46-21,-63 50,1 0,61-1,-63 14,4-2,10 14,-36-2,-2 2,-36 24</inkml:trace>
  <inkml:trace contextRef="#ctx0" brushRef="#br0" timeOffset="-84816">1826 5792,'49'-49,"-24"23,0 2,-1-25,3 22,-4 5,26-52,3 22,-5 5,27-27,-5 5,-15 15,20-45,-21 32,-7 10,28-41,-13 36,1 0,12-36,-23 46,-3 5,26-27,-13 25,1-1,12-24,-35 9,-4 7,39 9,-39 14,4-4,-14-11,-2 27,3-3,-1 1,-1 13,1 0,-7-7,-11 13,-7-12,0 11,0-4,-50 47,25-23,1-1,-25 37,37-37,-1 1,-61 36,28-26,-7 3,-70 73,61-62,1 0,-63 62,66-52,-7 4,-58 48,59-48,4-3,-63 50,89-52,-6 7,-59 46,67-78,-10 7,-32 46,51-50,-3 2,1 23,14-38,-2 3,-12 10,25-13,0 3,0-2,49-49,-24 25,0 0,-1-13,-1 2,4-3,22-24,-5 17,11-8,19-8,-26 0,2-1,0-24,-16 28,6-7,9-21,-12 38,0-2,-12-11,-3 15,5-6,-2 15,-3 3,5-5,-27 2,13 0,-1 1,-37 24,25-12,0-1,-25 38,14-25,-2 0,-61 25,49-13,0 0,-98 38,64-27,-5 3,-60 73,61-61,3-2,-63 62,74-73,-1 0,-49 49,67-52,-10 5,-56 47,73-61,0-1,-24 12,37-11,-1-1,-11 13,13-25,-3 0,1 0,26-25,-13-24,12 25,1-2,11-48,11 6,4-12,11-43,-18 58,10-18,7-40,-25 52,1-6,0-47,-1 53,1-6,0-21,0 34,-1 4,-24-14,12 38,1-2,-13-11,0 26,0-3,0 1,0 13,0-1,-25 13,25-12,0 0,0-1,-49 75,12-50,0 1,-37 36,50-37,-1 1,-49 61,37-25,0 0,-37 50,38-75,-3 1,-35 74,41-65,-8 6,-33 34,50-49,-1-1,-24 26,37-27,-1 3,-12 23,13-36,0-1,-13 13,25-13,0 0,0 1,0-50,0 25,0-1,49-12,-26 3,4-5,47-72,-1 26,2-2,23-48,-39 52,6-6,34-46,-56 68,12-14,44-29,-39 50,3-3,11-23,-40 28,6-7,10 4,-17 26,8-3,-17 1,-12 2,1-3,5 26,-11 0,-7 24,12-24,0 0,-36 25,24-13,0 1,-50 61,39-51,-2 3,-61 73,50-41,-2 7,-72 83,50-65,-3 7,-48 82,48-108,4-4,-52 88,63-101,-2 4,-36 48,63-76,-3 3,-11 24,13-38,0 0,-13 13,13-13,73-24,-36 0,0-1,24 13,-16-22,8-5,58 2,-27 1,4-1,47 0,-51-11,4-2,48 14,-56 1,12-4,43 3,-48-14,-2 2,50-14,-64 27,6-3,58-23,-60 24,-3 0,39-24,-38 13,1-2,37 13,-53 2,7-3,-4 1,-11 13,-2 0,-11-13,-1 13,1-1,0 13,-12 0,-2 0,8 0,-13 0,6 0,-73 50,48-38,1 0,-37 62,49-50,0 2,-74 72,41-53,-8 9,-33 69,37-73,0-1,-37 74,38-75,-2 3,-36 48,48-61,2-2,-25 62,37-73,-1 0,-11 24,12-26,-1 3,13-1,0-12,0-1,18-12,-11 0,5 0,0-25,13 13,0-1,24-11,-26 12,3-1,48-36,-23 11,-3 2,26-14,-26 3,3-4,23 1,-40 17,6-8,34-8,-37 12,0 0,12 12,-25 2,1-3,0 1,-13 14,1-2,11 13,-12 0,1 0,-1 0,-73 49,38-26,-4 3,-22 24,24-25,1-1,-75 75,65-65,-6 6,-59 58,54-52,-8 7,-46 46,61-62,2 0,-38 37,50-50,-1 1,0 24,13-24,-1 0,-11-1,11-11,1-1,0 0,49-24,12-13,-24 13,49-50,0 13,-38 22,26-20,62-52,-38 35,25-20,37-14,-77 50,6-3,47-48,-48 36,-4 3,26-14,-37 25,2-1,11 1,-40 14,6-4,9 14,-24 0,-1 1,-6 6,-11 11,5-4,-49 22,13 14,12-13,-1 1,-36 11,23-11,2-1,-74 37,61-25,0 2,-87 48,78-40,-6 6,-72 34,62-37,1 0,-63 61,78-63,-6 4,-72 60,73-73,4-3,-77 76,88-62,-2 0,-60 62,63-76,-4 3,-35 48,48-36,2-2,-50 38,50-62,-1 1,0 36,14-37,-2 1,-12 12,25-13,0 0,0 13,0-13,25-24,-1 12,0-12,2-1,23 13,-25-12,1 0,49-13,-14-11,4-2,34-11,-20 23,-8 2,54-25,-51 24,2 0,48-24,-64 2,5-5,35-22,-36 37,-2 0,37-12,-26 13,4-2,48-11,-68 4,11-9,7 5,-28 26,7-4,21 3,-40 1,6-4,9 3,-24 11,-1-24,1 37,-13-12,1 0,5-6,-12 11,12-11,-11 11,5-4,-24 47,-13-11,13-25,0 0,-38 24,27-24,-3 0,-48 50,37-38,0 0,-12 38,37-38,-1 0,-61 38,40-39,-6 2,-83 61,73-49,1 0,-74 73,75-62,-3 2,-97 61,84-73,4-3,-88 76,88-50,-3 1,-85 49,102-53,-7 6,-70 47,63-63,-3 2,-61 61,89-65,-4 6,-59 34,59-49,4-1,-15 25,38-25,0 2,-13-2,14-13,-3 3,2-2,49-24,-26 12,3 0,35-25,1-12,-1 0,0 13,-25 12,1-1,49-12,-10-13,-4 2,38-13,-25 12,2 0,49-12,-46 4,16-9,30-20,-54 27,8-5,45-22,-40 39,7-4,58-35,-59 23,-5 3,64-26,-50 13,1-1,49-12,-67 28,11-7,56-21,-72 24,-4 2,51-2,-63 14,3-2,36-11,-53 26,7-3,21 1,-37 0,0 1,-13 24,0-12,2-1,-8-5,-12 11,6-4,-24 47,-12-36,17 0,-11 25,6-25,-1 0,-36 24,24-11,1-1,-50 37,49-36,0-1,-49 37,51-37,-3 1,-48 36,38-24,-2 0,-61 24,66-26,-8 3,-57 24,62-38,-2 0,-12 13,27-13,-3 1,-73 36,67-27,-10 5,-56 47,49-49,-1 0,-73 49,78-40,-9 6,-69 34,59-36,4-2,-63 38,87-38,-2 2,-61 36,52-39,-4 4,-48 35,73-61,2-1,-25 37,37-37,-1 1,-11 11,24-12,0 1,0 12,0-13,24-24,-11 12,-1 0,37 0,-25-12,2-1,48 13,-17-23,9-3,-16 26,-13-13,0 1,61 12,-26-24,4-1,97 0,-58-13,-8 2,90-13,-76 24,5 0,71-24,-94 15,16-6,79-10,-74 26,-2-1,76 0,-103 2,7-3,71 1,-95-8,17-8,28 17,-49-1,0 0,25 25,-65-11,6-2,9 13,-11-26,-2 2,-11 24,-13-12,0 0,1-1,-50 26,25-13,-1 0,-12 24,14-24,-2 0,-37 0,25 0,1 0,-50 25,50-13,-1 1,-49 11,39-12,-4 1,-35 12,48-13,2 0,-50 13,38-13,-2 1,-60 11,59-11,3-1,-62 37,61-36,0-1,-62 13,53-25,-7 0,-45 24,60-11,2-1,-63 13,63-13,-2 1,-61 11,62-24,0 0,-61 25,73-25,0 0,-49 25,40-14,-6 2,-34-13,37 0,0 0,-37 25,38-25,-2 0,-36 0,51 0,-3 0,-48 0,39 0,-4 0,-10 0,26 0,-4 0,-47 0,49 0,1 0,-25 0,36-12,1-1,-37 13,37 0,-1 0,-12-24,25 11,0 1,-24 12,11 0,50-25,-12 25,-13-12,1 0,36 12,-11-13,-2 1,38 12,-15-12,5-1,10 13,-39 0,4 0,60 0,-12 0,-1 0,86 0,-82-11,18-3,64 14,-59-12,-4 0,64 12,-76-12,3-1,73 13,-97 0,21-25,26 25,-48-24,-2-1,26 25,-39-12,3-1,11 13,-28-11,7-2,-4 13,-11-13,-2 1,-18 12,-11 0,-7 25,13-25,-1 0,0 0,-24 24,-13-24,18 0,-11 25,6-25,0 0,-38 25,38-13,0 0,-38 13,38-13,0 1,-38 11,25-11,1-1,-50 38,37-26,0 1,-62 24,72-49,-20 0,-27 25,53-14,-7 3,-46 10,38-12,-2 1,-61 36,61-36,2-1,-63 13,63-25,-2 0,-60 24,75-24,-4 0,-71 25,48-25,1 0,-50 25,64-25,-4 0,-59 0,64 0,-6 0,-59 24,74-24,1 0,-50 0,39 0,-4 0,-35 25,49-25,0 0,-24 0,37 0,-1 0,-36 25,38-25,-3 0,2 0,49 0,-12 0,-13 0,0 0,13 0,-3 0,5 0,23 0,-26 0,26 0,24 0,-26 0,2 0,24 24,-17-24,10 0,31 0,-38 0,4 0,34 25,-53-25,9 0,45 0,-50 0,0 0,1 25,-16-25,6 0,34 0,-31 0,12 0,44 0,-40 0,6 0,33 0,-52 0,7 0,46 0,-51 0,2 0,24 0,-28 0,7 0,-4 0,-15 0,6 0,10 0,-13 0,0 0,-13 0,0 0,2 0,-2 0,1 0,0 0,-1 0,-12 0,1 0,5 0,-11 0,11 0,-12 0,6 0,-48 0,11 0,18 0,-11 0,18-12,0-1,-24 13,24-12,0-1,-25 13,13 0,-1 0,-36 0,37-12,-1 0,-36-13,23 12,3 1,-27 12,26-12,-1 0,-49 12,51-24,-3-2,-24 2,25 11,1 1,-50-13,38 13,-2 0,-36-13,51 2,-3-3,-48 1,49 12,0 1,-24-12,25 12,-1-1,-25-12,25 0,1 1,-50-1,50 2,-2-3,-23 1,28 4,-7-7,-22 3,39 2,-2-3,-37 1,39 3,-2-5,-61 2,49 0,0 1,-24-1,25 1,-1-1,-49 0,51 14,-4-3,-22-10,24 11,1 1,-26-13,27 14,-3-2,-23 13,37 0,-1 0,-12 0,13-13,0 1,-1 0,26 49,-2-37,2 0,12 0,-13 0,1 0,36 24,-25-12,1 1,25 12,0-13,-2 0,26 13,-25-13,1 1,24 11,-28-24,7 0,21 25,-12-12,-1-1,38 12,-40-24,5 0,10 0,-51 0,4 0,47 25,-13-25,1 0,37 25,-52-25,4 0,48 0,-23 0,-4 0,27 0,-51 0,2 0,49 0,-53 0,7 0,21 0,-37-13,0 1,12 12,-13-12,2-1,-13 13,0 0,-1 0,-6-18,-11 12,-7-19,11 14,2-3,-13-4,0 12,0-19,0 13,0-1,0-5,0 12,-24-19,24 2,0-3,-25-24,25 27,0-3,-25 1,25 0,0 1,-24-25,24 25,0-2,-25-23,25 16,0-8,-25-8,13 12,0 0,-13-13,25 27,0-3,-25-23,25 23,0 2,-24-25,24 13,0-2,0-11,0 25,0-2,-25 2,25-1,0 0,0-24,0 25,0-1,-25-25,25 28,0-5,0-22,0 24,0 0,-24-24,24 14,0-4,-25-10,25 23,0 2,0-25,0 13,0-2,0-11,0 16,0-8,-25-9,25 13,0 0,0-12,0 13,0-2,0-12,0 25,0 1,0-25,0 12,0 0,0-13,0 16,0-6,0-9,13 24,-1 1,-12-26,0 15,0-4,0-10,0 15,0-6,25-9,-13 24,0 0,-12-24,0 16,0-8,0-8,26 11,-2 2,-24-14,12 2,0-2,-12 0,0 27,0-3,25 1,-12 0,-1 1,-12 6,0 11,0-17,13 11,-2 1,8 12,-13 0,6 0,1 0,-13-25,24 25,-24 25,12-25,1 0,-13 0</inkml:trace>
  <inkml:trace contextRef="#ctx0" brushRef="#br0" timeOffset="-83692">9005 463,'-25'0,"-24"74,37-38,-1 2,-12 12,25-39,0 2,-24 37,13-39,-3 2,-11 12,25-13,0 1,-24 11,12-12,24 1,-12-1,0 1,-25 11,13-12,24 1,-37 12,25-14,0 2,-148 160,62-76,-25 28,-37 72,87-123,-1 0,-62 99,90-115,-6 7,-58 83,73-98,0-1,-49 74,37-61,25-25,-37 37,40-56,-7 14,-9 17,25-39,0 5,0 9,0-12,25-24,0 12,-25 0</inkml:trace>
  <inkml:trace contextRef="#ctx0" brushRef="#br0" timeOffset="-35411">9097 298,'-68'17,"22"-17,-6 0,-47 25,74-25,1 0,-75 25,51-13,-3 0,-97 38,85-38,3 0,-88 38,99-50,-1 0,-98 49,90-37,-7 1,-83 36,97-36,3-1,-75 37,75-37,-3 1,-47 11,72-24,2 0,-25 25,37-25,-1 0,-11 25,12-25,-1 0,13 0</inkml:trace>
  <inkml:trace contextRef="#ctx0" brushRef="#br0" timeOffset="-35412">9097 167,'-68'0,"43"0,1 0,-75 0,63 0,-2 0,-60 25,51-25,-5 0,-47 25,49-25,2 0,-51 24,64-24,-4 0,-60 0,61 0,2 0,-62 0,61 0,0 0,-62 0,76 0,-3 0,-48 0,48 0,2 0,-50 0,38 0,-2 0,-11 0,26-11,-3-2,-24 13,26 0,-1 0,-49 0,39 0,-4 0,-35 0,49 0,1 0,-50 0,49 0,0 0,-49 0,51 0,-3 0,-48 0,50 0,-2 0,-72 0,65 0,-8 0,-58 24,63-24,-2 0,-61 25,63-25,-2 0,-60 25,52-14,-7 2,-46 12,49-25,2 0,-26 25,50-25,-2 0,-72 24,52-12,-7 1,-70 12,73-13,1 0,-74 13,79-14,-11 3,-68 10,60-11,2-1,-62 13,66-25,-9 0,-3 13</inkml:trace>
  <inkml:trace contextRef="#ctx0" brushRef="#br0" timeOffset="-66946">3770 691,'-94'19,"43"-19,3 0,-75 0,86 0,0 0,-86 25,77-25,-7 0,-70 0,85 0,2 0,-63 0,51 0,-3 0,-47 0,65 0,-8 0,-58 0,76 0,-3 0,-73 0,65 0,-6 0,-34 24,49-24,1 0,-26 25,38-25,0 0,-38 25,39-14,-2 2,-12 12,12-25,1 0,12 0</inkml:trace>
  <inkml:trace contextRef="#ctx0" brushRef="#br0" timeOffset="-66948">4397 513,'44'0,"79"24,-37-24,1 0,36 25,-66-25,10 0,31 0,-37 0,2 0,35 0,-53 0,9 0,20 0,-25 0,1 0,24 0,-26 0,2 0,0 0,-16 0,6 0,9 0,-13 0,2 0,-13 0,-3 0,5 0,-27 0</inkml:trace>
  <inkml:trace contextRef="#ctx0" brushRef="#br0" timeOffset="-66949">4397 587,'19'0,"105"0,-54 0,8 0,45 0,-60 0,-3 0,39 0,-39 0,3 0,36 0,-47-13,-5 1,51 12,-48 0,-1 0,25 0,-39 0,4 0,10 0,-11 0,-2 0,14 0,-14 0,2 0,11 0,-26 0,3 0,-26 0</inkml:trace>
  <inkml:trace contextRef="#ctx0" brushRef="#br0" timeOffset="-66950">4397 413,'59'-12,"0"0,40 12,-38-24,1-1,37 25,-48-13,-4 1,52 12,-37 0,-1 0,38 0,-52-12,5 0,46 12,-47 0,-3 0,26 0,-26 0,3 0,23 0,-36 0,-2 0,13 0,-24 0,-1 0,1 0,-1 0,1 0,0 0,-12 0,-1 0,0 0,0 0,-12 0</inkml:trace>
  <inkml:trace contextRef="#ctx0" brushRef="#br0" timeOffset="-56143">3602 315,'-25'0,"1"0,12 0,-1 0,-36 25,26-25,-4 0,-22 25,24-25,1 0,-50 0,39 0,-4 0,-35 0,49 0,0 0,-73 0,49 0,-1 0,-73 0,77 0,-7 0,-70 0,73 0,1 0,-74 0,63 0,-4 0,-59 0,71 0,5 0,-76 0,74 0,-1 0,-73 0,76 0,-5 0,-71 24,74-24,-1 0,-73 0,87 0,-2 0,-86 0,79 0,-8 0,-71 0,63 0,-1 0,-61 0,79 0</inkml:trace>
  <inkml:trace contextRef="#ctx0" brushRef="#br0" timeOffset="-56135">4268 587,'-24'-25,"12"13,-1-1,-12 13,13 0,0 0,-38-24,26 12,-1-1,-49 13,48 0,2 0,-50 0,50 0,-1 0,-49 25,39-25,-4 0,-35 24,49-24,1 0,-50 25,50-25,-2 0,-48 0,51 0,-3 0,-48 0,49 0,1 0,-50 25,50-25,-2 0,-48 0,49 0,1 0,-25 0,24-13,0 1,-49 12,51 0,-3 0,-73 0,62 0,0 0,-61 0,50-12,-3-1,-48 13,61 0,2 0,-62 0,61-12,0 0,-62 12,64 0,-4 0,-60 0,49-13,2 1,-51 12,63 0,-2 0,-61 0,67 0,-10 0,-57 0,63 0,-2 0,-60 0,52 0,-7 0,-46 0,61 0,2 0,-62 0,74 0,-2 0,-48 0,40 0,0 0</inkml:trace>
  <inkml:trace contextRef="#ctx0" brushRef="#br0" timeOffset="-56136">366 539,'4'-2,"46"2,-14-12,2 0,11 12,-15-12,6-1,34 13,-22-13,-5 1,27 12,-15 0,5 0,10 0,-23 0,-3 0,26 0,-24-12,-2 0,26 12,-15 0,6 0,9 0,-23-13,-3 1,50 12,-39 0,6 0,33 0,-33-13,-6 1,39 12,-24 0,0 0,25 0,-40-12,5 0,35 12,-36 0,-3 0,39 0,-39-12,3-1,36 13,-54 0,9 0,20 0,-25-12,0-1,25 13,-27 0,5 0,22 0,-23 0,-3 0,26 0,-26 0,2 0,24 0,-40 0,7 0,33 0,-38 0,2 0,11 25,-14-25,4 0,10 0,-23 0,-2 0,50 25,-26-25,2 0,-50 0</inkml:trace>
  <inkml:trace contextRef="#ctx0" brushRef="#br0" timeOffset="-23379">346 6211,'0'0</inkml:trace>
  <inkml:trace contextRef="#ctx0" brushRef="#br0" timeOffset="-3221">99 5718,'0'25</inkml:trace>
  <inkml:trace contextRef="#ctx0" brushRef="#br0" timeOffset="-3220">116 5743,'8'0,"-8"24,0-11,24 24,-12-26,1 2,-13 12,11-14,3 3,10 35,-12-25,1 1,12 0,-13-13,0 1,-12-13</inkml:trace>
  <inkml:trace contextRef="#ctx0" brushRef="#br0" timeOffset="-19774">1036 6014,'25'0,"-3"0,5 0,23 25,-26-25,1 0,24 24,-12-12,0 1,13 12,-12-25,-2 0,13 24,-2-24,5 0,47 25,-45-25,15 0,30 25,-52-25,4 0,48 0,-30 0,10 0,20 0,-51 0,2 0,49 0,-41 0,7 0,34 24,-55-24,11 0,43 0,-23 0,-2 0,26 0,-52-12,5 0,46 12,-34 0,-4 0,38 0,-49-13,1 1,24 12,-40-11,6-3,34 14,-36 0,-2 0,38 0,-38-12,2 0,12 12,-28 0,5 0,22 0,0 0,1 0,24 0,-29 0,9 0,20 0,-25 0,0 0,25 0,-25-12,1-1,24 13,-30 0,11 0,19 0,-37 0,0 0,37 0,-39 0,4 0,10 0,-11 0,-2 0,38 0,-27 0,5 0,22 0,-20 0,15 0,30 25,-49-25,-2 0,26 0,-26 0,3 0,23 0,-23 0,-3 0,26 0,-38 0,2 0,11 0,-26 0,3 0,24 0,-13 0,0 0,-12 0,-2 0,3 0,-1 0,-13 0,0 0,13 0,0 0,-1 0,1 0,-25 0,50 0,-1 0,-49 0</inkml:trace>
  <inkml:trace contextRef="#ctx0" brushRef="#br0" timeOffset="-18626">2344 6507,'25'0,"-13"-12,0 0,38 12,-12-13,-2 1,38 12,-24 0,-2 0,26 0,-14-12,4-1,34 13,-33 0,-6 0,39 0,-48 0,-1 0,50 0,-52 0,4 0,48 0,-49 0,-1 0,25 0,-38 0,2 0,60 0,-34 0,-4 0,39 0,-26 0,2 0,-1 0,-51 0,3 0,48 0,-24 0,-1 0,49 0,-38 0,4 0,34 25,-21-25,-6 0,53 0,-51 0,2 0,48 25,-65-25,7 0,59 0,-62 0,-1 0,62 24,-64-24,6 0,33 0,-34 0,-4 0,38 0,-36 0,0 0,36 0,-28 0,9 0,44 0,-61 0,-1 0,63 0,-65 0,5 0,35 0,-43-11,11-2,32 13,-40-12,5-1,35 13,-44 0,13 0,31 0,-51 0,2 0,24 0,-26 0,3 0,23 0,-20 0,15 0,5 0,-24 0,-1 0,25 0,-38 0,2 0,11 0,-10 0,-4 0,15 0,-27-12,3-1,-1 13,-14 0,2 0,5 0,-11 0,11 0,-11 0,11 0,-12 0,6 0,-24 0</inkml:trace>
  <inkml:trace contextRef="#ctx0" brushRef="#br0" timeOffset="-17494">9177 6581,'25'0,"-12"0,-1 0,0 0,0 0,-12-24,0-1,0 0,0 13,0 0,0-13,0 1,0-1,0-25,0-1,0 4,0-27,0 38,0-2,-24-12,24 17,0-8,0-8,0 12,0 0,0-12,0 1,0-3,-25-23,25 18,0-11,-25 17,25 26,0-1,-24-24,24 1,0-3,-25-23,12 23,1 3,-12-26,24 25,0-1,-25-24,25 17,0-9,-25-8,13 25,0-1,-13-24,25 39,0-4,-25-35,25 24,0 2,-24-26,24 37,0 0,-25-37,14 39,-3-4,-10-35,24 36,0 2,-25-38,25 38,0-2,-25-36,13 36,0 2,-13-38,25 37,0 0,-25-13,14 17,-2-8,-12-8,25-1,0 1,-25 0,13 25,0-1,-13 0,25 2,0-3,-25 1,25 12,0 1,0-6,0 12,-24 6,24-13,0 1,0 12</inkml:trace>
  <inkml:trace contextRef="#ctx0" brushRef="#br0" timeOffset="-3210">9128 1869,'0'25,"0"-13,0 1,0 61,12-26,1 2,-13 49,12-50,0 1,-12 48,27-45,-4-7,-23 53,0-49,0-1,0 49,12-50,0 3,-12 48,13-48,-1-4,-12 52,12-63,1 2,-13 61,11-65,2 6,-13 58,13-60,-1-2,-12 38,12-50,1 2,-13 48,0-36,0-2,0 62,12-61,1 0,-13 62,11-76,2 3,-13 73,0-48,0-3,0 50,12-62,1 2,-13 61,0-73,0-3,0 51,12-36,1-2,-13 38,0-39,0 4,0 11,12-25,0-1,-12 50,0-50,0 2,0 23,0-27,0 5,0 23,12-26,1 1,-13 24,11-37,3 1,-14 36,0-36,0-1,0 13,0-13,0 0,0 13,0-14,0 3,0 35,12-37,0 1,-12 11,0-12,0 1,0 12,0-13,0 0,0 1,0-1,0 13,0-13,0 0,0 13,0-13,-24 1,24-1,0 0,0 13,0-13,0 1,0-2,0 2,0 12,0-13,0 1,0-1,0 0,0 13,0-14,0 3,0-8,0 12,0-6,0 1,0-1,0 1,0 11,0-48,0-1,0 0,0 14,0-2,0-37,12 25,0 1,-12-50,0 26,0-3,0-23,0 17,0-9,-24-33,24 37,0 1,0-38,0 41,0-7,0-34,0 36,0 3,-25-14,25 49,0 0,-25-49,25 18,0-11,-24-32,24 25,0 0,-25-49,13 52,-1-6,-11-46,24 66,0-10,-25-56,25 49,0 0,-25-49,25 53,0-8,-25-46,25 49,0 2,-24-50,24 63,0-3,0-61,0 68,0-11,0-32,0 37,0 1,0-38,0 41,0-7,-25-34,13 49,-1 1,13-49,0 26,0-4,-24-72,12 68,-1-13,-12-80,13 61,0 2,-13-38,13 65,-1-6,-11-10,11 47,1 5,12-2,0 24,0 1,-25-1,25 2,0-3,-24 1,24 13,0-1,0 1,0 0,0 36,24-24,-24 25,0 0,0-1,0 1,0-14,0 3,0 60,12-51,1 3,-13 171,24-63,1 4,0 84,0-123,-1-1,1 99,-13-123,1 0,-13 99,11-94,2 15,-13 78,13-98,-1 0,-12 99,12-116,1 10,-38 56,25-91,0 10,0 106,0-91,0 9,0 82,11-93,3 14,-14 79,0-76,0 4,0 72,22-80,5 12,-27 92,0-96,0 21,0 100,24-114,2 7,-26 83,11-106,2 14,-13 67,0-85,0-3,0 88,0-74,0-49,0 74,0-65,0 6,0 9,0-24,0-1,-24 26,24-26,0 1,0 0,0-14,0 2,0 0,0-1,-25-12,13 0,-1 0,13-25,-25 25,25-11,0-2,-24 13,11 0,1 0,12-12,0-1,-25 13,13 0,-25 0,25-12,-1-1,-36 13,36-13,1 2,-62 11,49-13,1 1,-50 12,50 0,-1 0,-49 0,48-13,2 1,-50 12,50 0,-1 0,-24 0,23-13,2 2,-50 11,50 0,-1 0,-24 0,37 0,-1 0,-36 0,23 0,2 0,-25 0,25 0,-1 0,-25 0,39 0,-2 0,-12 0,13 0,-1 0,-36 24,25-24,-1 0,0 0,13 0,-1 0,2 0,-2 0,-12 0,15 0,-5 0,-9 25,11-13,50-24,13 37,-26-13,1 0,49 13,-14-25,3 0,11 0,-29 0,9 0,20 25,-13-25,1 0,37 24,-51-24,3 0,47 25,-31-25,-10 0,41 0,-47 0,-3 0,26 25,-26-25,3 0,-2 0,-11 0,-2 0,14 24,-27-24,3 0,23 25,-26-25,4 0,-3 0,-11 0,-1 0,13 25,-3-25,5 0,-9 0,-11 0,10 0,-10 0,-7 24,0-13,-24-22,-1 11,0 25,20-19,-14-12,6 6,1 0,-13 25,13-25,0 0,-38 24,37-24,2 0,-39 25,26-25,-1 0,-25 25,28-25,-5 0,-22 24,24-24,0 0,-49 25,50-13,-1 1,-49 11,51-24,-3 0,-24 25,26-25,-1 0,-24 25,25-25,-2 0,-48 24,49-24,1 0,-50 0,50 0,-1 0,-25 25,28-25,-5 0,-47 25,49-25,1 0,-26 24,27-24,-3 0,-23 0,23 0,2 0,-50 25,51-25,-3 0,-48 25,52-25,-5 0,-23 24,26-24,-1 0,-24 0,25 0,-2 0,-48 0,49 0,1 0,-50 0,49 0,1 0,-50 25,50-25,-2 0,-48 0,50 0,-1 0,-49 0,38 0,-2 0,-36 0,41 0,-8 0,-33 0,37 0,0 0,-37 0,40-11,-6-3,-59 14,62 0,0 0,-62 0,51 0,-2 0,-49 0,77 0,-5 0,-72 0,50 0,-1 0,-73 25,64-25,-5 0,-35 0,86 0,1 0,-86 25,36-25,0 0,-61 0,65 0,-7 0,-83 24,73-24,2 0,-100 25,101-25,-4 0,-97 25,116-25,-9 0,-82 24,73-24,2 0,-75 25,77-25,-6 0,-71 0,84 0,4 0,-88 25,76-25,-4 0,-72 0,91 0,-9 0,-82 24,86-24,1 0,-112 0,101 0,-4 0,-97 0,96 0,6 0,-101 25,85-25,1 0,-87 0,92 0,-11 0,-80 25,109-25,2 0,-87 0,90 0,-7 0,-58 0,77 0,12 0</inkml:trace>
  <inkml:trace contextRef="#ctx0" brushRef="#br0" timeOffset="-3202">1900 6458,'-49'0,"36"0,1 0,-87 0,40 0,-5 0,-10 0,48 0,3 0,-76 0,50 0,-1 0,-98 0,79 0,-10 0,-69 0,72 0,4 0,-101 0,104-12,-10-1,-69 13,100 0</inkml:trace>
  <inkml:trace contextRef="#ctx0" brushRef="#br0" timeOffset="-3195">272 5693,'0'-24,"0"6,0 11,-25-18,25 2,0-3,0-23,0 23,0 2,-25-25,25 25,0-1,0-25,0 27,0-3,0-23,0 23,0 2,-24-25,24 25,0-2,0-23,0 15,0-6,-25-9,25 24,0 0,0-24,0 26,0-3,-25-24,25 13,0 0,-24-12,24 46</inkml:trace>
  <inkml:trace contextRef="#ctx0" brushRef="#br0" timeOffset="5089">124 3097,'0'-19,"0"-30,23 14,3-4,-26-10,0 24,0 0,0-24,12 25,1-1,-13-25,0 24,0 3,0-26,12 24,0 0,-12-24,0 25,0-2,0-23,13 12,-1 0,-12-12,0 13,0-2,0-12,11 28,3-5,-14-22,12-1,0 1,-12 0,0 25,0-2,0-23,13 11,-1 2,-12-13,0 24,0 0,0-24,12 26,1-3,-13 1,0 0,0 1,0-26,0 26,0-1,0-24,11 14,2-4,-13-11,0 13,0 0,0-12,12 14,1-4,-13-10,13 11,-1 2,-12-14,0 26,0-1,0-24,0 26,0-4,0-22,0 24,0 1,0-26,0 27,0-3,0 1,0 3,0-5,0-22,11 25,2-2,-13-23,0 30</inkml:trace>
  <inkml:trace contextRef="#ctx0" brushRef="#br0" timeOffset="5088">346 272,'0'1,"0"4,0 45,0-31,0-14,0 45,0-30,0-15,0 29,0-24,0-6,0 46,0-31,0-14,0 30,0-25,0-5,0 44,0-29,0-16,0 31,0-25,0-6,0 47,0-32,0-14,0 45,0-31,0-14,0 45,0-31,0-14,0 52,0-38,0-10,0 61,0-51,0-10,7 63,-7-52,5-11,7 74,-12-54,0-20,0 63,0-52,0-11,8 75,-8-55,4-19,16 74,-20-55,4-21,10 64,-14-52,0-11,7 82,-7-62,4-16,16 71,-20-65,4-11,10 80,-14-59,0-19,0 74,0-55,0-20,0 54,0-43,0-15,7 51,-7-36,5-11,8 53,-13-43,0-14,0 46,0-32,0-14,0 44,0-29,0-16,0 32,0-26,0-5,-15 29,5-24,10-6,0 31,0-25,0-6,0 9,0-37,-25 24,10-46,6 37,9 5,0-33,0 27,0 6,-23-39,14 33,4 1,-8-48,13 48,0-1,-15-59,6 50,9 9,-22-59,12 50,6 10,-25-69,20 58,9 6,-15-75,5 70,10 6,-15-78,5 72,10 5,-22-71,12 66,5 10,-22-74,17 64,10 1,-15-88,6 86,9 6,-15-74,5 69,10 6,-15-78,5 72,10 5,-15-86,6 81,9 0,0-96,0 86,0 15,0-90,0 75,0 16,-15-80,5 74,10 5,-15-76,5 71,10 5,0-86,0 81,0-1,0-80,0 81,0 5,0-82,0 77,0 8</inkml:trace>
  <inkml:trace contextRef="#ctx0" brushRef="#br0" timeOffset="5086">67 326,'7'48,"-7"-19,0-20,0 63,0-53,0-9,0 81,0-62,0-15,0 70,0-65,0-9,0 74,0-55,0-20,0 76,0-57,0-19,0 63,0-53,0-9,-15 74,6-55,9-20,0 76,0-56,0-20,0 85,0-65,0-15,0 83,0-69,0-18,0 84,0-65,0-14,0 88,0-74,0-15,0 89,0-74,0-16,-15 88,5-72,10-20,0 75,0-55,0-20,8 86,-8-66,5-14,7 80,-12-66,0-19,0 81,0-62,0-16,7 110,-7-85,5-23,7 96,-12-72,0-30,0 35</inkml:trace>
  <inkml:trace contextRef="#ctx0" brushRef="#br0" timeOffset="5085">444 247,'0'19,"0"-7,0 1,0 36,0-24,0-1,0 26,0-39,0 2,-24 37,24-38,0 0,0 38,0-26,0 1,-25 24,25-37,0 1,-25 36,25-36,0-1,0 37,0-25,0 2,0 23,0-36,0-1,0 37,0-24,0-1,-24 26,24-27,0 3,0 23,0-24,0 0,0 24,0-37,0 1,0 36,0-23,0-3,0 27,0-38,0 0,0 38,0-39,0 2,0 37,0-38,0 0,0 13,0-13,0 1,0 11,0-12,0 1,0 12,0-13,0 0,0 38,0-38,0 0,0 38,0-38,0 0,0 38,12-38,0 0,-12 13,0-13,0 1,0 36,0-36,0-1,0 12,0-12,0 1,0 12,12-14,1 2,-13 12,0-13,0 1,0 11,11-12,3 1,-14 12,0-12,0-2,0 14,0-13,0 1,0 11,11-12,2 1,-13 37,0-38,0 0,0 38,12-39,1 2,-13 37,0-38,0 0,0 13,0-13,0 1,0 36,12-37,1 1,-13 36,0-36,0-1,0 37,12-25,0 1,-12 25,0-39,0 2,0 37,0-25,0-1,0 50,12-50,1 1,-13 49,0-48,0-2,0 50,0-38,0 2,0 36,0-40,0 6,0 34,0-49,0-1,0 50,0-38,0 2,0 36,13-35,-1-4,-12 14,12-24,0 0,-12 49,0-51,0 3,0 48,0-49,0-1,0 26,12-26,1 1,-13 49,0-48,0-3,0 51,12-49,1 0,-13 24,11-26,2 3,-13 48,0-49,0 0,0 49,12-51,1 3,-13 48,0-51,0 4,0 47,0-50,0 1,0 49,0-50,0 1,0 49,0-48,0-2,0 25,0-24,0-1,0 26,0-39,0 2,0 37,0-25,0-1,0 25,12-37,1 1,-13 12,0-13,0 0,0 13,0-13,0 1,0 11,0-12,0-24</inkml:trace>
  <inkml:trace contextRef="#ctx0" brushRef="#br0" timeOffset="-3189">173 6014,'0'-25,"0"7,0 12,0-44,12 27,1-3,-13 1,0 2,0-3,0-23,10 27,4-6,-14-21,0 25,0-1,0-25,0 27,0-3,0-23,0 23,0 2,0-25,0 25,0-1,0-25,0 27,0-3,0-23,0 24,0 0,0-24,0 26,0-4,0-22,0 25,0-1,0 0,0 1,0-1,0-25,0 27,0-3,0 1,0 1,0-1,0-24,0 25,0-2,0 2,0 1,0-4,0-22,0 25,0-1,0-25,0 17,0 9</inkml:trace>
  <inkml:trace contextRef="#ctx0" brushRef="#br0" timeOffset="-3188">222 3097,'0'-19,"0"-5,0-1,0 0,0 1,0 1,0-4,0-22,0 24,0 1,0-1,0 1,0-1,0 0,0 12,0 1,0-12,0-1,0 0,0 1,0 0,0-2,0 2,0-2,0 2,0-1,0 2,0-3,0 1,0 3,0-5,0 2,13 13,-1 0,-12-13,0 2,0-3,0 1,0 0,0 1,0-1,0 1,0-1,0 0,0 2,0-3,0 1,0 13,0-1,0-11,0 0,0-2,0 2,13 11,-1 1,-12-13,0 1,0-1,0 0,11 14,2-2,-13-12,0 0,0 1,0-1,0 13,0-1,0-11,0 11,0 1,0-13,0 13,0 0,0-13,0 2,0-3,0 8,0 11,0-18,12 1,1-1,-13 7,0 11,0-17,0-1,0 0,0 1,12 12,1-1,-13-12,0 13,0 0,0-13,0 13,0-1,0-11,0 13,0-3,0-11,0 13,0 0,0-13,0 14,0-3,0-10,0 11,0 1,0-13,0 13,0 0,0-13,0 13,0-1,0-11,0 11,0 1,0-6,0 11,0-17,0 11,0 1,0-6,0 11,0-17,0 12,0-1,0-12,0 13,0 0,0-13,0 13,0-1,-25 13,25-11,0-2,0-12,0 13,0-1,-25-11,25 12,0-1,0-5,0 11,0-11,0 12,0-6,25 24,-25-12</inkml:trace>
  <inkml:trace contextRef="#ctx0" brushRef="#br0" timeOffset="-929">543 4435,'-25'0,"13"-12,0-1,-13 13,25-11,0-2,-49-12,23 0,2 1,-25-26,37 26,-1-1,-11-24,12 26,-1-4,-12-22,13 12,0 0,-13-12,25 1,0-3,-25-23,15 42,-4-10,14-32,0 38,0-2,0-36,11 29,2-9,-13-20,13 37,-1 0,13-12,-13 25,0-1,-12-25,12 27,1-3,-13 1,12 13,1 0,-13-13,11 14,2-3,5-3,-11 10,-7 7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11:44.224"/>
    </inkml:context>
    <inkml:brush xml:id="br0">
      <inkml:brushProperty name="width" value="0.5" units="cm"/>
      <inkml:brushProperty name="height" value="0.5" units="cm"/>
    </inkml:brush>
  </inkml:definitions>
  <inkml:trace contextRef="#ctx0" brushRef="#br0">0 2184,'0'-25,"13"13,-1 0,12-38,1 26,0-1,49-74,-17 31,9-12,82-68,-36 36,-2 2,63-63,-66 67,8-10,82-56,-95 83,-6 5,76-64,-74 75,2-2,48-24,-79 42,10-9,-5 17,-37 24,0 0,-13 1,0 12,2-1,-2 1,-73 49,0 12,37-38,-1 3,-86 60,38-25,-1 0,-61 75,64-66,-6 7,-58 58,66-65,-9 8,-82 57,87-62,-2 1,-85 86,89-88,-5 4,-59 84,72-72,3-4,-75 76,86-75,0 2,-37 73,62-78,-1 8,13 45,0-85,0-2,25 63,-1-75,1 1,49 0,-17-25,9 0,58-25,-25-12,-1 0,149-86,-95 41,16-9,153-106,-154 77,11-7,143-95,-173 108,25-19,98-64,-153 101,36-30,43-22,-98 74,-1 0,26 0,-77 38,4-2,23 13,-48 13,-2 0,0-1,-98 75,52-39,-5 3,-121 122,61-49,1 0,-136 123,114-114,-6 6,-132 133,132-134,-19 20,-114 139,123-136,1-1,-99 112,131-156,-15 15,-67 91,123-133,2-4,-51 63,75-99,-1 1,-25 25,39-39,-2 2,0 0,75-50,-39 25,3-1,122-110,-26 14,3-4,97-85,-96 84,19-18,102-90,-108 95,18-18,90-77,-129 116,11-10,68-57,-89 102,6-6,34-46,-84 72,-5 3,40-1,-62 25,0-1,-12 25,-2-12,3-1,-51 38,13-13,0 0,-87 161,28-54,-6 9,-96 143,83-146,-17 22,-90 124,98-136,0 1,-98 136,115-168,-9 14,-57 104,98-134,1-4,-49 64,62-112,-2 2,-12 12,39-27,-2 3,13-1,0-13,24-24,-12 12,1 0,110-99,-8-3,-8 7,116-103,-88 75,1 0,135-124,-119 119,17-15,102-104,-119 95,-8 8,103-78,-129 116,11-10,68-57,-121 109,21-20,26-15,-76 64,5-4,-3 15,-26 12,4-1,-27 38,12-13,0 0,-36 62,0-38,-2 2,-122 184,70-99,-17 26,-102 122,103-141,-9 12,-95 129,108-158,-17 21,-90 112,123-135,0 0,-74 87,90-117,-8 10,-32 57,75-114,-4 6,-22 10,36-25,1-1,0 1,49-50,86-74,-10-14,-4 4,64-88,-66 90,8-8,82-82,-68 68,-11 11,79-79,-98 85,0 2,49-63,-78 103,8-8,21-21,-37 49,-1 2,13-2,-50 26,1-1,0 25,-12-13,-1 1,-12 37,0-13,-50 25,39-2,-2 4,-111 159,62-61,1-3,-63 113,65-153,-5 9,-59 119,67-144,-12 17,-30 77,74-99,-2 2,-23 49,38-90,-3 6,-10 9,24-24,0-1,0 1,0-13,0 1,18-31,-12 11,68-42,1-1,-2 1,100-99,-67 54,10-9,82-95,-74 87,-2 0,76-61,-102 75,5-4,22-22,-65 66,8-9,8-8,-38 49,2 0,-14 1,-12 12,1-1,-13 38,0-14,0 2,-25 12,25-13,0 1,-49 36,37-37,-1 1,-36 61,24-38,1 2,-26 36,26-38,-1 2,-24 11,37-26,-1 3,-12-1,13-13,24 1,-12-1,0 0,0-12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4:29.046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1925 1728,'25'0,"-7"0,-12 0,19 49,1-36,-3-1,27 37,-26-24,1-1,24 75,-22-59,-4-6,26 65,-24-61,-1-2,1 63,-13-51,1 2,11 74,-11-72,-1-6,-12 78,0-75,0 0,0 50,0-64,0 4,0 60,13-49,-1-2,-12 51,0-63,0 2,0 61,0-61,0-2,0 62,0-61,0 0,0 62,0-64,0 4,0 60,12-74,0-1,-12 75,0-64,0 4,0 59,13-60,-1-2,-12 63,0-75,0 1,0 49,11-51,3 4,-14 22,0-36,0-1,0 37,0-25,0 2,0-2,0-13,0 3,0 11,0-13,0 0,0 1,0-1,-25-12,0 0,1 0,13 0,-3 0,-60 25,49-25,1 0,-50 24,38-12,-2 1,-61 12,65-25,-6 0,-59 24,50-11,0-1,-50 13,75-25,-1 0,-49 24,35-24,4 0,-39 25,49-13,0 1,-24-13,26 0,-3 0,1 24,13-11,24-26</inkml:trace>
  <inkml:trace contextRef="#ctx0" brushRef="#br0" timeOffset="1801">1851 4244,'0'25,"12"-13,1 0,-13 38,12-25,0-1,-12 50,25-36,0-2,-1 38,0-38,2 2,-2 61,-11-61,-1-2,13 63,-1-75,1 1,0 24,-13-23,0-2,13 50,0-50,-1 1,1 24,-13-25,1 2,11 23,2-24,-2-1,-24 26,12-38,0 0,13 38,-13-39,1 2,11 12,-11-25,-1 0,-12 25,12-13,1 0,-13 13,12-25,0 0,-12 25,0-13,-24-24,24-1,0 1,0-6,0 11,-25-17,25 12,0-1,-25-36,25 24,0 0,-24-24,12 14,-1-4,-12-35,25 23,0 3,-24-26,12 26,-1-2,-12-24,14 27,-2-5,-12-22,25 12,0 0,-25-36,25 38,0-4,-24-34,24 49,0-1,0-49,0 38,0-1,-25-37,25 53,0-6,0-22,0 37,0 0,0-37,0 28,0-7,0-70,0 58,0-18,-25-41,25 51,0-2,0-48,0 54,0-10,-24-44,24 50,0-2,0-49,0 53,0-6,0-46,0 65,0-8,0-32,0 37,0-2,0-85,11 43,2-12,-13-105,26 81,-2 11,-24-67,12 113,0-5,-12-34,0 64,0-6,0-9,0 49,0 1,-24-1,24 13,0 0,0-7,0 13,-25 6,13 0,-25 49,11-36,2-1,-25 13,37-13,-1 0,-61 38,51-27,-3 3,-73 23,62-24,0 0,-61 49,62-51,-2 3,-61 48,48-61,3-1,-50 62,49-50,-1 1,-49 49,65-62,-6 1,-58 36,60-24,2-1,-63 26,75-50,-2 0,-48 24,52-12,-5 1,-22 12,24-25,0 0,-49 24,51-24,-3 0,-23 25,36-25,1 0,-37 0,37 0,-1 0,-36 0,26 0,-4 0,3 0,11 0,1 0,-13 0,14 0,-2 0,13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4:52.318"/>
    </inkml:context>
    <inkml:brush xml:id="br0">
      <inkml:brushProperty name="width" value="0.5" units="cm"/>
      <inkml:brushProperty name="height" value="0.5" units="cm"/>
    </inkml:brush>
  </inkml:definitions>
  <inkml:trace contextRef="#ctx0" brushRef="#br0">377 5896,'19'0,"5"-12,1 0,25 12,-16 0,6 0,9 0,3-13,-5 1,27 12,-25-12,0-1,25 13,-28-11,7-2,21 13,-27-24,5-2,22 2,-30 12,10-1,-4 13,-25-13,-1 1,-24 12</inkml:trace>
  <inkml:trace contextRef="#ctx0" brushRef="#br0" timeOffset="-1">1358 5872,'-25'0,"13"0,0 0,-38 24,38-24,0 0,-38 0,27 0,-3 0,-48 0,48 0,3 0,-27 0,26 0,-1 0,-49 0,34 0,6 0,-40 0,37-12,0 0,-62 12,64 0,-4 0,-29 0</inkml:trace>
  <inkml:trace contextRef="#ctx0" brushRef="#br0" timeOffset="-2">889 5970,'-49'0,"37"-11,-1-2,-61 13,36 0,2 0,-62 24,61-24,0 0,-62 0,60 0,34 0</inkml:trace>
  <inkml:trace contextRef="#ctx0" brushRef="#br0" timeOffset="10442">8913 6100,'-6'-6,"-5"-18,-3-2,-35-48,37 12,-1 1,-36-38,37 26,-1-2,-36-48,36 58,1 7,-37-66,49 62,0 1,-49-38,37 40,-1-5,-36-10,36 23,1 3,-37-26,37 25,-1-1,-36 1,26 15,-4-6,3-9,11 24,1 0,-13 1,14 0,-2-2,-12 2,25 12,0-1,0 1,0 49,12-25,1 0,-13 38,11-39,2 2,-13 37,13-38,-1 0,-12 13,12-13,1 1,-13 36,0-38,0 3,0 35,12-37,0 1,-12 11,0-12,0 1,0 12,12-13,1 0,-13 13,12-13,1 1,-13 36,11-37,2 1,-13 36,12-37,1 1,12 11,-14-12,2 1,-13 37,13-38,-1 0,13 13,-13-13,0 1,-12 11,0-12,0 1,0-6,0 11,12-18,1 0,-1 0,-49 0,13 24,18-18,-13 13,8-19,-3 0,-35 25,24-25,1 0,-26 24,38-12,0 1,-13 12,14-25,-3 0,-35 24,37-24,-1 0,-36 25,37-13,-1 1,-11 11,12-24,-1 0,-12 0,13 0,0 0,-38 25,39-14,-2 3,-12-14,13 0,-1 24,2-24,-2 0,-12 0,12 0,1 0,-12 25,11-25,1 0,-13 25,14-14,-2-22,0 11,1 0,-13 24,13-24,0 0,-13 0,14 0,-3 0,-10 0,11 0,1 25,0-25,-1 0,-36 0,36 0,1 0,-12 0,11 0,1 0,-13 25,14-25,-2 0,-12 24,12-24,1 0,-37 0,37 0,-1 0,-11 0,12 0,-1 0,-36 0,36 0,1 0,-13 0,13 0,0 0,-38 0,37 0,2 0,-39 25,25-13,25-24,-49 12,40 0,-7 0,-33 0,38 0,-3 0,-35 0,37 0,-1 0,-36 0,24 0,1 0,-26 0,27 0,-3 0,-23 0,37 0,-1 0,-36 0,36-13,1 1,-37 12,26 0,-4 0,-22 0,37 0,-1 0,-36 0,37 0,-1 0,-36 0,37 0,-1 0,-36 0,36 0,1 0,-37 0,37-12,-1 0,-36 12,38 0,-3 0,-35 0,37 0,-1 0,-36 0,25 0,-1 0,-25 0,38 0,0 0,-38 0,38-13,0 1,-38 12,28 0,-5 0,-22 0,36 0,1 0,-37 0,37 0,-1 0,-36 0,23 0,2 0,-25 0,37 0,-1 0,-36 0,37 0,-1 0,-36 25,24-25,1 0,-26 0,38 0,0 0,-38 0,27 0,-3 0,-23 24,24-24,0 0,-49 0,50 0,-1 0,-24 0,23 0,2 0,-25 25,37-25,-1 0,-36 0,37 0,-1 0,-36 0,24 0,0 0,-24 0,37 0,-1 0,-36 25,36-25,1 0,-37 0,25 0,-1 0,-25 24,39-24,-2 0,-37 0,25 0,1 0,-25 0,25 0,-2 0,-23 25,27-25,-5 0,-23 0,26 0,-1 0,-24 0,26 0,-4 0,-22 0,37 0,-1 0,-36 0,26 0,-3 0,-24 0,27 0,-3 0,-23 25,24-25,0 0,-24 0,25 0,-1 0,-49 0,48 0,2 0,-25 24,25-24,-1 0,-49 0,50 0,-2 0,-48 25,50-25,-1 0,-49 0,50 0,-1 0,-25 0,25 0,1 0,-50 0,49 0,1 0,-26 0,27 0,-3 0,-48 0,48 0,3 0,-27 25,26-25,-1 0,-49 0,51 0,-4 0,-47 0,50 0,-1 0,-49 0,51 0,-3 0,-48 0,49 0,0 0,-24 24,25-12,-1 1,-25-13,27 0,-3 0,-48 0,49 0,1 0,-26 0,27 0,-3 0,1 0,13 0,0 0,-38 25,38-25,0 0,-38 0,39 0,-2 0,-37 0,38 0,0 0,-38 0,38 0,0 0,-13 0,14 0,3 0</inkml:trace>
  <inkml:trace contextRef="#ctx0" brushRef="#br0" timeOffset="4368">544 6044,'25'0,"-12"-13,-2 2,8-8,-13 13,13-13,-13 13,13 6,-14 0,14 0,-13 0,13 0,-13 0,12 0,-12 0,13-18,-13 12,19 6,-14 0,2 0,12 0,-13 0,1 0,5 0,-12 0,19 0,-13 0,1 0,11 0,0 0,2 0,-2 0,-12 0,1 0,12 0,-1 0,1 0,0 0,-14 0,2 0,12 0,-13 0,1 0,11 0,-12 0,1 0,5 0,-11 0,17 0,-11 0,-1 0,6 0,-11 0,17 0,-2 0,6 0,-4 0,-12 0,1 0,12 0,-14 0,2 0,12 0,-13 0,1 0,12 0,-14 0,2 0,12 0,-14 0,3 0,10 0,-12 0,1 0,12 0,-14 0,2 0,12 0,-13 0,1 0,11 0,0 0,2 0,-2 0,-13 0,3 0,11 0,-2 0,3 0,-1 0,-14 0,2 0,12 0,0 0,-1 0,1 0,-13 0,1 0,11 0,-1 0,4 0,-3 0,1-13,0 1,24 12,-26 0,3 0,-1 0,-2 0,3 0,-1 0,-1 0,1 0,0 0,-14-11,3-3,10 14,2 0,-2 0,25 0,-25 0,1 0,0 0,-2 0,3 0,-1 0,0 0,-1 0,1 0,-1 0,1 0,25 0,-25 0,-1 0,1 0,-13 0,0 0,13 0,-2 0,3 0,-1 0,0 0,-1 0,26 0,-26 0,1 0,0 0,-3 0,5 0,-2 0,-1 0,1 0,24 0,-25 0,2 0,-2 0,2 0,-2 0,0 0,-12 0,1 0,12 0,-2 0,3 0,-1 0,-1 0,1 0,0 0,-13 0,0 0,13 0,-12 0,-1 0,12 0,1 0,0 0,-1 0,-12 0,1 0,12 0,0 0,-1 0,1 0,-13 0,1 0,11 0,1 0,0 0,-1 0,-11 0,-1 0,13 0,-2 0,3 0,-1 0,-13 0,0 0,13 0,-13 0,1 0,11 0,-1 0,4 0,-3 0,1 0,0 0,-1 0,0 0,2 0,-2 0,-11 0,-1 0,13 0,-1 0,1 0,0 0,-14 0,2 0,12 0,-13 0,1 0,11 0,-12 0,1 0,12 0,0 0,-1 0,1 0,-13 0,0 0,13 0,-2 0,3 0,-1 0,-1 0,1 0,0 0,-1 0,1 0,0 25,-14-25,3 0,10 0,-11 0,-1 0,13 0,-14 0,2 0,12 0,0 0,-1 0,-6 0,-11 0,18 0,-2 0,3 0,-1 0,-1 0,1 0,0 0,-2 0,3 0,23 0,-23 0,-2 0,13 19</inkml:trace>
  <inkml:trace contextRef="#ctx0" brushRef="#br0" timeOffset="4369">7274 5931,'30'-10,"19"10,-14-12,4-1,10 13,-15 0,6 0,10 0,-26-12,1 0,24 12,-27 0,6 0,21 0,-25-12,1-1,0 13,-1 0,1 0,0 0,-2 0,3 0,-1 0,-13-13,1 1,11 12,-12 0,1 0,12 0,-12-13,-2 2,14 11,0 0,-1 0,1 0,-13 0,1 0,11 0,-11-13,-1 1,13 12,-13 0,0 0,13 0,-14 0,3 0,10 0,-12 0,1 0,5 0,-11 0,-7 0</inkml:trace>
  <inkml:trace contextRef="#ctx0" brushRef="#br0" timeOffset="-5">7698 568,'25'49,"-2"-37,3 1,48 85,3-46,-6-5,53 101,-51-74,2 0,48 99,-44-81,-10-12,54 93,-34-97,-5-4,39 101,-62-112,2 1,11 86,-24-72,-2-4,2 52,-14-76,2 2,11 49,-23-61,-3-2,2 13,-13-24,1 0,-13-1,0-12,0 1,0 12,0-13,-25-24,25 0,0-1,0 1,-25-1,14 2,-2-2,-37-12,38 0,0 1,-62-26,49 14,0-2,-24 14,38 0,-3-2,-60 2,49-14,1 2,-75-14,64 15,-4-4,-133-84,82 33,7 7,-213-164,136 87,-1 0,-110-62,166 129,-12-12,-80-43,121 85,4 3,-76-39,99 63,-1-2,-49-11,65 26,-6-3,-59 26,74-13,1 1,-25 12,37 0,-1 0,-12 25,13-25,0 0,-1 0,26 24,-1-12,0 1,-12 61,13-49,-1-1,37 149,-12-76,0 3,62 122,-43-110,11 23,32 112,-26-126,2 4,49 122,-45-133,14 19,55 89,-75-125,2 3,73 98,-77-127,6 6,71 95,-79-115,10 10,20 56,-51-75,3 3,47 47,-50-74,3 2,-2 23,-26-26,4 3,-3-1,1-13,0 1,-25 11,12-24,0 0,1 0,-50-24,37 11,0 1,-25-13,25 14,0-2,-49-12,24 0,0 1,-73-75,62 27,-2-4,-135-121,82 61,-15-24,-92-87,100 124,-1-1,-98-122,114 127,-7-9,-83-70,96 83,6 8,-102-65,88 86,-2-1,-61-36,89 52,-6-6,-58-22,72 36,3 3,-75-14,87 49,-2 0,-36-24,51 26,-3-3,-24 26,38-13,0 1,-1 0,26 49,-13 12,12-25,0 1,13 74,10-64,4 4,84 158,-35-83,-3-6,63 139,-62-124,1 1,85 122,-78-129,10 13,44 142,-60-146,-3-6,63 127,-66-141,8 10,34 106,-61-133,-3-5,39 88,-38-98,1 0,37 74,-52-101,4 5,-1 47,-12-74,-2-1,13 25,-25-24,1 0,-25-1,12-24,1 0,-1 0,-49 0,37-12,0 0,-24-13,12 1,-1-1,-36 0,37 2,-1-3,-110-73,123 99,-148-148,-50 0,102 52,-5-5,-121-72,131 71,-15-18,-116-77,123 98,0 0,-123-73,140 78,-9-10,-106-68,96 83,5 5,-102-40,198 124,-84-72,-4-4,-110-47,128 65,-8-7,-119-59,108 61,5 3,-88-14,99 38,-2-2,-49 13,78 2,-6-3,-47 26,74-12,1-1,-1 13,13 0,-1 0,13 25,0-12,0-1,0 12,0-11,25 24,-2-2,3 4,73 133,-23-57,-4-8,51 91,-38-101,3 3,60 122,-68-130,13 14,55 116,-62-136,0 0,62 112,-77-104,6 9,71 94,-71-107,-6-7,28 90,-38-100,1 2,37 73,-41-102,7 6,9 47,-35-61,-4-2,-10 13,-1-24,1 0,0-1,-13-12,1 1,-1-1,-49-24,37-1,0 1,-25-12,13-1,0 0,-38 1,39 0,-2-2,-135-72,58 8,7 7,-114-65,111 62,-1-1,-135-61,129 67,-11-10,-118-57,121 47,4 4,-125-51,126 64,-5-4,-121-60,132 80,-17-12,-116-68,137 61,0 1,-112-62,116 77,-8-6,-83-47,97 48,4 4,-76-26,88 37,-3-2,-85-35,91 41,-10-10,-81-7,98 24,2 2,-51-2,64 15,-4-4,-10 39,26-11,-4-2,3 13,11 0,1 0,12 24,0-11,0 24,24-1,1 2,0 85,8-57,8 16,58 140,-24-109,-2-4,50 138,-51-127,4 7,72 144,-67-156,11 17,56 139,-73-158,-2-4,50 138,-51-140,4 8,47 107,-58-119,-6-9,64 79,-62-100,1 2,37 73,-52-101,5 5,22 46,-36-60,-2-2,-11 14,-2-27,3 3,-1-1,-15-25,4 0,-1 0,-50 0,-13-25,39 2,-2-3,-61-24,28 5,-7-8,-120-71,77 40,-5-5,-121-59,130 68,-14-12,-116-56,130 67,-13-11,-117-56,122 61,3 1,-125-62,139 77,-7-6,-107-71,108 71,-20-18,-88-53,115 66,-9-9,-82-57,103 78,-8-8,-94-45,108 59,4 4,-63-39,87 39,-2-3,-61 14,76 26,-3-4,-23 3,24 11,6 4</inkml:trace>
  <inkml:trace contextRef="#ctx0" brushRef="#br0" timeOffset="1285">451 1992,'19'56,"6"-18,-1-2,26 62,-14-49,2 1,36 98,-28-79,6 10,22 94,-12-100,0 2,36 98,-38-113,4 3,10 85,-29-91,8 9,21 82,-24-86,-1 0,1 61,-27-77,3 7,23 45,-23-72,-2-2,0 25,-12-25,1 1,-13 0,11-13,3 1,-14 11,0-11,0-1,0 13,0-13,-25-24,25-13,-25 25,13 0,-25 0,25 0,-1 0,-61 25,28-25,-7 0,4 24,24-11,1-1,-75 37,64-37,-4 1,-60 36,61-23,2-2,-62 50,73-50,0 1,-49 49,51-62,-3 1,-23 36,24-36,0-1,1 37,12-37,-1 1,-12 12,14-25,-2 0,-12 24,13-11,-1-26,13-11,0 11,0 1,0-38,0 15,0-4,0-35,0 11,0 3,0-39,0 51,0-2,0-74,12 54,1-8,-13-70,0 47,0 5,0-52,0 64,0-5,0-83,0 69,0-16,0-103,0 98,0 1,0-173,0 132,0-18,0-89,0 119,0 8,0-53,0 128</inkml:trace>
  <inkml:trace contextRef="#ctx0" brushRef="#br0" timeOffset="1286">618 759,'0'-19,"0"-18,0 0,0 13,0 12,0-1,0-5,0 11,0-5,0 49,0-12,12-13,1 0,-13 13,0-14,0 3,0 29</inkml:trace>
  <inkml:trace contextRef="#ctx0" brushRef="#br0" timeOffset="1284">618 1165,'0'69,"-49"153,37-115,-1 8,-36 131,26-131,2-12</inkml:trace>
  <inkml:trace contextRef="#ctx0" brushRef="#br0" timeOffset="-8">451 2068,'19'-94,"4"47,3-5,-1-22,-12 36,-1 2,-12-13,12 12,0 0,7 19,-13 11,6-5,-24 49,12 12,0-38,0 3,0 60,12-25,1 0,-13 99,0-77,0 6,-25 146,25-97,0-6,-25 152,25-127,0 6,-24 145,24-160,0 24,-25 136,25-162,0 3,-25 110,25-140,0 8,0 82,0-108,0-5,0 64,0-112,0 2,0 11,0-26,0 4,0-3,0-11,-24-26,18 13,12-24,-6 11,0 1,-25-37,25 25,0-2,0-72,0 25,0-2,-25-73,25 53,0 22</inkml:trace>
  <inkml:trace contextRef="#ctx0" brushRef="#br0" timeOffset="-10">402 5111,'11'-23</inkml:trace>
  <inkml:trace contextRef="#ctx0" brushRef="#br0" timeOffset="-11">426 5058,'44'-99,"1"-15,9-19,44-114,-49 115,1-7,24-108,-28 131,7-14,21-92,-36 108,-2 6,13-40,-25 76,1-4,-25 2,12 39,1-4,-13 14,0 0,0 1,-25 24,13 0,24 24,-12-17,-24 11,24-6,0 1,0 11,0-12,0 1,-25 36,25-23,0-2,0 74,0-62,0 2,-25 135,13-87,0 1,-38 110,38-110,0-1,-38 111,39-127,-2 8,-37 95,38-110,0-3,-38 63,50-74,0 1,-24 49,12-76,-1 3,-12 23,25-24,0 0,0 0,0-14,0 2,19-13,-13 0,6 0,1-24,11-1,1 0,0 0,73-49,-27 4,6-8,47-70,-49 48,-2 3,50-51,-62 63,2-3,35-35,-42 67,12-11,-19-7,-24 37,-1 0,1 12,-13 13,1-1,-38 87,0-24,1-1,-75 173,52-94,-5 15,-96 178,79-171,-10 21,-69 150,73-170,2-6,-50 126,77-180,33-64</inkml:trace>
  <inkml:trace contextRef="#ctx0" brushRef="#br0" timeOffset="-14">1144 5903,'91'-130,"12"-7,16-22,78-137,-85 135,-2 1,63-136,-79 155,9-14,45-67,-71 107,-6 8,28-41,-63 87,2-1,11-12,-37 51,1-4,-13 3,13 11,-1 1,-37 37,13-13,24 0,-12-6,-49 38,37-9,-1 4,-61 109,28-79,-7 10,-45 69,72-98,2-2,-50 100,38-75,-2 2,-36 49,51-78,-3 6,-48 72,49-75,1 0,-26 25,38-50,0 2,-13 23,12-36,1-1,-12 13,11-13,1 0,12-30,0 12,0-6,0-1,0-5,0 11,-25 7,25-12,0 0,-24 12,24-12,0-1,-25 13,13 0,-25 0,24 0,1 0,-186 49,58-14,-16 4,-66 35,146-61,4-1,-76 37,100-25,-2 2,-49 23,86-37,1 1,-31 8</inkml:trace>
  <inkml:trace contextRef="#ctx0" brushRef="#br0" timeOffset="10440">402 5354,'17'0,"9"0,-1 0,-1 0,1 0,25 0,-27 0,3 0,48 0,-31 0,13 0,18 24,-27-24,4 0,73 25,-42-25,8 0,83 25,-73-13,-2 0,74 13,-64-13,6 1,84 11,-107-12,15 1,67 12,-78-13,7 0,71 13,-77-25,5 0,47 0,-68 0,13 0,55 0,-76 0,4 0,47 0,-67 0,11 0,32 0,-49 0,-1 0,25 0,-39 0,4 0,-14 0,-3 0,5 0,-2 0,-13 0,0 0,1 0,-50 0,12 0,0 0,14 0,-2 0,-37 0,39-11,-2-3,-12 14,13 0,-1 0,-36-24,37 12,-1-1,-36 13,23 0,2 0,-50 0,50-12,-1-1,-197-36,99-7,-25-11,-50 17,137 38,-1 0,-61 12,88-12,-4-1,-35 13,48 0,2 0,-25 0,25 0,-1 0,0 0,13 0,-1 0,-11 0,11 0,26 25,-2-25,2 0,12 0,-12 0,-1 0,12 24,-12-24,1 0,12 25,-3-25,5 0,22 25,-12-13,0 0,37 13,-16-14,8 3,106 35,-58-36,-6-1,90 37,-78-25,6 1,97 25,-121-39,18 2,102 37,-98-50,-2 0,100 24,-103-12,9 1,69-13,-82 0,-8 0,66 0,-76 0,3 0,48 0,-79 0,10 0,45 0,-62 0,-1 0,13 0,-38 0,2 0,12 0,-29 0,7 0,-3 0,-2 0,3 0,-1 0,-14 0,2 0,5-18,-11 11,11 7,-11 0,-7-18,0 12,0-6,24-1,1 13,-13 0,1 0,-13-18,0 11,24 7,-12 0,1 0,5 0,-11 0,11 0,-12 0,13 0,-13 0,19 0,-13 0,0 0,13 0,-13 0,1 0,36 25,-24-25,-1 0,26 25,-1-25,0 0,25 24,-15-12,6 1,9 12,-24-25,-2 0,26 24,-27-12,5 1,22 12,-22-25,-5 0,27 24,-26-24,2 0,24 25,-30-25,11 0,19 25,-36-25,-2 0,38 0,-38-12,2-1,-19 13</inkml:trace>
  <inkml:trace contextRef="#ctx0" brushRef="#br0" timeOffset="10441">9247 5817,'-19'-19,"6"6,1 1,-13-13,13 1,0-1,-13-24,25 26,0-4,-25-22,13 24,0 1,-13-26,13 14,-1-2,-36-60,38 29,-3-10,-35-69,37 61,-1 1,-36-87,49 67,0-10,-25-81,13 95,0 6,-13-101,25 99,0-1,0-74,0 80,0-11,0-69,0 85,0 3,0-87,0 87,0-3,0-85,0 93,0-13,-25-55,25 62,0 0,0-62,0 67,0-11,0-56,0 60,0 3,0-63,0 76,0-4,0-47,0 66,0-9,0-33,0 37,0 1,0-13,12 28,1-7,-13 4,0 11,0 2,-25 11,25 1,0-1,-24 0,24 13,0-1,-25 13,12 0,1 0,-12 0,11 0,1 0,7 0,-39 25,31-25,1 0,-37 25,37-25,-1 0,-36 0,36 0,1 0,-37 24,25-24,-2 0,-48 0,52 0,-5 0,-47 0,36 0,2 0,-87 25,75-25,-3 0,-97 0,58 0,7 0,-89 0,97 0,2 0,-125 25,115-14,-7 2,-107 12,108-25,5 0,-113 25,100-13,-3 0,-122 13,130-25,-14 0,-116 25,136-25,0 0,-112 24,116-24,-8 0,-108 0,109 0,85 0</inkml:trace>
  <inkml:trace contextRef="#ctx0" brushRef="#br0" timeOffset="-14213">692 318,'0'3,"12"9,1 1,-13 11,11-12,2 1,-13 36,0-36,0-1,0 37,0-24,0 0,0 73,12-64,1 6,-13 59,0-74,0-1,0 100,0-77,0 4,0 73,0-60,0-5,-25 64,25-62,0 2,0 60,0-78,0 9,-24 69,24-60,0-3,-25 64,25-89,0 4,0 60,0-54,0 8,-25 46,25-74,0-1,-24 50,24-39,0 4,0 35,0-48,0-2,0 25,0-37,0 1,0 36,0-38,0 3,0 10,0-11,0-1,0-6,24-12,-24-19,0 13,0 0,0-13,12 14,1-3,-13-10,0-1,0 0,0-24,12 25,1-1,-13-25,0 12,0 2,0-13,12 12,0 0,-12-37,0 30,0-11,0 6,12 13,1-2,-13-61,0 32,0-14,0-42,25 48,-1 2,1-75,-13 50,1-2,11-48,0 67,2-10,-2-57,1 75,0-2,-1-24,10 42,6-9,-40-8,11 30,3-11,11 6,-13 24,0 0,-12 1,0 12,0 5</inkml:trace>
  <inkml:trace contextRef="#ctx0" brushRef="#br0" timeOffset="-12793">1185 253,'0'19,"0"-13,0 12,0-7,0 3,0 35,0-36,0-1,0 37,0-36,0-1,0 62,0-51,0 3,0 122,0-50,0 2,-24 122,12-117,-1 12,-12 129,25-146,0 22,-24 125,11-147,1-3,12 101,0-116,0 9,-25 57,25-86,0-1,0 38,0-64,0 4,0 10,12-26,1 3,-13-1,0-13,25-24,-25-6,0 11,0-17,11 12,2-1,-13-36,0 12,0 0,0-13,12 14,1-2,-13-60,23 18,3-13,-1-30,-13 36,1 1,11-136,0 68,2-13,-2-55,2 121,-2 5,0-102,13 100,0-1,-12-24,-13 64,1-6,-13-9,12 24,0 2,-12-2,0 26,0-1,0 0,0 14,0-2,0 0,-24 50,-1-12,18-18,14 35,-7-29,0-1,-25 13,25-16,0 6,-24 59,24-52,0 6,-25 46,25-50,0 1,-25 74,13-48,0-4,-62 126,49-75,0 1,-24 99,38-129,-3 10,-35 93,37-97,-1-2,-36 100,49-114,0 6,-25 83,13-97,0-4,12 52,0-63,0 2,0 36,0-51,0 3,0-1,0-13,0 1,18-13,-12 0,6 0,1-25,-13 0,12 14,1-2,-13-37,25 13,-1 0,1-37,11 14,2-3,36-110,-30 74,10-24,20-74,-11 73,-2 1,13-99,-27 116,5-10,22-57,-37 74,0 1,12-50,-25 87,1-1,0-37,-2 52,3-5,-1 3,0 11,-21 32</inkml:trace>
  <inkml:trace contextRef="#ctx0" brushRef="#br0" timeOffset="-12792">2158 351,'-10'19,"10"-6,0-1,-25 37,25-37,0 1,-25 61,25-51,0 3,-49 122,12-74,0 0,-62 173,41-118,-7 13,-58 130,72-146,3-6,-51 127,63-139,-2 6,-61 108,65-131,-6 16,-9 65,37-122,-1-1,-36 50,49-76,0 3,0-1,0-13,0 0,0 1,25-50,-25 12,12 12,0 1,62-111,10 3,5-7,34-95,-46 82,-5 9,51-116,-37 99,1 0,61-123,-77 128,6-10,46-119,-46 119,-6 10,52-103,-122 245</inkml:trace>
  <inkml:trace contextRef="#ctx0" brushRef="#br0" timeOffset="-12795">2619 419,'-27'50,"-171"246,109-142,6-12,-115 154,125-174,-2 3,-97 171,90-168,-9 15,-82 129,111-160,1-2,-63 87,77-125,-4 4,-23 47,51-89,-4 6,3 10,24-26,0 1,0 0,0-14,0-47,0 24,0-1,24-36,10 15,6-6,59-108,-15 28,5-7,59-70,-67 80,10-13,58-92,-73 94,-4 9,76-103,-62 111,0 0,62-86,-66 92,9-12,57-56,-72 72,-4 5,51-52,-107 129</inkml:trace>
  <inkml:trace contextRef="#ctx0" brushRef="#br0" timeOffset="-12797">3160 482,'-75'135,"-10"11,-3 4,-60 97,79-144,-10 16,-69 103,73-135,2-2,-75 113,89-104,-5 9,-35 45,76-102,-3 7,-23 46,49-76,0 3,-25-1,25-14,0 2,18-13,-11 0,10 0,-10 0,43-24,-28 12,5-1,146-86,-36 0,-3 1,88-50,-103 52,9-6,94-70,-94 82,-10 7,80-65,-89 63,4-3,59-35,-102 77,8-7,46-21,-74 49,-1 1,-25 24,0-12,2-1,-26 38,0-13,0 1,0-7,-50 37,39-31,-2 1,-61 36,48-36,2-1,-25 12,25-12,-2 1,-146 110,83-56,-20 14,-88 43,125-76,-4 2,-97 74,103-77,-8 4,-94 97,83-84,5-4,-64 63,88-87,-3 2,-36 36,64-51,-4 4,-10 22,24-24,0-1,1 1,12-13,-1 1,13 11,11-24,3 0,4 0,-12 0,12 0,-11 0,18 0,-13 0,0 0,62-24,-13-1,2 0,159-73,-72 16,20-9,151-82,-132 73,-8 3,164-101,-165 91,11-8,129-82,-166 94,-12 9,56-30,-112 63,0-1,13-12,-53 39,7-4,-29 39,2-13,-2 1,-49 12,13 0,-25 74,11-35,2-4,-74 39,61-37,0 0,-210 185,84-70,-19 17,-114 102,158-146,4-3,-162 149,165-163,-9 7,-107 107,157-132,-17 17,-66 66,112-112,-1 1,-37 37,76-88,-3 2,-24 12,38-12,0-1,-1 0,50-24,-12-38,-13 25,1 1,159-99,-29 16,10-8,143-107,-103 68,-16 12,194-155,-177 139,6-4,170-134,-193 142,16-13,128-80,-172 123,-2 2,75-51,-130 116,13-9,19-8,-90 51,6-4,-16 27,1-12,0 0,-25 36,0-12,-74 100,36-37,2-2,-211 247,76-112,-3 4,-172 182,197-221,-22 24,-199 223,187-213,-4 5,-184 208,209-246,-21 22,-113 149,169-193,7-8,-77 78,148-161,-1 1,-48 37,76-77,-6 5,28-2,0-13,50-73,-27 38,3-4,171-145,-68 54,38-36,129-117,-120 108,18-19,152-114,-181 152,40-33,91-94,-164 151,7-7,83-46,-128 91,10-9,19-7,-80 76,13-6,-7 4,-25 12,1-1,-25 38,0-13,-24 0,24 1,0-1,-25 62,13-39,-1 4,-110 134,47-75,-21 26,-100 123,89-116,-6 9,-83 107,118-157,-15 17,-79 90,108-131,-18 16,-40 42,98-88,1 2,-26 11,39-26,-2 3,-12-26,13 0,49-24,-15 1,5-4,72-71,-2 24,3 0,122-124,-80 68,12-11,93-81,-95 108,-8 6,102-89,-123 99,1-2,49-23,-104 65,10-7,19 15,-60 25,-2 1,-11 24,-13-12,1-1,-13 38,0-14,-25 27,13-1,-1 0,-184 210,55-70,-12 16,-93 128,122-158,4-6,-126 139,137-173,-2 1,-61 73,128-129,-8 12,-46 44,86-99,1-1,-12 1,12-13,-1 0,31-30,-11 12,42-19,-25 1,1-1,173-148,-49 35,22-20,150-113,-134 109,-4 3,162-112,-176 126,8-6,94-71,-157 119,19-16,40-29,-112 98,1 1,12-1,-50 27,1-3,-25 51,13-12,-1-2,-61 64,24-39,0 2,-221 233,85-99,-24 26,-111 147,147-183,2-3,-149 186,155-180,-14 16,-116 115,156-169,8-7,-66 77,124-148,-1 1,-48 48,86-86,-1 1,-12-13,25-13,0 1,25-12,-1 12,1-1,148-160,-48 26,21-27,126-122,-113 125,2-3,160-147,-145 158,18-19,102-114,-134 147,-3 2,88-75,-140 127,8-7,33-22,-92 90,11-6,-18 15,-24 1,0-1,-25 74,0-37,0 1,-99 111,22-35,6-6,-126 164,74-101,-1 4,-147 171,147-187,-24 28,-123 134,159-159,2-3,-112 113,150-164,-4 6,-72 59,114-102,-6 7,-10-3,26-38,-1 0,0-12,25-12,0 0,0-13,13 12,-1 1,111-136,-13 15,2-5,86-109,-71 97,17-21,103-100,-110 121,-3 4,113-101,-129 129,11-10,68-70,-120 121,19-18,27-4,-74 62,1 0,-26 12,0 2,2-3,-26 75,0-36,0-1,-74 111,38-51,-2 4,-110 171,67-109,-11 20,-105 138,97-147,2-2,-74 124,99-150,-2 5,-73 96,96-144,5-8,-52 78,87-98,-1-1,-36 0,37-37,-1 1,1-1,49-49,12-12,-13 13,3-2,59-86,-9 36,-5 4,39-40,-66 68,10-11,7-7,-35 22,-4 5,-11 23,1 11,0 1,-7 12,-12 0,-6 25,0-13,0 0,-24 62,11-49,1 0,-87 197,31-97,-12 21,-43 76,62-136,-1 1,-62 86,89-115,-4 7,-35 34,62-87,-1 0,13 13,0-13,75-98,10 24,2 1,61-63,-55 55,12-10,18-19,-60 47,-3 3,14-2,-38 26,2-1,-13 0,-14 14,3-2,-39 13,13 0,-1 0,7 0,-12 24,11-16,-11 9,12-11,-13-12,14 6,10 25,-5-18,-24-14,18 7,-13 0,19 24,0 1,0-19,0 13,0 6,-25-25,20 0,-14 24,12-17,-11-14,12 7,-13 0,12 0,-10 0,4 0,1 0,-13 0,14 0,-2 0,0-12,1 0,-13 12,13 0,0 0,0 0,-1 0,-12 0,25-13,0 1,0-1,0 26</inkml:trace>
  <inkml:trace contextRef="#ctx0" brushRef="#br0" timeOffset="10438">7333 5931,'19'-10,"31"-15,24 25,-27-11,5-2,22 13,-36 0,-2 0,13 0,-25-12,2-1,23 13,-3 0,7 0,-4 0,-11-13,-2 1,13 12,-13-12,2 0,12 12,-16 0,6 0,9 0,0-13,1 1,-1 12,-26-12,3-1,24 13,-12-12,-2 0,13 12,-25 0,1 0,25 0,-27-12,3-1,23 13,-24-13,0 1,-1 12,0 0,2 0,-2 0,-12-11,1-2,12 13,0-13,-1 1,1 12,-13 0,0 0,7 0,-13 0,-6-18,0 11,3 7</inkml:trace>
  <inkml:trace contextRef="#ctx0" brushRef="#br0" timeOffset="10439">9280 5600,'-3'0,"3"-24,0-1,-25 25,25-12,0-1,0 1,0 0,-24-13,24 13,0-1,0 1,0 0,-25-13,25 12,0 1,0-12,0-1,0 0,0-24,0 26,0-3,-25-24,25 25,0 1,0-25,0 25,0-2,0-23,0 11,0 2,-24-14,24 26,0-1,0-24,0 15,0-6,0-10,0 12,0 2,0-13,0 25,0-1,0 0,0 3,0-5,0 2,0 13,0-1,-25 13,25-11,0-2,0-37,0-13,0 3,0-14,0 14,0-3,-25-36,25 53,0-7,-24-21,24 26,0-2,0-24,0 40,0-6,0-34,0 35,0 4,0-15,12 26,0-1,-12-24,0 2,0-5,0 3,0 11,0 2,0-14,0 14,0-2,-24-11,24 15,0-6,0-9,0 11,0 2,0-14,0 15,0-4,0-10,0 10,0 4,0-15,0 2,0-2,0-24,0 40,0-6,0-34,12 24,0 1,-12-25,12 38,1-2,-13-36,0 36,0 2,0-13,0 12,0 0,0-13,0 6,0-10,0 4,12 26,1-1,-13 0,0 13,0 0,0-6,0 11,-25-18,25 13,0 0,0-1,0 1,0-13,-25 25,25-49,0-12,0-1,0 12,12 14,1-2,-13-11,0 23,0 3,0-2,0 12,0 1,0-12,0 12,0-1,0-5,0 11,0-11,0 12,0-6,-25 24,1-12,24 24,-25-24,25 25,0-18,-25-14,19 7,-12 0,-7 0,19 0,-13 25,12-18,-10-14,6 7,-3 0,2 0,-1 0,-11 24,-1-24,18 0,14 25,-32-25,19 0,-12 25,18-1,0 1,0 0,0-25</inkml:trace>
  <inkml:trace contextRef="#ctx0" brushRef="#br0" timeOffset="-19908">7008 370,'-74'0,"38"-12,-3 0,-59 12,47 0,3 0,-51 0,76 0,-3 0,-97 24,71-24,5 0,-101 25,61-25,1 0,-86 25,90-14,-9 2,-106 12,108-12,5-1,-113 12,113-12,-5 1,-108 12,128-25,-10 0,-94 24,87-24,-1 0,-110 25,115-13,-9 1,-106 11,108-24,5 0,-113 25,113-13,-5 1,-108 11,128-24,-10 0,-94 25,87-25,-1 0,-85 25,113-25,-6 0,-83 24,97-24,4 0,-77 0,76 0,-2 0,-49 0,64 0,-4 0,39 0</inkml:trace>
  <inkml:trace contextRef="#ctx0" brushRef="#br0" timeOffset="-12799">9203 5033,'-25'0,"13"-12,0-1,-13-11,25 12,0-1,0-12,0 4,0-7,-25-22,25 14,0-2,-24-11,24 14,0-4,0-10,0 11,0 2,0-14,0 2,0-2,0-24,0 39,0-4,0-35,0 36,0 2,0-38,0 38,0-2,0-12,0 12,0 2,0-13,0 0,0-1,0-24,0 27,0-4,0-23,0 23,0 3,0-26,0 38,0-2,0-36,0 39,0-4,0-35,0 37,0 0,0-37,0 39,0-4,0-35,25 36,-1 2,-24-38,12 13,1-1,-13-13,11 41,2-6,-13-34,13 37,-1 0,-12-12,12 13,1-2,-13-11,13 10,-2 4,-11-15,13 26,-1-1,-12-24,0 13,0-2,0 13,0 0,0 1,0-26,12 26,1-1,-13-24,11 25,2-2,-13 2,0-1,0 0,0-24,0 25,0-1,0 0,13-1,-1 3,-12-2,12 1,1-1,-13 0,0 2,0-3,0-24,0 25,0 1,0-1,11 2,2-3,-13-23,0 24,0 0,0 1,0 0,0-2,0 2,0 12,0-1,0-12,0 13,0 0,0-6,0 11,0-11,0 11,0-4,0-2,25 13,-25 24,25-24,-25 25,0 0,0-1,0 1,0-19,0 13,0-13,0 12,0-10,0 9,12-17,0 0,-12 25,0-14,0 2,0-6,0 11,12-6,1 1,-13 11,0-13,0 3,0-7,0 35,0-6,0 2,0 36,13-48,-1-2,-12 74,0-62,0 2,-25 86,25-78,0 6,0 22,0-49,0 0,-25 73,25-50,0 3,-24 48,24-48,0-4,-25 77,13-75,-1 0,-11 75,24-89,0 4,-25 84,25-72,0-3,-25 75,13-87,0 2,-13 86,25-79,0 8,-25 71,25-88,0 2,-24 60,12-62,-1 2,-12 61,25-61,0-2,-24 38,24-49,0-1,0 26,0-27,0 3,-25 23,25-36,0-1,0 13,0-14,0 2,0 12,0-13,0 1,0 11,0-12,0 1,0 12,0-14,0 2,0-6,-25 11,25-6,0 1,0 11,0-13,0 3,0 11,0-14,0 2,0 37,0-39,0 2,-24 37,24-38,0 0,0 38,0-38,0 0,0 13,0-14,0 3,0 35,0-36,0-1,0 37,0-37,0 1,0 11,0-11,0-1,0 0,0 1,0 11,0-12,0 1,0 12,0-50,0 0,0 1,0-1,0 0,0 1,12 12,0-1,-12-61,26 11,-2 3,25-138,-1 55,3-10,-2-69,-22 90,-5 18,52-108,-24 85,-1 2,1-62,-39 103,2-9,12-21,-12 61,-1 3,-12-14,11 26,2-3,-13-23,13 35,-1 4,-12-14,0 12,0 0,0-13,0 28,0-5,0 2,0 0,0 1,0-1,-25 25,25-11,0-2,-24-12,24 13,0-1,-25-11,25 1,0-4,-25-22,25 25,0-1,-24 0,24 1,0-1,0-25,0 17,0-8,-25-8,25 24,0 1,-25-26,25 27,0-3,0-23,0 23,0 2,-24 0,24-1,0 0,-25 1,25 0,0-2,0 2,0 11,0 1,-25-13,25 13,0 0,-25 12,25-12,0-1,-24 13,24-12,0-1,0-5,0 12,0-6,-25 24,25-25,0 1,0 0,-25 24,25 13,-24-25,17 0,14 24,-32-24,13 0,-1 0,13 25,0-14,0 3,-24-14,11 0,1 24,0-24,-1 0,-61 50,36-37,2-2,-62 39,60-38,2 0,-14 13,27-13,-3 1,-73 36,52-25,-4 1,-97 25,91-27,-10 3,-81 48,94-52,-15 5,-79 72,73-62,2 0,-100 86,91-76,-8 5,-83 96,84-84,5-5,-88 89,98-86,-1 0,-97 86,102-90,-8 7,-70 59,97-74,3-2,-51 51,64-75,-4 1,-10 25,27-28,-5 5,2-2,13-13,49-24,11-13,2 0,49-24,-42 3,9-7,107-21,-55 15,11-5,68-35,-96 43,20-11,77-32,-88 50,2-1,60-24,-79 28,12-6,18 2,-68 29,13-7,6 3,-50 2,2-3,-2 26,-11 0,-1 0,6 0,-11 0,5 0,-49 25,12-1,18-16,-35 34,30-30,-1 0,-85 87,51-52,-5 5,-71 46,72-47,3-3,-75 51,63-63,-4 2,-59 61,84-74,4-1,-39 25,49-37,1 1,-26 12,39-25,-2 0,0 0,26-25,-13 13,0-1,49-61,-4 17,9-9,69-107,-37 62,1 0,61-62,-56 81,13-13,43-43,-60 60,-3 3,-11-13,-38 50,2-3,-14 2,-1 26,4-4,-9 9,-12 12,6-6,-48 48,36-60,17 24,-10 0,18-25,-13 13,1-1,36-36,-25 25,1-1,25 0,-28 2,5-3,-2 1,-1 13,1-1,0-11,-13 12,0-1,7-5,-13 11,-6-11,0 12,0-6,0 48,-49-11,26-14,-4 3,-145 84,48-23,1-2,-74 51,116-90,-11 6,-105 58,107-59,7-4,-90 64,115-75,-7 1,-58 25,88-39,-4 2,-35 12,49-25,0 0,1 0,12 0,-1 0,13-25,0 0,0 1,25-1,-13 1,0-1,62-74,-7 10,14-19,18-15,-50 50,1-2,24-24,-39 64,4-4,-15-10,-1 26,4-4,-3 3,-122 147,37-63,-2 3,-85 85,78-66,-8 9,-94 82,105-118,-15 13,-90 55,110-73,0-1,-36 25,74-50,-2 1,-23 0,24-12,1-1,24-30,0 11,0-5,49-25,-1-11,3-3,97-97,-32 32,14-15,68-41,-91 96,33-21,57-51,-93 78,14-8,5 4,-67 41,12-8,6 16,-50 1,1-1,0 0,-50 75,-49-1,37-12,0 0,-111 111,53-65,-7 7,-96 82,109-108,6-4,-115 112,113-99,-3 2,-84 98,103-104,-10 10,-69 44,100-87,-3 2,-48 36,88-51,-2 4,-37-3,39-24,-2 0,0 0,26-24,-2 0,2-2,61-48,-11 12,-2 1,62-62,-39 27,5-6,59-46,-80 80,12-12,19-18,-63 49,2-1,-14 1,0 25,2-2,-26 2,0 11,0 1,0 0,-25 49,13-26,-1 2,-110 86,35-49,3-1,-88 74,89-75,-4 3,-110 97,107-91,-15 9,-67 57,111-85,1-2,-62 63,75-75,-3 1,-23 25,49-50,1 0,-1 0,13 0,-1 0,1 0,24-25,0 1,1-1,36-74,-13 27,2-4,12-47,1 58,-4 6,3-64,-14 63,2-3,-14-11,-12 39,1-4,-13 14,13 0,-1 1,-37 24,13-12,-1-1,-36 38,38-14,-3 2,-183 111,62-38,-1 0,-111 87,141-102,-10 6,-106 71,119-84,9-5,-79 65,112-87,-2 0,-35 37,86-74,-1 0,-36 24,36-24,1 0,12-24,0 12,0-1,25-36,1 23,-3 2,76-99,-24 11,-2 2,50-63,-53 92,8-10,21-33,-48 48,-3 4,1-2,-13 38,2-2,-38 14,11 1,3-4,-39 27,13 0,-1 25,7-19,-62 62,30-30,2-2,-112 87,75-62,-2 2,-73 60,102-89,-7 6,-45 59,73-75,0 1,-49 49,51-62,-3 1,1 11,13-11,0-26,6 13,36-24,20-26,-3 3,4-4,97-48,-58 20,18-15,65-29,-63 49,2 0,60-49,-90 64,9-6,32-9,-72 36,-3 2,1 12,-25 0,2-2,-26 51,11-25,2 0,-37 25,11-13,1 25,12-25,0 1,-49 36,11-24,2-1,-38 75,37-63,0 2,-37 36,39-51,-4 3,-35 48,61-49,1 0,-37 24,37-37,-1 1,-12 11,14-24,-2 0,0 0,26-24,-1 11,0 1,13-37,-1 24,1 0,0-24,-3 27,5-5,-2 2,-13 1,1-1,-13 0,11 14,2-3,-37 14,13 0,-3 0,8 0,-87 50,49-39,-10 2,-144 86,74-37,2-1,-125 63,137-64,-2 3,-110 60,132-77,-18 7,-64 70,97-85,2-2,-51 38,89-62,-4 1,-35 36,51-49,-3 0,1 0,13 0,49-49,-24 23,-1 3,37-27,-12 1,0 0,62-75,-21 35,16-19,30-15,-61 46,-3 6,14-28,-25 62,1 0,-26 12,0 14,2-2,-8-6,-12 13,6-6,-24 49,-12-13,24-11,0-1,-25 13,25-14,0 2,-25 12,25-12,0-1,0 12,0-11,0-1,0-1,0 3,19-14,-13 0,6 0,1-25,-1 13,0-1,87-61,-29 16,8-7,70-83,-56 57,14-15,31-12</inkml:trace>
  <inkml:trace contextRef="#ctx0" brushRef="#br0" timeOffset="-12798">4546 365,'44'-44,"79"-55,-67 54,5-3</inkml:trace>
  <inkml:trace contextRef="#ctx0" brushRef="#br0" timeOffset="-12801">4945 129,'-10'19,"-64"80,41-65,-8 6,-82 83,76-64,-5 6,-71 58,78-90,-9 8,-69 82,63-75,-4 3,-59 48,66-65,-9 6,-58 58,71-76,-17 6,-29 21,76-37,-3 1,-48-13,52 0,-5 0,2 0,12-13,1 1,-12-13,12 13,-1 0,-12-13,25 2,0-3,-24 1,11 12,1 1,-37-37,37 1,-1-3,-36 27,37 1,-1-4,-61-22,38 13,-2-2,-36-11,51 26,-3-4,-48 3,37-1,0 0,-13 25,27-11,-3-2,-23-12,38 14,-3-3,-11 14,13 0,0 0,-13 0,13 0,24 25,-12-18,0 11,12-18,1 0,-1 0,0 49,13-37,0 1,-1 36,-12-25,1 1,36 74,6-66,14 8,29 82,-24-61,0 0,50 86,-66-90,7 7,58 58,-59-71,-4-5,38 76,-36-86,0 0,36 62,-40-53,8 7,32 45,-35-47,-2-3,37 51,-40-64,8 4,8 60,-37-50,25-24,12 73,-26-61,2 0,0 62,-39-76,2 3,12 48,-13-49,1 0,-38 73,25-62,0 2,-49 36,26-51,-4 4,-71 71,36-49,0 1,-86 73,66-76,-9 5,-106 47,83-61,6-2,-114 62,113-61,-4 0,-109 37,119-51,-16 4,-78 47,110-37,1 0,-87 37,103-51,-8 3,-94 48,108-49,4-1,-63 26,99-38,-1 0,-50 38,52-39,-3 2,1 12,13-13,0-24,6 12,12-25,6 1,0-1,-12-24,24 14,2-4,23-60,-11 24,-2 2,88-124,-40 76,4-5,85-121,-82 110,15-22,67-112,-61 134,-2 3,63-88,-80 104,11-11,19-44,-59 97,-4 4,14-2,-50 38,1-2,0 13,-2 14,3-2,-26 37,0-11,0-1,-25 13,13-13,0 0,-87 136,31-45,-12 17,-93 102,99-99,0 0,-123 124,91-129,-10 11,-106 117,133-144,5-6,-88 101,111-136,-2 1,-60 62,88-101,-4 3,-11 23,27-37,-3 1,1-13,25-12,0-1,0-5,0 12,25-68,24 0,1 0,98-148,-43 59,12-20,56-113,-60 120,-4 7,88-127,-101 140,5-9,47-57,-80 120,12-18,-6-3,-50 75,2-3,-2 2,-12 26,1-4,-38 52,13-13,-25 25,13 0,-1 0,-173 185,84-73,-18 23,-90 124,115-166,-8 12,-107 129,139-164,-7 8,-83 82,122-120,3-6,-50 53,61-100,0 1,12 0,14-25,-3 0,14-25,0 12,0 1,0-37,25 13,0-2,73-135,-6 47,14-19,67-126,-49 96,-2 4,100-150,-105 158,13-19,67-114,-95 156,-6 9,27-42,-86 100,0-2,12 1,-37 51,1-3,-13 50,0-11,-49 24,37-13,-1 1,-184 222,43-67,12-15,-105 156,124-162,-1 2,-122 160,158-200,-22 30,-87 120,125-175,-4 5,-48 72,90-127,-6 7,-9-4,38-26,-3 3,-10-26,11 0,26-24,-1 0,0-2,38-72,14-5,-5 8,89-127,-53 69,8-14,94-129,-71 123,19-25,77-122,-84 144,-4 6,63-101,-114 141,7-11,58-57,-84 108,-9 13</inkml:trace>
  <inkml:trace contextRef="#ctx0" brushRef="#br0" timeOffset="-12800">3266 499,'-43'78,"-21"36,-133 182,96-139,-20 31,-101 182,111-197,0 0,-111 197,127-217,-8 15,-69 103,97-159,1-2,-49 63,99-125,-1 2,0 0,14-27,-3 3,33-44,-13 11,19-42,-1 2,1-5,74-120,3 31,-7 10,78-115,-63 87,2-3,110-134,-106 133,15-20,66-88,-84 121,-4 4,39-76,-76 114,4-6,23-9,-65 77,6-7,-14 27</inkml:trace>
  <inkml:trace contextRef="#ctx0" brushRef="#br0" timeOffset="-12802">3554 517,'0'1,"-13"12,1-1,-62 136,38-64,-2 5,-85 133,77-108,-7 18,-70 115,61-124,50-49,-87 74,75-100,-1 3,-25 48,38-74,0-1,12 1,0-13,24-24,26-13,-25 0,-1 1,124-100,-16 29,7-7,59-71,-85 83,20-17,65-66,-87 87,0 0,37-38,-78 66,8-7,-4 16,-49 23,-1 2,-6 24,-11 0,-7 50,0-40,0 4,-123 184,50-78,-2 6,-98 146,82-136,-16 24,-115 136,122-145,3-6,-125 151,136-161,-1 1,-85 111,113-153,-6 9,-58 45,74-99,-1 1,-24 49,74-88,0 2,-24 12,13-25,-3 0,14-18,0 11,25-42,-14 26,2-3,37-48,-12 10,-2 4,62-88,-17 56,11-13,31-43,-53 78,8-8,46-21,-63 50,1 0,61-1,-63 14,4-2,10 14,-36-2,-2 2,-36 24</inkml:trace>
  <inkml:trace contextRef="#ctx0" brushRef="#br0" timeOffset="-30656">1975 5625,'49'-49,"-24"23,0 2,-1-25,3 22,-4 5,26-52,3 22,-5 5,27-27,-5 5,-15 15,20-45,-21 32,-7 10,28-41,-13 36,1 0,12-36,-23 46,-3 5,26-27,-13 25,1-1,12-24,-35 9,-4 7,39 9,-39 14,4-4,-14-11,-2 27,3-3,-1 1,-1 13,1 0,-7-7,-11 13,-7-12,0 11,0-4,-50 47,25-23,1-1,-25 37,37-37,-1 1,-61 36,28-26,-7 3,-70 73,61-62,1 0,-63 62,66-52,-7 4,-58 48,59-48,4-3,-63 50,89-52,-6 7,-59 46,67-78,-10 7,-32 46,51-50,-3 2,1 23,14-38,-2 3,-12 10,25-13,0 3,0-2,49-49,-24 25,0 0,-1-13,-1 2,4-3,22-24,-5 17,11-8,19-8,-26 0,2-1,0-24,-16 28,6-7,9-21,-12 38,0-2,-12-11,-3 15,5-6,-2 15,-3 3,5-5,-27 2,13 0,-1 1,-37 24,25-12,0-1,-25 38,14-25,-2 0,-61 25,49-13,0 0,-98 38,64-27,-5 3,-60 73,61-61,3-2,-63 62,74-73,-1 0,-49 49,67-52,-10 5,-56 47,73-61,0-1,-24 12,37-11,-1-1,-11 13,13-25,-3 0,1 0,26-25,-13-24,12 25,1-2,11-48,11 6,4-12,11-43,-18 58,10-18,7-40,-25 52,1-6,0-47,-1 53,1-6,0-21,0 34,-1 4,-24-14,12 38,1-2,-13-11,0 26,0-3,0 1,0 13,0-1,-25 13,25-12,0 0,0-1,-49 75,12-50,0 1,-37 36,50-37,-1 1,-49 61,37-25,0 0,-37 50,38-75,-3 1,-35 74,41-65,-8 6,-33 34,50-49,-1-1,-24 26,37-27,-1 3,-12 23,13-36,0-1,-13 13,25-13,0 0,0 1,0-50,0 25,0-1,49-12,-26 3,4-5,47-72,-1 26,2-2,23-48,-39 52,6-6,34-46,-56 68,12-14,44-29,-39 50,3-3,11-23,-40 28,6-7,10 4,-17 26,8-3,-17 1,-12 2,1-3,5 26,-11 0,-7 24,12-24,0 0,-36 25,24-13,0 1,-50 61,39-51,-2 3,-61 73,50-41,-2 7,-72 83,50-65,-3 7,-48 82,48-108,4-4,-52 88,63-101,-2 4,-36 48,63-76,-3 3,-11 24,13-38,0 0,-13 13,13-13,73-24,-36 0,0-1,24 13,-16-22,8-5,58 2,-27 1,4-1,47 0,-51-11,4-2,48 14,-56 1,12-4,43 3,-48-14,-2 2,50-14,-64 27,6-3,58-23,-60 24,-3 0,39-24,-38 13,1-2,37 13,-53 2,7-3,-4 1,-11 13,-2 0,-11-13,-1 13,1-1,0 13,-12 0,-2 0,8 0,-13 0,6 0,-73 50,48-38,1 0,-37 62,49-50,0 2,-74 72,41-53,-8 9,-33 69,37-73,0-1,-37 74,38-75,-2 3,-36 48,48-61,2-2,-25 62,37-73,-1 0,-11 24,12-26,-1 3,13-1,0-12,0-1,18-12,-11 0,5 0,0-25,13 13,0-1,24-11,-26 12,3-1,48-36,-23 11,-3 2,26-14,-26 3,3-4,23 1,-40 17,6-8,34-8,-37 12,0 0,12 12,-25 2,1-3,0 1,-13 14,1-2,11 13,-12 0,1 0,-1 0,-73 49,38-26,-4 3,-22 24,24-25,1-1,-75 75,65-65,-6 6,-59 58,54-52,-8 7,-46 46,61-62,2 0,-38 37,50-50,-1 1,0 24,13-24,-1 0,-11-1,11-11,1-1,0 0,49-24,12-13,-24 13,49-50,0 13,-38 22,26-20,62-52,-38 35,25-20,37-14,-77 50,6-3,47-48,-48 36,-4 3,26-14,-37 25,2-1,11 1,-40 14,6-4,9 14,-24 0,-1 1,-6 6,-11 11,5-4,-49 22,13 14,12-13,-1 1,-36 11,23-11,2-1,-74 37,61-25,0 2,-87 48,78-40,-6 6,-72 34,62-37,1 0,-63 61,78-63,-6 4,-72 60,73-73,4-3,-77 76,88-62,-2 0,-60 62,63-76,-4 3,-35 48,48-36,2-2,-50 38,50-62,-1 1,0 36,14-37,-2 1,-12 12,25-13,0 0,0 13,0-13,25-24,-1 12,0-12,2-1,23 13,-25-12,1 0,49-13,-14-11,4-2,34-11,-20 23,-8 2,54-25,-51 24,2 0,48-24,-64 2,5-5,35-22,-36 37,-2 0,37-12,-26 13,4-2,48-11,-68 4,11-9,7 5,-28 26,7-4,21 3,-40 1,6-4,9 3,-24 11,-1-24,1 37,-13-12,1 0,5-6,-12 11,12-11,-11 11,5-4,-24 47,-13-11,13-25,0 0,-38 24,27-24,-3 0,-48 50,37-38,0 0,-12 38,37-38,-1 0,-61 38,40-39,-6 2,-83 61,73-49,1 0,-74 73,75-62,-3 2,-97 61,84-73,4-3,-88 76,88-50,-3 1,-85 49,102-53,-7 6,-70 47,63-63,-3 2,-61 61,89-65,-4 6,-59 34,59-49,4-1,-15 25,38-25,0 2,-13-2,14-13,-3 3,2-2,49-24,-26 12,3 0,35-25,1-12,-1 0,0 13,-25 12,1-1,49-12,-10-13,-4 2,38-13,-25 12,2 0,49-12,-46 4,16-9,30-20,-54 27,8-5,45-22,-40 39,7-4,58-35,-59 23,-5 3,64-26,-50 13,1-1,49-12,-67 28,11-7,56-21,-72 24,-4 2,51-2,-63 14,3-2,36-11,-53 26,7-3,21 1,-37 0,0 1,-13 24,0-12,2-1,-8-5,-12 11,6-4,-24 47,-12-36,17 0,-11 25,6-25,-1 0,-36 24,24-11,1-1,-50 37,49-36,0-1,-49 37,51-37,-3 1,-48 36,38-24,-2 0,-61 24,66-26,-8 3,-57 24,62-38,-2 0,-12 13,27-13,-3 1,-73 36,67-27,-10 5,-56 47,49-49,-1 0,-73 49,78-40,-9 6,-69 34,59-36,4-2,-63 38,87-38,-2 2,-61 36,52-39,-4 4,-48 35,73-61,2-1,-25 37,37-37,-1 1,-11 11,24-12,0 1,0 12,0-13,24-24,-11 12,-1 0,37 0,-25-12,2-1,48 13,-17-23,9-3,-16 26,-13-13,0 1,61 12,-26-24,4-1,97 0,-58-13,-8 2,90-13,-76 24,5 0,71-24,-94 15,16-6,79-10,-74 26,-2-1,76 0,-103 2,7-3,71 1,-95-8,17-8,28 17,-49-1,0 0,25 25,-65-11,6-2,9 13,-11-26,-2 2,-11 24,-13-12,0 0,1-1,-50 26,25-13,-1 0,-12 24,14-24,-2 0,-37 0,25 0,1 0,-50 25,50-13,-1 1,-49 11,39-12,-4 1,-35 12,48-13,2 0,-50 13,38-13,-2 1,-60 11,59-11,3-1,-62 37,61-36,0-1,-62 13,53-25,-7 0,-45 24,60-11,2-1,-63 13,63-13,-2 1,-61 11,62-24,0 0,-61 25,73-25,0 0,-49 25,40-14,-6 2,-34-13,37 0,0 0,-37 25,38-25,-2 0,-36 0,51 0,-3 0,-48 0,39 0,-4 0,-10 0,26 0,-4 0,-47 0,49 0,1 0,-25 0,36-12,1-1,-37 13,37 0,-1 0,-12-24,25 11,0 1,-24 12,11 0,50-25,-12 25,-13-12,1 0,36 12,-11-13,-2 1,38 12,-15-12,5-1,10 13,-39 0,4 0,60 0,-12 0,-1 0,86 0,-82-11,18-3,64 14,-59-12,-4 0,64 12,-76-12,3-1,73 13,-97 0,21-25,26 25,-48-24,-2-1,26 25,-39-12,3-1,11 13,-28-11,7-2,-4 13,-11-13,-2 1,-18 12,-11 0,-7 25,13-25,-1 0,0 0,-24 24,-13-24,18 0,-11 25,6-25,0 0,-38 25,38-13,0 0,-38 13,38-13,0 1,-38 11,25-11,1-1,-50 38,37-26,0 1,-62 24,72-49,-20 0,-27 25,53-14,-7 3,-46 10,38-12,-2 1,-61 36,61-36,2-1,-63 13,63-25,-2 0,-60 24,75-24,-4 0,-71 25,48-25,1 0,-50 25,64-25,-4 0,-59 0,64 0,-6 0,-59 24,74-24,1 0,-50 0,39 0,-4 0,-35 25,49-25,0 0,-24 0,37 0,-1 0,-36 25,38-25,-3 0,2 0,49 0,-12 0,-13 0,0 0,13 0,-3 0,5 0,23 0,-26 0,26 0,24 0,-26 0,2 0,24 24,-17-24,10 0,31 0,-38 0,4 0,34 25,-53-25,9 0,45 0,-50 0,0 0,1 25,-16-25,6 0,34 0,-31 0,12 0,44 0,-40 0,6 0,33 0,-52 0,7 0,46 0,-51 0,2 0,24 0,-28 0,7 0,-4 0,-15 0,6 0,10 0,-13 0,0 0,-13 0,0 0,2 0,-2 0,1 0,0 0,-1 0,-12 0,1 0,5 0,-11 0,11 0,-12 0,6 0,-48 0,11 0,18 0,-11 0,18-12,0-1,-24 13,24-12,0-1,-25 13,13 0,-1 0,-36 0,37-12,-1 0,-36-13,23 12,3 1,-27 12,26-12,-1 0,-49 12,51-24,-3-2,-24 2,25 11,1 1,-50-13,38 13,-2 0,-36-13,51 2,-3-3,-48 1,49 12,0 1,-24-12,25 12,-1-1,-25-12,25 0,1 1,-50-1,50 2,-2-3,-23 1,28 4,-7-7,-22 3,39 2,-2-3,-37 1,39 3,-2-5,-61 2,49 0,0 1,-24-1,25 1,-1-1,-49 0,51 14,-4-3,-22-10,24 11,1 1,-26-13,27 14,-3-2,-23 13,37 0,-1 0,-12 0,13-13,0 1,-1 0,26 49,-2-37,2 0,12 0,-13 0,1 0,36 24,-25-12,1 1,25 12,0-13,-2 0,26 13,-25-13,1 1,24 11,-28-24,7 0,21 25,-12-12,-1-1,38 12,-40-24,5 0,10 0,-51 0,4 0,47 25,-13-25,1 0,37 25,-52-25,4 0,48 0,-23 0,-4 0,27 0,-51 0,2 0,49 0,-53 0,7 0,21 0,-37-13,0 1,12 12,-13-12,2-1,-13 13,0 0,-1 0,-6-18,-11 12,-7-19,11 14,2-3,-13-4,0 12,0-19,0 13,0-1,0-5,0 12,-24-19,24 2,0-3,-25-24,25 27,0-3,-25 1,25 0,0 1,-24-25,24 25,0-2,-25-23,25 16,0-8,-25-8,13 12,0 0,-13-13,25 27,0-3,-25-23,25 23,0 2,-24-25,24 13,0-2,0-11,0 25,0-2,-25 2,25-1,0 0,0-24,0 25,0-1,-25-25,25 28,0-5,0-22,0 24,0 0,-24-24,24 14,0-4,-25-10,25 23,0 2,0-25,0 13,0-2,0-11,0 16,0-8,-25-9,25 13,0 0,0-12,0 13,0-2,0-12,0 25,0 1,0-25,0 12,0 0,0-13,0 16,0-6,0-9,13 24,-1 1,-12-26,0 15,0-4,0-10,0 15,0-6,25-9,-13 24,0 0,-12-24,0 16,0-8,0-8,26 11,-2 2,-24-14,12 2,0-2,-12 0,0 27,0-3,25 1,-12 0,-1 1,-12 6,0 11,0-17,13 11,-2 1,8 12,-13 0,6 0,1 0,-13-25,24 25,-24 25,12-25,1 0,-13 0</inkml:trace>
  <inkml:trace contextRef="#ctx0" brushRef="#br0" timeOffset="-29532">9154 296,'-25'0,"-24"74,37-38,-1 2,-12 12,25-39,0 2,-24 37,13-39,-3 2,-11 12,25-13,0 1,-24 11,12-12,24 1,-12-1,0 1,-25 11,13-12,24 1,-37 12,25-14,0 2,-148 160,62-76,-25 28,-37 72,87-123,-1 0,-62 99,90-115,-6 7,-58 83,73-98,0-1,-49 74,37-61,25-25,-37 37,40-56,-7 14,-9 17,25-39,0 5,0 9,0-12,25-24,0 12,-25 0</inkml:trace>
  <inkml:trace contextRef="#ctx0" brushRef="#br0" timeOffset="-28904">9326 124,'-24'0,"12"0,-1 0,-86 24,53-24,-6 0,-47 25,74-25,1 0,-75 25,51-13,-3 0,-97 38,85-38,3 0,-88 38,99-50,-1 0,-98 49,90-37,-7 1,-83 36,97-36,3-1,-75 37,75-37,-3 1,-47 11,72-24,2 0,-25 25,37-25,-1 0,-11 25,12-25,-1 0,13 0</inkml:trace>
  <inkml:trace contextRef="#ctx0" brushRef="#br0" timeOffset="-12787">9400 25,'-49'0,"37"-12,-1-1,-36 13,38 0,-3 0,-60 0,49 0,1 0,-75 0,63 0,-2 0,-60 25,51-25,-5 0,-47 25,49-25,2 0,-51 24,64-24,-4 0,-60 0,61 0,2 0,-62 0,61 0,0 0,-62 0,76 0,-3 0,-48 0,48 0,2 0,-50 0,38 0,-2 0,-11 0,26-11,-3-2,-24 13,26 0,-1 0,-49 0,39 0,-4 0,-35 0,49 0,1 0,-50 0,49 0,0 0,-49 0,51 0,-3 0,-48 0,50 0,-2 0,-72 0,65 0,-8 0,-58 24,63-24,-2 0,-61 25,63-25,-2 0,-60 25,52-14,-7 2,-46 12,49-25,2 0,-26 25,50-25,-2 0,-72 24,52-12,-7 1,-70 12,73-13,1 0,-74 13,79-14,-11 3,-68 10,60-11,2-1,-62 13,66-25,-9 0,-3 13</inkml:trace>
  <inkml:trace contextRef="#ctx0" brushRef="#br0" timeOffset="-12786">3919 524,'-94'19,"43"-19,3 0,-75 0,86 0,0 0,-86 25,77-25,-7 0,-70 0,85 0,2 0,-63 0,51 0,-3 0,-47 0,65 0,-8 0,-58 0,76 0,-3 0,-73 0,65 0,-6 0,-34 24,49-24,1 0,-26 25,38-25,0 0,-38 25,39-14,-2 2,-12 12,12-25,1 0,12 0</inkml:trace>
  <inkml:trace contextRef="#ctx0" brushRef="#br0" timeOffset="-12788">4546 346,'44'0,"79"24,-37-24,1 0,36 25,-66-25,10 0,31 0,-37 0,2 0,35 0,-53 0,9 0,20 0,-25 0,1 0,24 0,-26 0,2 0,0 0,-16 0,6 0,9 0,-13 0,2 0,-13 0,-3 0,5 0,-27 0</inkml:trace>
  <inkml:trace contextRef="#ctx0" brushRef="#br0" timeOffset="-12789">4546 420,'19'0,"105"0,-54 0,8 0,45 0,-60 0,-3 0,39 0,-39 0,3 0,36 0,-47-13,-5 1,51 12,-48 0,-1 0,25 0,-39 0,4 0,10 0,-11 0,-2 0,14 0,-14 0,2 0,11 0,-26 0,3 0,-26 0</inkml:trace>
  <inkml:trace contextRef="#ctx0" brushRef="#br0" timeOffset="-12790">4546 246,'59'-12,"0"0,40 12,-38-24,1-1,37 25,-48-13,-4 1,52 12,-37 0,-1 0,38 0,-52-12,5 0,46 12,-47 0,-3 0,26 0,-26 0,3 0,23 0,-36 0,-2 0,13 0,-24 0,-1 0,1 0,-1 0,1 0,0 0,-12 0,-1 0,0 0,0 0,-12 0</inkml:trace>
  <inkml:trace contextRef="#ctx0" brushRef="#br0" timeOffset="-1983">3751 148,'-25'0,"1"0,12 0,-1 0,-36 25,26-25,-4 0,-22 25,24-25,1 0,-50 0,39 0,-4 0,-35 0,49 0,0 0,-73 0,49 0,-1 0,-73 0,77 0,-7 0,-70 0,73 0,1 0,-74 0,63 0,-4 0,-59 0,71 0,5 0,-76 0,74 0,-1 0,-73 0,76 0,-5 0,-71 24,74-24,-1 0,-73 0,87 0,-2 0,-86 0,79 0,-8 0,-71 0,63 0,-1 0,-61 0,79 0</inkml:trace>
  <inkml:trace contextRef="#ctx0" brushRef="#br0" timeOffset="-1975">4417 420,'-24'-25,"12"13,-1-1,-12 13,13 0,0 0,-38-24,26 12,-1-1,-49 13,48 0,2 0,-50 0,50 0,-1 0,-49 25,39-25,-4 0,-35 24,49-24,1 0,-50 25,50-25,-2 0,-48 0,51 0,-3 0,-48 0,49 0,1 0,-50 25,50-25,-2 0,-48 0,49 0,1 0,-25 0,24-13,0 1,-49 12,51 0,-3 0,-73 0,62 0,0 0,-61 0,50-12,-3-1,-48 13,61 0,2 0,-62 0,61-12,0 0,-62 12,64 0,-4 0,-60 0,49-13,2 1,-51 12,63 0,-2 0,-61 0,67 0,-10 0,-57 0,63 0,-2 0,-60 0,52 0,-7 0,-46 0,61 0,2 0,-62 0,74 0,-2 0,-48 0,40 0,0 0</inkml:trace>
  <inkml:trace contextRef="#ctx0" brushRef="#br0" timeOffset="-1976">515 372,'4'-2,"46"2,-14-12,2 0,11 12,-15-12,6-1,34 13,-22-13,-5 1,27 12,-15 0,5 0,10 0,-23 0,-3 0,26 0,-24-12,-2 0,26 12,-15 0,6 0,9 0,-23-13,-3 1,50 12,-39 0,6 0,33 0,-33-13,-6 1,39 12,-24 0,0 0,25 0,-40-12,5 0,35 12,-36 0,-3 0,39 0,-39-12,3-1,36 13,-54 0,9 0,20 0,-25-12,0-1,25 13,-27 0,5 0,22 0,-23 0,-3 0,26 0,-26 0,2 0,24 0,-40 0,7 0,33 0,-38 0,2 0,11 25,-14-25,4 0,10 0,-23 0,-2 0,50 25,-26-25,2 0,-50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5:36.871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 1,'24'24,"-11"-11,-1-1,13 37,-14-37,2 1,-13 36,12-26,1 4,-13 22,12-24,1-1,-13 26,11-27,2 3,-13 23,13-36,-1-1,-12-12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5:46.478"/>
    </inkml:context>
    <inkml:brush xml:id="br0">
      <inkml:brushProperty name="width" value="0.5" units="cm"/>
      <inkml:brushProperty name="height" value="0.5" units="cm"/>
    </inkml:brush>
  </inkml:definitions>
  <inkml:trace contextRef="#ctx0" brushRef="#br0">494 3621,'0'25,"0"-13,0 0,0 62,0-49,0 0,0 49,0-35,0-4,0 63,0-61,0 0,0 62,0-74,0-1,0 75,0-61,0-2,0 38,0-50,0 1,0 25,0-25,0-1,0 25,12-24,0 0,-12-25</inkml:trace>
  <inkml:trace contextRef="#ctx0" brushRef="#br0" timeOffset="-54160">228 6063,'19'0,"5"-12,1 0,25 12,-16 0,6 0,9 0,3-13,-5 1,27 12,-25-12,0-1,25 13,-28-11,7-2,21 13,-27-24,5-2,22 2,-30 12,10-1,-4 13,-25-13,-1 1,-24 12</inkml:trace>
  <inkml:trace contextRef="#ctx0" brushRef="#br0" timeOffset="-54161">1209 6039,'-25'0,"13"0,0 0,-38 24,38-24,0 0,-38 0,27 0,-3 0,-48 0,48 0,3 0,-27 0,26 0,-1 0,-49 0,34 0,6 0,-40 0,37-12,0 0,-62 12,64 0,-4 0,-29 0</inkml:trace>
  <inkml:trace contextRef="#ctx0" brushRef="#br0" timeOffset="-54162">740 6137,'-49'0,"37"-11,-1-2,-61 13,36 0,2 0,-62 24,61-24,0 0,-62 0,60 0,34 0</inkml:trace>
  <inkml:trace contextRef="#ctx0" brushRef="#br0" timeOffset="-41090">8673 6082,'-1'-7,"-12"-54,-36-38,37 26,-1-2,-36-48,36 58,1 7,-37-66,49 62,0 1,-49-38,37 40,-1-5,-36-10,36 23,1 3,-37-26,37 25,-1-1,-36 1,26 15,-4-6,3-9,11 24,1 0,-13 1,14 0,-2-2,-12 2,25 12,0-1,0 1,0 49,12-25,1 0,-13 38,11-39,2 2,-13 37,13-38,-1 0,-12 13,12-13,1 1,-13 36,0-38,0 3,0 35,12-37,0 1,-12 11,0-12,0 1,0 12,12-13,1 0,-13 13,12-13,1 1,-13 36,11-37,2 1,-13 36,12-37,1 1,12 11,-14-12,2 1,-13 37,13-38,-1 0,13 13,-13-13,0 1,-12 11,0-12,0 1,0-6,0 11,12-18,1 0,-1 0,-49 0,13 24,18-18,-13 13,8-19,-3 0,-35 25,24-25,1 0,-26 24,38-12,0 1,-13 12,14-25,-3 0,-35 24,37-24,-1 0,-36 25,37-13,-1 1,-11 11,12-24,-1 0,-12 0,13 0,0 0,-38 25,39-14,-2 3,-12-14,13 0,-1 24,2-24,-2 0,-12 0,12 0,1 0,-12 25,11-25,1 0,-13 25,14-14,-2-22,0 11,1 0,-13 24,13-24,0 0,-13 0,14 0,-3 0,-10 0,11 0,1 25,0-25,-1 0,-36 0,36 0,1 0,-12 0,11 0,1 0,-13 25,14-25,-2 0,-12 24,12-24,1 0,-37 0,37 0,-1 0,-11 0,12 0,-1 0,-36 0,36 0,1 0,-13 0,13 0,0 0,-38 0,37 0,2 0,-39 25,25-13,25-24,-49 12,40 0,-7 0,-33 0,38 0,-3 0,-35 0,37 0,-1 0,-36 0,24 0,1 0,-26 0,27 0,-3 0,-23 0,37 0,-1 0,-36 0,36-13,1 1,-37 12,26 0,-4 0,-22 0,37 0,-1 0,-36 0,37 0,-1 0,-36 0,37 0,-1 0,-36 0,36 0,1 0,-37 0,37-12,-1 0,-36 12,38 0,-3 0,-35 0,37 0,-1 0,-36 0,25 0,-1 0,-25 0,38 0,0 0,-38 0,38-13,0 1,-38 12,28 0,-5 0,-22 0,36 0,1 0,-37 0,37 0,-1 0,-36 0,23 0,2 0,-25 0,37 0,-1 0,-36 0,37 0,-1 0,-36 25,24-25,1 0,-26 0,38 0,0 0,-38 0,27 0,-3 0,-23 24,24-24,0 0,-49 0,50 0,-1 0,-24 0,23 0,2 0,-25 25,37-25,-1 0,-36 0,37 0,-1 0,-36 0,24 0,0 0,-24 0,37 0,-1 0,-36 25,36-25,1 0,-37 0,25 0,-1 0,-25 24,39-24,-2 0,-37 0,25 0,1 0,-25 0,25 0,-2 0,-23 25,27-25,-5 0,-23 0,26 0,-1 0,-24 0,26 0,-4 0,-22 0,37 0,-1 0,-36 0,26 0,-3 0,-24 0,27 0,-3 0,-23 25,24-25,0 0,-24 0,25 0,-1 0,-49 0,48 0,2 0,-25 24,25-24,-1 0,-49 0,50 0,-2 0,-48 25,50-25,-1 0,-49 0,50 0,-1 0,-25 0,25 0,1 0,-50 0,49 0,1 0,-26 0,27 0,-3 0,-48 0,48 0,3 0,-27 25,26-25,-1 0,-49 0,51 0,-4 0,-47 0,50 0,-1 0,-49 0,51 0,-3 0,-48 0,49 0,0 0,-24 24,25-12,-1 1,-25-13,27 0,-3 0,-48 0,49 0,1 0,-26 0,27 0,-3 0,1 0,13 0,0 0,-38 25,38-25,0 0,-38 0,39 0,-2 0,-37 0,38 0,0 0,-38 0,38 0,0 0,-13 0,14 0,3 0</inkml:trace>
  <inkml:trace contextRef="#ctx0" brushRef="#br0" timeOffset="-38943">450 6181,'13'-13,"-7"7,13-13,-13 13,13 6,-14 0,14 0,-13 0,13 0,-13 0,12 0,-12 0,13-18,-13 12,19 6,-14 0,2 0,12 0,-13 0,1 0,5 0,-12 0,19 0,-13 0,1 0,11 0,0 0,2 0,-2 0,-12 0,1 0,12 0,-1 0,1 0,0 0,-14 0,2 0,12 0,-13 0,1 0,11 0,-12 0,1 0,5 0,-11 0,17 0,-11 0,-1 0,6 0,-11 0,17 0,-2 0,6 0,-4 0,-12 0,1 0,12 0,-14 0,2 0,12 0,-13 0,1 0,12 0,-14 0,2 0,12 0,-14 0,3 0,10 0,-12 0,1 0,12 0,-14 0,2 0,12 0,-13 0,1 0,11 0,0 0,2 0,-2 0,-13 0,3 0,11 0,-2 0,3 0,-1 0,-14 0,2 0,12 0,0 0,-1 0,1 0,-13 0,1 0,11 0,-1 0,4 0,-3 0,1-13,0 1,24 12,-26 0,3 0,-1 0,-2 0,3 0,-1 0,-1 0,1 0,0 0,-14-11,3-3,10 14,2 0,-2 0,25 0,-25 0,1 0,0 0,-2 0,3 0,-1 0,0 0,-1 0,1 0,-1 0,1 0,25 0,-25 0,-1 0,1 0,-13 0,0 0,13 0,-2 0,3 0,-1 0,0 0,-1 0,26 0,-26 0,1 0,0 0,-3 0,5 0,-2 0,-1 0,1 0,24 0,-25 0,2 0,-2 0,2 0,-2 0,0 0,-12 0,1 0,12 0,-2 0,3 0,-1 0,-1 0,1 0,0 0,-13 0,0 0,13 0,-12 0,-1 0,12 0,1 0,0 0,-1 0,-12 0,1 0,12 0,0 0,-1 0,1 0,-13 0,1 0,11 0,1 0,0 0,-1 0,-11 0,-1 0,13 0,-2 0,3 0,-1 0,-13 0,0 0,13 0,-13 0,1 0,11 0,-1 0,4 0,-3 0,1 0,0 0,-1 0,0 0,2 0,-2 0,-11 0,-1 0,13 0,-1 0,1 0,0 0,-14 0,2 0,12 0,-13 0,1 0,11 0,-12 0,1 0,12 0,0 0,-1 0,1 0,-13 0,0 0,13 0,-2 0,3 0,-1 0,-1 0,1 0,0 0,-1 0,1 0,0 25,-14-25,3 0,10 0,-11 0,-1 0,13 0,-14 0,2 0,12 0,0 0,-1 0,-6 0,-11 0,18 0,-2 0,3 0,-1 0,-1 0,1 0,0 0,-2 0,3 0,23 0,-23 0,-2 0,13 19</inkml:trace>
  <inkml:trace contextRef="#ctx0" brushRef="#br0" timeOffset="-49791">7125 6098,'30'-10,"19"10,-14-12,4-1,10 13,-15 0,6 0,10 0,-26-12,1 0,24 12,-27 0,6 0,21 0,-25-12,1-1,0 13,-1 0,1 0,0 0,-2 0,3 0,-1 0,-13-13,1 1,11 12,-12 0,1 0,12 0,-12-13,-2 2,14 11,0 0,-1 0,1 0,-13 0,1 0,11 0,-11-13,-1 1,13 12,-13 0,0 0,13 0,-14 0,3 0,10 0,-12 0,1 0,5 0,-11 0,-7 0</inkml:trace>
  <inkml:trace contextRef="#ctx0" brushRef="#br0" timeOffset="-37626">7549 735,'25'49,"-2"-37,3 1,48 85,3-46,-6-5,53 101,-51-74,2 0,48 99,-44-81,-10-12,54 93,-34-97,-5-4,39 101,-62-112,2 1,11 86,-24-72,-19-29</inkml:trace>
  <inkml:trace contextRef="#ctx0" brushRef="#br0" timeOffset="-37625">9048 2819,'-5'-11,"-9"-15,-60 2,49-14,1 2,-75-14,64 15,-4-4,-133-84,82 33,7 7,-213-164,136 87,-1 0,-110-62,166 129,-12-12,-80-43,121 85,4 3,-76-39,99 63,-1-2,-49-11,65 26,-6-3,-59 26,74-13,1 1,-25 12,37 0,-1 0,-12 25,13-25,0 0,-1 0,26 24,-1-12,0 1,-12 61,13-49,-1-1,37 149,-12-76,0 3,62 122,-43-110,11 23,32 112,-26-126,2 4,49 122,-45-133,14 19,55 89,-75-125,2 3,73 98,-77-127,6 6,71 95,-79-115,10 10,20 56,-51-75,3 3,47 47,-50-74,3 2,-2 23,-26-26,4 3,-3-1,1-13,0 1,-25 11,12-24,0 0,1 0,-50-24,37 11,0 1,-25-13,25 14,0-2,-49-12,24 0,0 1,-73-75,62 27,-2-4,-135-121,82 61,-15-24,-92-87,100 124,-1-1,-98-122,114 127,-7-9,-83-70,96 83,6 8,-102-65,88 86,-2-1,-61-36,89 52,-6-6,-58-22,72 36,3 3,-75-14,87 49,-2 0,-36-24,51 26,-3-3,-24 26,38-13,0 1,-1 0,26 49,-13 12,12-25,0 1,13 74,10-64,4 4,84 158,-35-83,-3-6,63 139,-62-124,1 1,85 122,-78-129,10 13,44 142,-60-146,-3-6,63 127,-66-141,8 10,34 106,-61-133,-3-5,39 88,-38-98,1 0,37 74,-52-101,4 5,-1 47,-12-74,-2-1,13 25,-25-24,1 0,-25-1,12-24,1 0,-1 0,-49 0,37-12,0 0,-24-13,12 1,-1-1,-36 0,37 2,-1-3,-110-73,123 99,-148-148,-50 0,102 52,-5-5,-121-72,131 71,-15-18,-116-77,123 98,0 0,-123-73,140 78,-9-10,-106-68,96 83,5 5,-102-40,198 124,-84-72,-4-4,-110-47,128 65,-8-7,-119-59,108 61,5 3,-88-14,99 38,-2-2,-49 13,78 2,-6-3,-47 26,74-12,1-1,-1 13,13 0,-1 0,13 25,0-12,0-1,0 12,0-11,25 24,-2-2,3 4,73 133,-23-57,-4-8,51 91,-38-101,3 3,60 122,-68-130,13 14,55 116,-62-136,0 0,62 112,-77-104,6 9,71 94,-71-107,-6-7,28 90,-38-100,1 2,37 73,-41-102,7 6,9 47,-35-61,-4-2,-10 13,-1-24,1 0,0-1,-13-12,1 1,-1-1,-49-24,37-1,0 1,-25-12,13-1,0 0,-38 1,39 0,-2-2,-135-72,58 8,7 7,-114-65,111 62,-1-1,-135-61,129 67,-11-10,-118-57,121 47,4 4,-125-51,126 64,-5-4,-121-60,132 80,-17-12,-116-68,137 61,0 1,-112-62,116 77,-8-6,-83-47,97 48,4 4,-76-26,88 37,-3-2,-85-35,91 41,-10-10,-81-7,98 24,2 2,-51-2,64 15,-4-4,-10 39,26-11,-4-2,3 13,11 0,1 0,12 24,0-11,0 24,24-1,1 2,0 85,8-57,8 16,58 140,-24-109,-2-4,50 138,-51-127,4 7,72 144,-67-156,11 17,56 139,-73-158,-2-4,50 138,-51-140,4 8,47 107,-58-119,-6-9,64 79,-62-100,1 2,37 73,-52-101,5 5,22 46,-36-60,-2-2,-11 14,-2-27,3 3,-1-1,-15-25,4 0,-1 0,-50 0,-13-25,39 2,-2-3,-61-24,28 5,-7-8,-120-71,77 40,-5-5,-121-59,130 68,-14-12,-116-56,130 67,-13-11,-117-56,122 61,3 1,-125-62,139 77,-7-6,-107-71,108 71,-20-18,-88-53,115 66,-9-9,-82-57,103 78,-8-8,-94-45,108 59,4 4,-63-39,87 39,-2-3,-61 14,76 26,-3-4,-23 3,24 11,6 4</inkml:trace>
  <inkml:trace contextRef="#ctx0" brushRef="#br0" timeOffset="-52875">302 2159,'19'56,"6"-18,-1-2,26 62,-14-49,2 1,36 98,-28-79,6 10,22 94,-12-100,0 2,36 98,-38-113,4 3,10 85,-29-91,8 9,21 82,-24-86,-1 0,1 61,-27-77,3 7,23 45,-23-72,-2-2,0 25,-12-25,1 1,-13 0,11-13,3 1,-14 11,0-11,0-1,0 13,0-13,-25-24,25-13,-25 25,13 0,-25 0,25 0,-1 0,-61 25,28-25,-7 0,4 24,24-11,1-1,-75 37,64-37,-4 1,-60 36,61-23,2-2,-62 50,73-50,0 1,-49 49,51-62,-3 1,-23 36,24-36,0-1,1 37,12-37,-1 1,-12 12,14-25,-2 0,-12 24,13-11,-1-26,13-11,0 11,0 1,0-38,0 15,0-4,0-35,0 11,0 3,0-39,0 51,0-2,0-74,12 54,1-8,-13-70,0 47,0 5,0-52,0 64,0-5,0-83,0 69,0-16,0-103,0 98,0 1,0-173,0 132,0-18,0-89,0 119,0 8,0-53,0 128</inkml:trace>
  <inkml:trace contextRef="#ctx0" brushRef="#br0" timeOffset="-52874">469 926,'0'-19,"0"-18,0 0,0 13,0 12,0-1,0-5,0 11,0-5,0 49,0-12,12-13,1 0,-13 13,0-14,0 3,0 29</inkml:trace>
  <inkml:trace contextRef="#ctx0" brushRef="#br0" timeOffset="-52876">469 1332,'0'69,"-49"153,37-115,-1 8,-36 131,26-131,2-12</inkml:trace>
  <inkml:trace contextRef="#ctx0" brushRef="#br0" timeOffset="-54168">302 2235,'19'-94,"4"47,3-5,-1-22,-12 36,-1 2,-12-13,12 12,0 0,7 19,-13 11,6-5,-24 49,12 12,0-38,0 3,0 60,12-25,1 0,-13 99,0-77,0 6,-25 146,25-97,0-6,-25 152,25-127,0 6,-24 145,24-160,0 24,-25 136,25-162,0 3,-25 110,25-140,0 8,0 82,0-108,0-5,0 64,0-112,0 2,0 11,0-26,0 4,0-3,0-11,-24-26,18 13,12-24,-6 11,0 1,-25-37,25 25,0-2,0-72,0 25,0-2,-25-73,25 53,0 22</inkml:trace>
  <inkml:trace contextRef="#ctx0" brushRef="#br0" timeOffset="-54170">253 5278,'11'-23</inkml:trace>
  <inkml:trace contextRef="#ctx0" brushRef="#br0" timeOffset="-54171">277 5225,'44'-99,"1"-15,9-19,44-114,-49 115,1-7,24-108,-28 131,7-14,21-92,-36 108,-2 6,13-40,-25 76,1-4,-25 2,12 39,1-4,-13 14,0 0,0 1,-25 24,13 0,24 24,-12-17,-24 11,24-6,0 1,0 11,0-12,0 1,-25 36,25-23,0-2,0 74,0-62,0 2,-25 135,13-87,0 1,-38 110,38-110,0-1,-38 111,39-127,-2 8,-37 95,38-110,0-3,-38 63,50-74,0 1,-24 49,12-76,-1 3,-12 23,25-24,0 0,0 0,0-14,0 2,19-13,-13 0,6 0,1-24,11-1,1 0,0 0,73-49,-27 4,6-8,47-70,-49 48,-2 3,50-51,-62 63,2-3,35-35,-42 67,12-11,-19-7,-24 37,-1 0,1 12,-13 13,1-1,-38 87,0-24,1-1,-75 173,52-94,-5 15,-96 178,79-171,-10 21,-69 150,73-170,2-6,-50 126,77-180,33-64</inkml:trace>
  <inkml:trace contextRef="#ctx0" brushRef="#br0" timeOffset="-54174">995 6070,'91'-130,"12"-7,16-22,78-137,-85 135,-2 1,63-136,-79 155,9-14,45-67,-71 107,-6 8,28-41,-63 87,2-1,11-12,-37 51,1-4,-13 3,13 11,-1 1,-37 37,13-13,24 0,-12-6,-49 38,37-9,-1 4,-61 109,28-79,-7 10,-45 69,72-98,2-2,-50 100,38-75,-2 2,-36 49,51-78,-3 6,-48 72,49-75,1 0,-26 25,38-50,0 2,-13 23,12-36,1-1,-12 13,11-13,1 0,12-30,0 12,0-6,0-1,0-5,0 11,-25 7,25-12,0 0,-24 12,24-12,0-1,-25 13,13 0,-25 0,24 0,1 0,-186 49,58-14,-16 4,-66 35,146-61,4-1,-76 37,100-25,-2 2,-49 23,86-37,1 1,-31 8</inkml:trace>
  <inkml:trace contextRef="#ctx0" brushRef="#br0" timeOffset="-41091">253 5521,'17'0,"9"0,-1 0,-1 0,1 0,25 0,-27 0,3 0,48 0,-31 0,13 0,18 24,-27-24,4 0,73 25,-42-25,8 0,83 25,-73-13,-2 0,74 13,-64-13,6 1,84 11,-107-12,15 1,67 12,-78-13,7 0,71 13,-77-25,5 0,47 0,-68 0,13 0,55 0,-76 0,4 0,47 0,-67 0,11 0,32 0,-49 0,-1 0,25 0,-39 0,4 0,-14 0,-3 0,5 0,-2 0,-13 0,0 0,1 0,-50 0,12 0,0 0,14 0,-2 0,-37 0,39-11,-2-3,-12 14,13 0,-1 0,-36-24,37 12,-1-1,-36 13,23 0,2 0,-50 0,50-12,-1-1,-197-36,99-7,-25-11,-50 17,137 38,-1 0,-61 12,88-12,-4-1,-35 13,48 0,2 0,-25 0,25 0,-1 0,0 0,13 0,-1 0,-11 0,11 0,26 25,-2-25,2 0,12 0,-12 0,-1 0,12 24,-12-24,1 0,12 25,-3-25,5 0,22 25,-12-13,0 0,37 13,-16-14,8 3,106 35,-58-36,-6-1,90 37,-78-25,6 1,97 25,-121-39,18 2,102 37,-98-50,-2 0,100 24,-103-12,9 1,69-13,-82 0,-8 0,66 0,-76 0,3 0,48 0,-79 0,10 0,45 0,-62 0,-1 0,13 0,-38 0,2 0,12 0,-29 0,7 0,-3 0,-2 0,3 0,-1 0,-14 0,2 0,5-18,-11 11,11 7,-11 0,-7-18,0 12,0-6,24-1,1 13,-13 0,1 0,-13-18,0 11,24 7,-12 0,1 0,5 0,-11 0,11 0,-12 0,13 0,-13 0,19 0,-13 0,0 0,13 0,-13 0,1 0,36 25,-24-25,-1 0,26 25,-1-25,0 0,25 24,-15-12,6 1,9 12,-24-25,-2 0,26 24,-27-12,5 1,22 12,-22-25,-5 0,27 24,-26-24,2 0,24 25,-30-25,-12 0</inkml:trace>
  <inkml:trace contextRef="#ctx0" brushRef="#br0" timeOffset="-37627">8925 5657,'-19'-38,"7"2,-1-2,-36-60,38 29,-3-10,-35-69,37 61,-1 1,-36-87,49 67,0-10,-25-81,13 95,0 6,-13-101,25 99,0-1,0-74,0 80,0-11,0-69,0 85,0 3,0-87,0 87,0-3,0-85,0 93,0-13,-25-55,25 62,0 0,0-62,0 67,0-11,0-56,0 60,0 3,0-63,0 76,0-4,0-47,0 66,0-9,0-33,0 37,0 1,0-13,12 28,1-7,-13 4,0 11,0 2,-25 11,25 1,0-1,-24 0,24 13,0-1,-25 13,12 0,1 0,-12 0,11 0,1 0,7 0,-39 25,31-25,1 0,-37 25,37-25,-1 0,-36 0,36 0,1 0,-37 24,25-24,-2 0,-48 0,52 0,-5 0,-47 0,36 0,2 0,-87 25,75-25,-3 0,-97 0,58 0,7 0,-89 0,97 0,2 0,-125 25,115-14,-7 2,-107 12,108-25,5 0,-113 25,100-13,-3 0,-122 13,130-25,-14 0,-116 25,136-25,0 0,-112 24,116-24,-8 0,-108 0,109 0,85 0</inkml:trace>
  <inkml:trace contextRef="#ctx0" brushRef="#br0" timeOffset="-68373">543 485,'0'3,"12"9,1 1,-13 11,11-12,2 1,-13 36,0-36,0-1,0 37,0-24,0 0,0 73,12-64,1 6,-13 59,0-74,0-1,0 100,0-77,0 4,0 73,0-60,0-5,-25 64,25-62,0 2,0 60,0-78,0 9,-24 69,24-60,0-3,-25 64,25-89,0 4,0 60,0-54,0 8,-25 46,25-74,0-1,-24 50,24-39,0 4,0 35,0-48,0-2,0 25,0-37,0 1,0 36,0-38,0 3,0 10,0-11,0-1,0-6,24-12,-24-19,0 13,0 0,0-13,12 14,1-3,-13-10,0-1,0 0,0-24,12 25,1-1,-13-25,0 12,0 2,0-13,12 12,0 0,-12-37,0 30,0-11,0 6,12 13,1-2,-13-61,0 32,0-14,0-42,25 48,-1 2,1-75,-13 50,1-2,11-48,0 67,2-10,-2-57,1 75,0-2,-1-24,10 42,6-9,-40-8,11 30,3-11,11 6,-13 24,0 0,-12 1,0 12,0 5</inkml:trace>
  <inkml:trace contextRef="#ctx0" brushRef="#br0" timeOffset="-66953">1036 420,'0'19,"0"-13,0 12,0-7,0 3,0 35,0-36,0-1,0 37,0-36,0-1,0 62,0-51,0 3,0 122,0-50,0 2,-24 122,12-117,-1 12,-12 129,25-146,0 22,-24 125,11-147,1-3,12 101,0-116,0 9,-25 57,25-86,0-1,0 38,0-64,0 4,0 10,12-26,1 3,-13-1,0-13,25-24,-25-6,0 11,0-17,11 12,2-1,-13-36,0 12,0 0,0-13,12 14,1-2,-13-60,23 18,3-13,-1-30,-13 36,1 1,11-136,0 68,2-13,-2-55,2 121,-2 5,0-102,13 100,0-1,-12-24,-13 64,1-6,-13-9,12 24,0 2,-12-2,0 26,0-1,0 0,0 14,0-2,0 0,-24 50,-1-12,18-18,14 35,-7-29,0-1,-25 13,25-16,0 6,-24 59,24-52,0 6,-25 46,25-50,0 1,-25 74,13-48,0-4,-62 126,49-75,0 1,-24 99,38-129,-3 10,-35 93,37-97,-1-2,-36 100,49-114,0 6,-25 83,13-97,0-4,12 52,0-63,0 2,0 36,0-51,0 3,0-1,0-13,0 1,18-13,-12 0,6 0,1-25,-13 0,12 14,1-2,-13-37,25 13,-1 0,1-37,11 14,2-3,36-110,-30 74,10-24,20-74,-11 73,-2 1,13-99,-27 116,5-10,22-57,-37 74,0 1,12-50,-25 87,1-1,0-37,-2 52,3-5,-1 3,0 11,-21 32</inkml:trace>
  <inkml:trace contextRef="#ctx0" brushRef="#br0" timeOffset="-66952">2009 518,'-10'19,"10"-6,0-1,-25 37,25-37,0 1,-25 61,25-51,0 3,-49 122,12-74,0 0,-62 173,41-118,-7 13,-58 130,72-146,3-6,-51 127,63-139,-2 6,-61 108,65-131,-6 16,-9 65,37-122,-1-1,-36 50,49-76,0 3,0-1,0-13,0 0,0 1,25-50,-25 12,12 12,0 1,62-111,10 3,5-7,34-95,-46 82,-5 9,51-116,-37 99,1 0,61-123,-77 128,6-10,46-119,-46 119,-6 10,52-103,-122 245</inkml:trace>
  <inkml:trace contextRef="#ctx0" brushRef="#br0" timeOffset="-66955">2470 586,'-27'50,"-171"246,109-142,6-12,-115 154,125-174,-2 3,-97 171,90-168,-9 15,-82 129,111-160,1-2,-63 87,77-125,-4 4,-23 47,51-89,-4 6,3 10,24-26,0 1,0 0,0-14,0-47,0 24,0-1,24-36,10 15,6-6,59-108,-15 28,5-7,59-70,-67 80,10-13,58-92,-73 94,-4 9,76-103,-62 111,0 0,62-86,-66 92,9-12,57-56,-72 72,-4 5,51-52,-107 129</inkml:trace>
  <inkml:trace contextRef="#ctx0" brushRef="#br0" timeOffset="-66957">3011 649,'-75'135,"-10"11,-3 4,-60 97,79-144,-10 16,-69 103,73-135,2-2,-75 113,89-104,-5 9,-35 45,76-102,-3 7,-23 46,49-76,0 3,-25-1,25-14,0 2,18-13,-11 0,10 0,-10 0,43-24,-28 12,5-1,146-86,-36 0,-3 1,88-50,-103 52,9-6,94-70,-94 82,-10 7,80-65,-89 63,4-3,59-35,-102 77,8-7,46-21,-74 49,-1 1,-25 24,0-12,2-1,-26 38,0-13,0 1,0-7,-50 37,39-31,-2 1,-61 36,48-36,2-1,-25 12,25-12,-2 1,-146 110,83-56,-20 14,-88 43,125-76,-4 2,-97 74,103-77,-8 4,-94 97,83-84,5-4,-64 63,88-87,-3 2,-36 36,64-51,-4 4,-10 22,24-24,0-1,1 1,12-13,-1 1,13 11,11-24,3 0,4 0,-12 0,12 0,-11 0,18 0,-13 0,0 0,62-24,-13-1,2 0,159-73,-72 16,20-9,151-82,-132 73,-8 3,164-101,-165 91,11-8,129-82,-166 94,-12 9,56-30,-112 63,0-1,13-12,-53 39,7-4,-29 39,2-13,-2 1,-49 12,13 0,-25 74,11-35,2-4,-74 39,61-37,0 0,-210 185,84-70,-19 17,-114 102,158-146,4-3,-162 149,165-163,-9 7,-107 107,157-132,-17 17,-66 66,112-112,-1 1,-37 37,76-88,-3 2,-24 12,38-12,0-1,-1 0,50-24,-12-38,-13 25,1 1,159-99,-29 16,10-8,143-107,-103 68,-16 12,194-155,-177 139,6-4,170-134,-193 142,16-13,128-80,-172 123,-2 2,75-51,-130 116,13-9,19-8,-90 51,6-4,-16 27,1-12,0 0,-25 36,0-12,-74 100,36-37,2-2,-211 247,76-112,-3 4,-172 182,197-221,-22 24,-199 223,187-213,-4 5,-184 208,209-246,-21 22,-113 149,169-193,7-8,-77 78,148-161,-1 1,-48 37,76-77,-6 5,28-2,0-13,50-73,-27 38,3-4,171-145,-68 54,38-36,129-117,-120 108,18-19,152-114,-181 152,40-33,91-94,-164 151,7-7,83-46,-128 91,10-9,19-7,-80 76,13-6,-7 4,-25 12,1-1,-25 38,0-13,-24 0,24 1,0-1,-25 62,13-39,-1 4,-110 134,47-75,-21 26,-100 123,89-116,-6 9,-83 107,118-157,-15 17,-79 90,108-131,-18 16,-40 42,98-88,1 2,-26 11,39-26,-2 3,-12-26,13 0,49-24,-15 1,5-4,72-71,-2 24,3 0,122-124,-80 68,12-11,93-81,-95 108,-8 6,102-89,-123 99,1-2,49-23,-104 65,10-7,19 15,-60 25,-2 1,-11 24,-13-12,1-1,-13 38,0-14,-25 27,13-1,-1 0,-184 210,55-70,-12 16,-93 128,122-158,4-6,-126 139,137-173,-2 1,-61 73,128-129,-8 12,-46 44,86-99,1-1,-12 1,12-13,-1 0,31-30,-11 12,42-19,-25 1,1-1,173-148,-49 35,22-20,150-113,-134 109,-4 3,162-112,-176 126,8-6,94-71,-157 119,19-16,40-29,-112 98,1 1,12-1,-50 27,1-3,-25 51,13-12,-1-2,-61 64,24-39,0 2,-221 233,85-99,-24 26,-111 147,147-183,2-3,-149 186,155-180,-14 16,-116 115,156-169,8-7,-66 77,124-148,-1 1,-48 48,86-86,-1 1,-12-13,25-13,0 1,25-12,-1 12,1-1,148-160,-48 26,21-27,126-122,-113 125,2-3,160-147,-145 158,18-19,102-114,-134 147,-3 2,88-75,-140 127,8-7,33-22,-92 90,11-6,-18 15,-24 1,0-1,-25 74,0-37,0 1,-99 111,22-35,6-6,-126 164,74-101,-1 4,-147 171,147-187,-24 28,-123 134,159-159,2-3,-112 113,150-164,-4 6,-72 59,114-102,-6 7,-10-3,26-38,-1 0,0-12,25-12,0 0,0-13,13 12,-1 1,111-136,-13 15,2-5,86-109,-71 97,17-21,103-100,-110 121,-3 4,113-101,-129 129,11-10,68-70,-120 121,19-18,27-4,-74 62,1 0,-26 12,0 2,2-3,-26 75,0-36,0-1,-74 111,38-51,-2 4,-110 171,67-109,-11 20,-105 138,97-147,2-2,-74 124,99-150,-2 5,-73 96,96-144,5-8,-52 78,87-98,-1-1,-36 0,37-37,-1 1,1-1,49-49,12-12,-13 13,3-2,59-86,-9 36,-5 4,39-40,-66 68,10-11,7-7,-35 22,-4 5,-11 23,1 11,0 1,-7 12,-12 0,-6 25,0-13,0 0,-24 62,11-49,1 0,-87 197,31-97,-12 21,-43 76,62-136,-1 1,-62 86,89-115,-4 7,-35 34,62-87,-1 0,13 13,0-13,75-98,10 24,2 1,61-63,-55 55,12-10,18-19,-60 47,-3 3,14-2,-38 26,2-1,-13 0,-14 14,3-2,-39 13,13 0,-1 0,7 0,-12 24,11-16,-11 9,12-11,-13-12,14 6,10 25,-5-18,-24-14,18 7,-13 0,19 24,0 1,0-19,0 13,0 6,-25-25,20 0,-14 24,12-17,-11-14,12 7,-13 0,12 0,-10 0,4 0,1 0,-13 0,14 0,-2 0,0-12,1 0,-13 12,13 0,0 0,0 0,-1 0,-12 0,25-13,0 1,0-1,0 26</inkml:trace>
  <inkml:trace contextRef="#ctx0" brushRef="#br0" timeOffset="-37628">7184 6098,'19'-10,"31"-15,24 25,-27-11,5-2,22 13,-36 0,-2 0,13 0,-25-12,2-1,23 13,-3 0,7 0,-4 0,-11-13,-2 1,13 12,-13-12,2 0,12 12,-16 0,6 0,9 0,0-13,1 1,-1 12,-26-12,3-1,24 13,-12-12,-2 0,13 12,-25 0,1 0,25 0,-27-12,3-1,23 13,-24-13,0 1,-1 12,0 0,-4 0</inkml:trace>
  <inkml:trace contextRef="#ctx0" brushRef="#br0" timeOffset="-37629">8931 3625,'0'-13,"0"-27,0-34,0 35,0 4,0-15,12 26,-5 9</inkml:trace>
  <inkml:trace contextRef="#ctx0" brushRef="#br0" timeOffset="-37630">8955 3319,'0'-43,"0"-4,0-5,0 3,0 11,0 2,0-14,0 14,0-2,-24-11,24 15,0-6,0-9,0 11,0 2,0-14,0 15,0-4,0-10,0 10,0 4,0-15,0 2,0-2,0-24,0 40,0-6,0-34,12 24,0 1,-12-25,12 38,1-2,-13-36,0 36,0 2,0-13,0 12,0 0,0-13,0 6,0-10,0 4,12 26,1-1,-13 0,0 13,0 0,0-6,0 11,-25-18,25 13,0 0,0-1,0 1,0-13,-25 25,25-49,0-12,0-1,0 12,12 14,1-2,-13-11,0 23,0 3,0-2,0 12,0 1,0-12,0 12,0-1,0-5,0 11,0-11,0 12,0-6,-25 24,1-12,24 24,-25-24,25 25,0-18,-25-14,19 7,-12 0,-7 0,19 0,-13 25,12-18,-10-14,6 7,-3 0,2 0,-1 0,-11 24,-1-24,18 0,14 25,-32-25,19 0,-12 25,18-1,0 1,0 0,0-25</inkml:trace>
  <inkml:trace contextRef="#ctx0" brushRef="#br0" timeOffset="-74068">6859 537,'-74'0,"38"-12,-3 0,-59 12,47 0,3 0,-51 0,76 0,-3 0,-97 24,71-24,5 0,-101 25,61-25,1 0,-86 25,90-14,-9 2,-106 12,108-12,5-1,-113 12,113-12,-5 1,-108 12,128-25,-10 0,-94 24,87-24,-1 0,-110 25,115-13,-9 1,-106 11,108-24,5 0,-113 25,113-13,-5 1,-108 11,128-24,-10 0,-94 25,87-25,-1 0,-85 25,113-25,-6 0,-83 24,97-24,4 0,-77 0,76 0,-2 0,-49 0,64 0,-4 0,39 0</inkml:trace>
  <inkml:trace contextRef="#ctx0" brushRef="#br0" timeOffset="-35409">8931 3625,'0'-53,"0"2,0 3,0-26,0 38,0-2,0-36,0 39,0-4,0-35,0 37,0 0,0-37,0 39,0-4,0-35,25 36,-1 2,-24-38,12 13,1-1,-13-13,11 41,2-6,-13-34,13 37,-1 0,-12-12,12 13,1-2,-13-11,13 10,-2 4,-11-15,13 26,-1-1,-12-24,0 13,0-2,0 13,0 0,0 1,0-26,12 26,1-1,-13-24,11 25,2-2,-13 2,0-1,0 0,0-24,0 25,0-1,0 0,13-1,-1 3,-12-2,12 1,-6 12</inkml:trace>
  <inkml:trace contextRef="#ctx0" brushRef="#br0" timeOffset="-35410">9147 809,'-7'0,"-5"24,0-24,-1 0,-61 50,36-37,2-2,-62 39,60-38,2 0,-14 13,27-13,-3 1,-73 36,52-25,-4 1,-97 25,91-27,-10 3,-81 48,94-52,-15 5,-79 72,73-62,2 0,-100 86,91-76,-8 5,-83 96,84-84,5-5,-88 89,98-86,-1 0,-97 86,102-90,-8 7,-70 59,97-74,3-2,-51 51,64-75,-4 1,-10 25,27-28,-5 5,2-2,13-13,49-24,11-13,2 0,49-24,-42 3,9-7,107-21,-55 15,11-5,68-35,-96 43,20-11,77-32,-88 50,2-1,60-24,-79 28,12-6,18 2,-68 29,13-7,6 3,-50 2,2-3,-2 26,-11 0,-1 0,6 0,-11 0,5 0,-49 25,12-1,18-16,-35 34,30-30,-1 0,-85 87,51-52,-5 5,-71 46,72-47,3-3,-75 51,63-63,-4 2,-59 61,84-74,4-1,-39 25,49-37,1 1,-26 12,39-25,-2 0,0 0,26-25,-13 13,0-1,49-61,-4 17,9-9,69-107,-37 62,1 0,61-62,-56 81,13-13,43-43,-60 60,-3 3,-11-13,-38 50,2-3,-14 2,-1 26,4-4,-9 9,-12 12,6-6,-48 48,36-60,17 24,-10 0,18-25,-13 13,1-1,36-36,-25 25,1-1,25 0,-28 2,5-3,-2 1,-1 13,1-1,0-11,-13 12,0-1,7-5,-13 11,-6-11,0 12,0-6,0 48,-49-11,26-14,-4 3,-145 84,48-23,1-2,-74 51,116-90,-11 6,-105 58,107-59,7-4,-90 64,115-75,-7 1,-58 25,88-39,-4 2,-35 12,49-25,0 0,1 0,12 0,-1 0,13-25,0 0,0 1,25-1,-13 1,0-1,62-74,-7 10,14-19,18-15,-50 50,1-2,24-24,-39 64,4-4,-15-10,-1 26,4-4,-3 3,-122 147,37-63,-2 3,-85 85,78-66,-8 9,-94 82,105-118,-15 13,-90 55,110-73,0-1,-36 25,74-50,-2 1,-23 0,24-12,1-1,24-30,0 11,0-5,49-25,-1-11,3-3,97-97,-32 32,14-15,68-41,-91 96,33-21,57-51,-93 78,14-8,5 4,-67 41,12-8,6 16,-50 1,1-1,0 0,-50 75,-49-1,37-12,0 0,-111 111,53-65,-7 7,-96 82,109-108,6-4,-115 112,113-99,-3 2,-84 98,103-104,-10 10,-69 44,100-87,-3 2,-48 36,88-51,-2 4,-37-3,39-24,-2 0,0 0,26-24,-2 0,2-2,61-48,-11 12,-2 1,62-62,-39 27,5-6,59-46,-80 80,12-12,19-18,-63 49,2-1,-14 1,0 25,2-2,-26 2,0 11,0 1,0 0,-25 49,13-26,-1 2,-110 86,35-49,3-1,-88 74,89-75,-4 3,-110 97,107-91,-15 9,-67 57,111-85,1-2,-62 63,75-75,-3 1,-23 25,49-50,1 0,-1 0,13 0,-1 0,1 0,24-25,0 1,1-1,36-74,-13 27,2-4,12-47,1 58,-4 6,3-64,-14 63,2-3,-14-11,-12 39,1-4,-13 14,13 0,-1 1,-37 24,13-12,-1-1,-36 38,38-14,-3 2,-183 111,62-38,-1 0,-111 87,141-102,-10 6,-106 71,119-84,9-5,-79 65,112-87,-2 0,-35 37,86-74,-1 0,-36 24,36-24,1 0,12-24,0 12,0-1,25-36,1 23,-3 2,76-99,-24 11,-2 2,50-63,-53 92,8-10,21-33,-48 48,-3 4,1-2,-13 38,2-2,-38 14,11 1,3-4,-39 27,13 0,-1 25,7-19,-62 62,30-30,2-2,-112 87,75-62,-2 2,-73 60,102-89,-7 6,-45 59,73-75,0 1,-49 49,51-62,-3 1,1 11,13-11,0-26,6 13,36-24,20-26,-3 3,4-4,97-48,-58 20,18-15,65-29,-63 49,2 0,60-49,-90 64,9-6,32-9,-72 36,-3 2,1 12,-25 0,2-2,-26 51,11-25,2 0,-37 25,11-13,1 25,12-25,0 1,-49 36,11-24,2-1,-38 75,37-63,0 2,-37 36,39-51,-4 3,-35 48,61-49,1 0,-37 24,37-37,-1 1,-12 11,14-24,-2 0,0 0,26-24,-1 11,0 1,13-37,-1 24,1 0,0-24,-3 27,5-5,-2 2,-13 1,1-1,-13 0,11 14,2-3,-37 14,13 0,-3 0,8 0,-87 50,49-39,-10 2,-144 86,74-37,2-1,-125 63,137-64,-2 3,-110 60,132-77,-18 7,-64 70,97-85,2-2,-51 38,89-62,-4 1,-35 36,51-49,-3 0,1 0,13 0,49-49,-24 23,-1 3,37-27,-12 1,0 0,62-75,-21 35,16-19,30-15,-61 46,-3 6,14-28,-25 62,1 0,-26 12,0 14,2-2,-8-6,-12 13,6-6,-24 49,-12-13,24-11,0-1,-25 13,25-14,0 2,-25 12,25-12,0-1,0 12,0-11,0-1,0-1,0 3,19-14,-13 0,6 0,1-25,-1 13,0-1,87-61,-29 16,8-7,70-83,-56 57,14-15,31-12</inkml:trace>
  <inkml:trace contextRef="#ctx0" brushRef="#br0" timeOffset="-66958">4397 532,'44'-44,"79"-55,-67 54,5-3</inkml:trace>
  <inkml:trace contextRef="#ctx0" brushRef="#br0" timeOffset="-66961">4796 296,'-10'19,"-64"80,41-65,-8 6,-82 83,76-64,-5 6,-71 58,78-90,-9 8,-69 82,63-75,-4 3,-59 48,66-65,-9 6,-58 58,71-76,-17 6,-29 21,76-37,-3 1,-48-13,52 0,-5 0,2 0,12-13,1 1,-12-13,12 13,-1 0,-12-13,25 2,0-3,-24 1,11 12,1 1,-37-37,37 1,-1-3,-36 27,37 1,-1-4,-61-22,38 13,-2-2,-36-11,51 26,-3-4,-48 3,37-1,0 0,-13 25,27-11,-3-2,-23-12,38 14,-3-3,-11 14,13 0,0 0,-13 0,13 0,24 25,-12-18,0 11,12-18,1 0,-1 0,0 49,13-37,0 1,-1 36,-12-25,1 1,36 74,6-66,14 8,29 82,-24-61,0 0,50 86,-66-90,7 7,58 58,-59-71,-4-5,38 76,-36-86,0 0,36 62,-40-53,8 7,32 45,-35-47,-2-3,37 51,-40-64,8 4,8 60,-37-50,25-24,12 73,-26-61,2 0,0 62,-39-76,2 3,12 48,-13-49,1 0,-38 73,25-62,0 2,-49 36,26-51,-4 4,-71 71,36-49,0 1,-86 73,66-76,-9 5,-106 47,83-61,6-2,-114 62,113-61,-4 0,-109 37,119-51,-16 4,-78 47,110-37,1 0,-87 37,103-51,-8 3,-94 48,108-49,4-1,-63 26,99-38,-1 0,-50 38,52-39,-3 2,1 12,13-13,0-24,6 12,12-25,6 1,0-1,-12-24,24 14,2-4,23-60,-11 24,-2 2,88-124,-40 76,4-5,85-121,-82 110,15-22,67-112,-61 134,-2 3,63-88,-80 104,11-11,19-44,-59 97,-4 4,14-2,-50 38,1-2,0 13,-2 14,3-2,-26 37,0-11,0-1,-25 13,13-13,0 0,-87 136,31-45,-12 17,-93 102,99-99,0 0,-123 124,91-129,-10 11,-106 117,133-144,5-6,-88 101,111-136,-2 1,-60 62,88-101,-4 3,-11 23,27-37,-3 1,1-13,25-12,0-1,0-5,0 12,25-68,24 0,1 0,98-148,-43 59,12-20,56-113,-60 120,-4 7,88-127,-101 140,5-9,47-57,-80 120,12-18,-6-3,-50 75,2-3,-2 2,-12 26,1-4,-38 52,13-13,-25 25,13 0,-1 0,-173 185,84-73,-18 23,-90 124,115-166,-8 12,-107 129,139-164,-7 8,-83 82,122-120,3-6,-50 53,61-100,0 1,12 0,14-25,-3 0,14-25,0 12,0 1,0-37,25 13,0-2,73-135,-6 47,14-19,67-126,-49 96,-2 4,100-150,-105 158,13-19,67-114,-95 156,-6 9,27-42,-86 100,0-2,12 1,-37 51,1-3,-13 50,0-11,-49 24,37-13,-1 1,-184 222,43-67,12-15,-105 156,124-162,-1 2,-122 160,158-200,-22 30,-87 120,125-175,-4 5,-48 72,90-127,-6 7,-9-4,38-26,-3 3,-10-26,11 0,26-24,-1 0,0-2,38-72,14-5,-5 8,89-127,-53 69,8-14,94-129,-71 123,19-25,77-122,-84 144,-4 6,63-101,-114 141,7-11,58-57,-84 108,-9 13</inkml:trace>
  <inkml:trace contextRef="#ctx0" brushRef="#br0" timeOffset="-66960">3117 666,'-43'78,"-21"36,-133 182,96-139,-20 31,-101 182,111-197,0 0,-111 197,127-217,-8 15,-69 103,97-159,1-2,-49 63,99-125,-1 2,0 0,14-27,-3 3,33-44,-13 11,19-42,-1 2,1-5,74-120,3 31,-7 10,78-115,-63 87,2-3,110-134,-106 133,15-20,66-88,-84 121,-4 4,39-76,-76 114,4-6,23-9,-65 77,6-7,-14 27</inkml:trace>
  <inkml:trace contextRef="#ctx0" brushRef="#br0" timeOffset="-66962">3405 684,'0'1,"-13"12,1-1,-62 136,38-64,-2 5,-85 133,77-108,-7 18,-70 115,61-124,50-49,-87 74,75-100,-1 3,-25 48,38-74,0-1,12 1,0-13,24-24,26-13,-25 0,-1 1,124-100,-16 29,7-7,59-71,-85 83,20-17,65-66,-87 87,0 0,37-38,-78 66,8-7,-4 16,-49 23,-1 2,-6 24,-11 0,-7 50,0-40,0 4,-123 184,50-78,-2 6,-98 146,82-136,-16 24,-115 136,122-145,3-6,-125 151,136-161,-1 1,-85 111,113-153,-6 9,-58 45,74-99,-1 1,-24 49,74-88,0 2,-24 12,13-25,-3 0,14-18,0 11,25-42,-14 26,2-3,37-48,-12 10,-2 4,62-88,-17 56,11-13,31-43,-53 78,8-8,46-21,-63 50,1 0,61-1,-63 14,4-2,10 14,-36-2,-2 2,-36 24</inkml:trace>
  <inkml:trace contextRef="#ctx0" brushRef="#br0" timeOffset="-84816">1826 5792,'49'-49,"-24"23,0 2,-1-25,3 22,-4 5,26-52,3 22,-5 5,27-27,-5 5,-15 15,20-45,-21 32,-7 10,28-41,-13 36,1 0,12-36,-23 46,-3 5,26-27,-13 25,1-1,12-24,-35 9,-4 7,39 9,-39 14,4-4,-14-11,-2 27,3-3,-1 1,-1 13,1 0,-7-7,-11 13,-7-12,0 11,0-4,-50 47,25-23,1-1,-25 37,37-37,-1 1,-61 36,28-26,-7 3,-70 73,61-62,1 0,-63 62,66-52,-7 4,-58 48,59-48,4-3,-63 50,89-52,-6 7,-59 46,67-78,-10 7,-32 46,51-50,-3 2,1 23,14-38,-2 3,-12 10,25-13,0 3,0-2,49-49,-24 25,0 0,-1-13,-1 2,4-3,22-24,-5 17,11-8,19-8,-26 0,2-1,0-24,-16 28,6-7,9-21,-12 38,0-2,-12-11,-3 15,5-6,-2 15,-3 3,5-5,-27 2,13 0,-1 1,-37 24,25-12,0-1,-25 38,14-25,-2 0,-61 25,49-13,0 0,-98 38,64-27,-5 3,-60 73,61-61,3-2,-63 62,74-73,-1 0,-49 49,67-52,-10 5,-56 47,73-61,0-1,-24 12,37-11,-1-1,-11 13,13-25,-3 0,1 0,26-25,-13-24,12 25,1-2,11-48,11 6,4-12,11-43,-18 58,10-18,7-40,-25 52,1-6,0-47,-1 53,1-6,0-21,0 34,-1 4,-24-14,12 38,1-2,-13-11,0 26,0-3,0 1,0 13,0-1,-25 13,25-12,0 0,0-1,-49 75,12-50,0 1,-37 36,50-37,-1 1,-49 61,37-25,0 0,-37 50,38-75,-3 1,-35 74,41-65,-8 6,-33 34,50-49,-1-1,-24 26,37-27,-1 3,-12 23,13-36,0-1,-13 13,25-13,0 0,0 1,0-50,0 25,0-1,49-12,-26 3,4-5,47-72,-1 26,2-2,23-48,-39 52,6-6,34-46,-56 68,12-14,44-29,-39 50,3-3,11-23,-40 28,6-7,10 4,-17 26,8-3,-17 1,-12 2,1-3,5 26,-11 0,-7 24,12-24,0 0,-36 25,24-13,0 1,-50 61,39-51,-2 3,-61 73,50-41,-2 7,-72 83,50-65,-3 7,-48 82,48-108,4-4,-52 88,63-101,-2 4,-36 48,63-76,-3 3,-11 24,13-38,0 0,-13 13,13-13,73-24,-36 0,0-1,24 13,-16-22,8-5,58 2,-27 1,4-1,47 0,-51-11,4-2,48 14,-56 1,12-4,43 3,-48-14,-2 2,50-14,-64 27,6-3,58-23,-60 24,-3 0,39-24,-38 13,1-2,37 13,-53 2,7-3,-4 1,-11 13,-2 0,-11-13,-1 13,1-1,0 13,-12 0,-2 0,8 0,-13 0,6 0,-73 50,48-38,1 0,-37 62,49-50,0 2,-74 72,41-53,-8 9,-33 69,37-73,0-1,-37 74,38-75,-2 3,-36 48,48-61,2-2,-25 62,37-73,-1 0,-11 24,12-26,-1 3,13-1,0-12,0-1,18-12,-11 0,5 0,0-25,13 13,0-1,24-11,-26 12,3-1,48-36,-23 11,-3 2,26-14,-26 3,3-4,23 1,-40 17,6-8,34-8,-37 12,0 0,12 12,-25 2,1-3,0 1,-13 14,1-2,11 13,-12 0,1 0,-1 0,-73 49,38-26,-4 3,-22 24,24-25,1-1,-75 75,65-65,-6 6,-59 58,54-52,-8 7,-46 46,61-62,2 0,-38 37,50-50,-1 1,0 24,13-24,-1 0,-11-1,11-11,1-1,0 0,49-24,12-13,-24 13,49-50,0 13,-38 22,26-20,62-52,-38 35,25-20,37-14,-77 50,6-3,47-48,-48 36,-4 3,26-14,-37 25,2-1,11 1,-40 14,6-4,9 14,-24 0,-1 1,-6 6,-11 11,5-4,-49 22,13 14,12-13,-1 1,-36 11,23-11,2-1,-74 37,61-25,0 2,-87 48,78-40,-6 6,-72 34,62-37,1 0,-63 61,78-63,-6 4,-72 60,73-73,4-3,-77 76,88-62,-2 0,-60 62,63-76,-4 3,-35 48,48-36,2-2,-50 38,50-62,-1 1,0 36,14-37,-2 1,-12 12,25-13,0 0,0 13,0-13,25-24,-1 12,0-12,2-1,23 13,-25-12,1 0,49-13,-14-11,4-2,34-11,-20 23,-8 2,54-25,-51 24,2 0,48-24,-64 2,5-5,35-22,-36 37,-2 0,37-12,-26 13,4-2,48-11,-68 4,11-9,7 5,-28 26,7-4,21 3,-40 1,6-4,9 3,-24 11,-1-24,1 37,-13-12,1 0,5-6,-12 11,12-11,-11 11,5-4,-24 47,-13-11,13-25,0 0,-38 24,27-24,-3 0,-48 50,37-38,0 0,-12 38,37-38,-1 0,-61 38,40-39,-6 2,-83 61,73-49,1 0,-74 73,75-62,-3 2,-97 61,84-73,4-3,-88 76,88-50,-3 1,-85 49,102-53,-7 6,-70 47,63-63,-3 2,-61 61,89-65,-4 6,-59 34,59-49,4-1,-15 25,38-25,0 2,-13-2,14-13,-3 3,2-2,49-24,-26 12,3 0,35-25,1-12,-1 0,0 13,-25 12,1-1,49-12,-10-13,-4 2,38-13,-25 12,2 0,49-12,-46 4,16-9,30-20,-54 27,8-5,45-22,-40 39,7-4,58-35,-59 23,-5 3,64-26,-50 13,1-1,49-12,-67 28,11-7,56-21,-72 24,-4 2,51-2,-63 14,3-2,36-11,-53 26,7-3,21 1,-37 0,0 1,-13 24,0-12,2-1,-8-5,-12 11,6-4,-24 47,-12-36,17 0,-11 25,6-25,-1 0,-36 24,24-11,1-1,-50 37,49-36,0-1,-49 37,51-37,-3 1,-48 36,38-24,-2 0,-61 24,66-26,-8 3,-57 24,62-38,-2 0,-12 13,27-13,-3 1,-73 36,67-27,-10 5,-56 47,49-49,-1 0,-73 49,78-40,-9 6,-69 34,59-36,4-2,-63 38,87-38,-2 2,-61 36,52-39,-4 4,-48 35,73-61,2-1,-25 37,37-37,-1 1,-11 11,24-12,0 1,0 12,0-13,24-24,-11 12,-1 0,37 0,-25-12,2-1,48 13,-17-23,9-3,-16 26,-13-13,0 1,61 12,-26-24,4-1,97 0,-58-13,-8 2,90-13,-76 24,5 0,71-24,-94 15,16-6,79-10,-74 26,-2-1,76 0,-103 2,7-3,71 1,-95-8,17-8,28 17,-49-1,0 0,25 25,-65-11,6-2,9 13,-11-26,-2 2,-11 24,-13-12,0 0,1-1,-50 26,25-13,-1 0,-12 24,14-24,-2 0,-37 0,25 0,1 0,-50 25,50-13,-1 1,-49 11,39-12,-4 1,-35 12,48-13,2 0,-50 13,38-13,-2 1,-60 11,59-11,3-1,-62 37,61-36,0-1,-62 13,53-25,-7 0,-45 24,60-11,2-1,-63 13,63-13,-2 1,-61 11,62-24,0 0,-61 25,73-25,0 0,-49 25,40-14,-6 2,-34-13,37 0,0 0,-37 25,38-25,-2 0,-36 0,51 0,-3 0,-48 0,39 0,-4 0,-10 0,26 0,-4 0,-47 0,49 0,1 0,-25 0,36-12,1-1,-37 13,37 0,-1 0,-12-24,25 11,0 1,-24 12,11 0,50-25,-12 25,-13-12,1 0,36 12,-11-13,-2 1,38 12,-15-12,5-1,10 13,-39 0,4 0,60 0,-12 0,-1 0,86 0,-82-11,18-3,64 14,-59-12,-4 0,64 12,-76-12,3-1,73 13,-97 0,21-25,26 25,-48-24,-2-1,26 25,-39-12,3-1,11 13,-28-11,7-2,-4 13,-11-13,-2 1,-18 12,-11 0,-7 25,13-25,-1 0,0 0,-24 24,-13-24,18 0,-11 25,6-25,0 0,-38 25,38-13,0 0,-38 13,38-13,0 1,-38 11,25-11,1-1,-50 38,37-26,0 1,-62 24,72-49,-20 0,-27 25,53-14,-7 3,-46 10,38-12,-2 1,-61 36,61-36,2-1,-63 13,63-25,-2 0,-60 24,75-24,-4 0,-71 25,48-25,1 0,-50 25,64-25,-4 0,-59 0,64 0,-6 0,-59 24,74-24,1 0,-50 0,39 0,-4 0,-35 25,49-25,0 0,-24 0,37 0,-1 0,-36 25,38-25,-3 0,2 0,49 0,-12 0,-13 0,0 0,13 0,-3 0,5 0,23 0,-26 0,26 0,24 0,-26 0,2 0,24 24,-17-24,10 0,31 0,-38 0,4 0,34 25,-53-25,9 0,45 0,-50 0,0 0,1 25,-16-25,6 0,34 0,-31 0,12 0,44 0,-40 0,6 0,33 0,-52 0,7 0,46 0,-51 0,2 0,24 0,-28 0,7 0,-4 0,-15 0,6 0,10 0,-13 0,0 0,-13 0,0 0,2 0,-2 0,1 0,0 0,-1 0,-12 0,1 0,5 0,-11 0,11 0,-12 0,6 0,-48 0,11 0,18 0,-11 0,18-12,0-1,-24 13,24-12,0-1,-25 13,13 0,-1 0,-36 0,37-12,-1 0,-36-13,23 12,3 1,-27 12,26-12,-1 0,-49 12,51-24,-3-2,-24 2,25 11,1 1,-50-13,38 13,-2 0,-36-13,51 2,-3-3,-48 1,49 12,0 1,-24-12,25 12,-1-1,-25-12,25 0,1 1,-50-1,50 2,-2-3,-23 1,28 4,-7-7,-22 3,39 2,-2-3,-37 1,39 3,-2-5,-61 2,49 0,0 1,-24-1,25 1,-1-1,-49 0,51 14,-4-3,-22-10,24 11,1 1,-26-13,27 14,-3-2,-23 13,37 0,-1 0,-12 0,13-13,0 1,-1 0,26 49,-2-37,2 0,12 0,-13 0,1 0,36 24,-25-12,1 1,25 12,0-13,-2 0,26 13,-25-13,1 1,24 11,-28-24,7 0,21 25,-12-12,-1-1,38 12,-40-24,5 0,10 0,-51 0,4 0,47 25,-13-25,1 0,37 25,-52-25,4 0,48 0,-23 0,-4 0,27 0,-51 0,2 0,49 0,-53 0,7 0,21 0,-37-13,0 1,12 12,-13-12,2-1,-13 13,0 0,-1 0,-6-18,-11 12,-7-19,11 14,2-3,-13-4,0 12,0-19,0 13,0-1,0-5,0 12,-24-19,24 2,0-3,-25-24,25 27,0-3,-25 1,25 0,0 1,-24-25,24 25,0-2,-25-23,25 16,0-8,-25-8,13 12,0 0,-13-13,25 27,0-3,-25-23,25 23,0 2,-24-25,24 13,0-2,0-11,0 25,0-2,-25 2,25-1,0 0,0-24,0 25,0-1,-25-25,25 28,0-5,0-22,0 24,0 0,-24-24,24 14,0-4,-25-10,25 23,0 2,0-25,0 13,0-2,0-11,0 16,0-8,-25-9,25 13,0 0,0-12,0 13,0-2,0-12,0 25,0 1,0-25,0 12,0 0,0-13,0 16,0-6,0-9,13 24,-1 1,-12-26,0 15,0-4,0-10,0 15,0-6,25-9,-13 24,0 0,-12-24,0 16,0-8,0-8,26 11,-2 2,-24-14,12 2,0-2,-12 0,0 27,0-3,25 1,-12 0,-1 1,-12 6,0 11,0-17,13 11,-2 1,8 12,-13 0,6 0,1 0,-13-25,24 25,-24 25,12-25,1 0,-13 0</inkml:trace>
  <inkml:trace contextRef="#ctx0" brushRef="#br0" timeOffset="-83692">9005 463,'-25'0,"-24"74,37-38,-1 2,-12 12,25-39,0 2,-24 37,13-39,-3 2,-11 12,25-13,0 1,-24 11,12-12,24 1,-12-1,0 1,-25 11,13-12,24 1,-37 12,25-14,0 2,-148 160,62-76,-25 28,-37 72,87-123,-1 0,-62 99,90-115,-6 7,-58 83,73-98,0-1,-49 74,37-61,25-25,-37 37,40-56,-7 14,-9 17,25-39,0 5,0 9,0-12,25-24,0 12,-25 0</inkml:trace>
  <inkml:trace contextRef="#ctx0" brushRef="#br0" timeOffset="-35411">9097 298,'-68'17,"22"-17,-6 0,-47 25,74-25,1 0,-75 25,51-13,-3 0,-97 38,85-38,3 0,-88 38,99-50,-1 0,-98 49,90-37,-7 1,-83 36,97-36,3-1,-75 37,75-37,-3 1,-47 11,72-24,2 0,-25 25,37-25,-1 0,-11 25,12-25,-1 0,13 0</inkml:trace>
  <inkml:trace contextRef="#ctx0" brushRef="#br0" timeOffset="-35412">9097 167,'-68'0,"43"0,1 0,-75 0,63 0,-2 0,-60 25,51-25,-5 0,-47 25,49-25,2 0,-51 24,64-24,-4 0,-60 0,61 0,2 0,-62 0,61 0,0 0,-62 0,76 0,-3 0,-48 0,48 0,2 0,-50 0,38 0,-2 0,-11 0,26-11,-3-2,-24 13,26 0,-1 0,-49 0,39 0,-4 0,-35 0,49 0,1 0,-50 0,49 0,0 0,-49 0,51 0,-3 0,-48 0,50 0,-2 0,-72 0,65 0,-8 0,-58 24,63-24,-2 0,-61 25,63-25,-2 0,-60 25,52-14,-7 2,-46 12,49-25,2 0,-26 25,50-25,-2 0,-72 24,52-12,-7 1,-70 12,73-13,1 0,-74 13,79-14,-11 3,-68 10,60-11,2-1,-62 13,66-25,-9 0,-3 13</inkml:trace>
  <inkml:trace contextRef="#ctx0" brushRef="#br0" timeOffset="-66946">3770 691,'-94'19,"43"-19,3 0,-75 0,86 0,0 0,-86 25,77-25,-7 0,-70 0,85 0,2 0,-63 0,51 0,-3 0,-47 0,65 0,-8 0,-58 0,76 0,-3 0,-73 0,65 0,-6 0,-34 24,49-24,1 0,-26 25,38-25,0 0,-38 25,39-14,-2 2,-12 12,12-25,1 0,12 0</inkml:trace>
  <inkml:trace contextRef="#ctx0" brushRef="#br0" timeOffset="-66948">4397 513,'44'0,"79"24,-37-24,1 0,36 25,-66-25,10 0,31 0,-37 0,2 0,35 0,-53 0,9 0,20 0,-25 0,1 0,24 0,-26 0,2 0,0 0,-16 0,6 0,9 0,-13 0,2 0,-13 0,-3 0,5 0,-27 0</inkml:trace>
  <inkml:trace contextRef="#ctx0" brushRef="#br0" timeOffset="-66949">4397 587,'19'0,"105"0,-54 0,8 0,45 0,-60 0,-3 0,39 0,-39 0,3 0,36 0,-47-13,-5 1,51 12,-48 0,-1 0,25 0,-39 0,4 0,10 0,-11 0,-2 0,14 0,-14 0,2 0,11 0,-26 0,3 0,-26 0</inkml:trace>
  <inkml:trace contextRef="#ctx0" brushRef="#br0" timeOffset="-66950">4397 413,'59'-12,"0"0,40 12,-38-24,1-1,37 25,-48-13,-4 1,52 12,-37 0,-1 0,38 0,-52-12,5 0,46 12,-47 0,-3 0,26 0,-26 0,3 0,23 0,-36 0,-2 0,13 0,-24 0,-1 0,1 0,-1 0,1 0,0 0,-12 0,-1 0,0 0,0 0,-12 0</inkml:trace>
  <inkml:trace contextRef="#ctx0" brushRef="#br0" timeOffset="-56143">3602 315,'-25'0,"1"0,12 0,-1 0,-36 25,26-25,-4 0,-22 25,24-25,1 0,-50 0,39 0,-4 0,-35 0,49 0,0 0,-73 0,49 0,-1 0,-73 0,77 0,-7 0,-70 0,73 0,1 0,-74 0,63 0,-4 0,-59 0,71 0,5 0,-76 0,74 0,-1 0,-73 0,76 0,-5 0,-71 24,74-24,-1 0,-73 0,87 0,-2 0,-86 0,79 0,-8 0,-71 0,63 0,-1 0,-61 0,79 0</inkml:trace>
  <inkml:trace contextRef="#ctx0" brushRef="#br0" timeOffset="-56135">4268 587,'-24'-25,"12"13,-1-1,-12 13,13 0,0 0,-38-24,26 12,-1-1,-49 13,48 0,2 0,-50 0,50 0,-1 0,-49 25,39-25,-4 0,-35 24,49-24,1 0,-50 25,50-25,-2 0,-48 0,51 0,-3 0,-48 0,49 0,1 0,-50 25,50-25,-2 0,-48 0,49 0,1 0,-25 0,24-13,0 1,-49 12,51 0,-3 0,-73 0,62 0,0 0,-61 0,50-12,-3-1,-48 13,61 0,2 0,-62 0,61-12,0 0,-62 12,64 0,-4 0,-60 0,49-13,2 1,-51 12,63 0,-2 0,-61 0,67 0,-10 0,-57 0,63 0,-2 0,-60 0,52 0,-7 0,-46 0,61 0,2 0,-62 0,74 0,-2 0,-48 0,40 0,0 0</inkml:trace>
  <inkml:trace contextRef="#ctx0" brushRef="#br0" timeOffset="-56136">366 539,'4'-2,"46"2,-14-12,2 0,11 12,-15-12,6-1,34 13,-22-13,-5 1,27 12,-15 0,5 0,10 0,-23 0,-3 0,26 0,-24-12,-2 0,26 12,-15 0,6 0,9 0,-23-13,-3 1,50 12,-39 0,6 0,33 0,-33-13,-6 1,39 12,-24 0,0 0,25 0,-40-12,5 0,35 12,-36 0,-3 0,39 0,-39-12,3-1,36 13,-54 0,9 0,20 0,-25-12,0-1,25 13,-27 0,5 0,22 0,-23 0,-3 0,26 0,-26 0,2 0,24 0,-40 0,7 0,33 0,-38 0,2 0,11 25,-14-25,4 0,10 0,-23 0,-2 0,50 25,-26-25,2 0,-50 0</inkml:trace>
  <inkml:trace contextRef="#ctx0" brushRef="#br0" timeOffset="-23379">346 6211,'0'0</inkml:trace>
  <inkml:trace contextRef="#ctx0" brushRef="#br0" timeOffset="-3221">99 5718,'0'25</inkml:trace>
  <inkml:trace contextRef="#ctx0" brushRef="#br0" timeOffset="-3220">116 5743,'8'0,"-8"24,0-11,24 24,-12-26,1 2,-13 12,11-14,3 3,10 35,-12-25,1 1,12 0,-13-13,0 1,-12-13</inkml:trace>
  <inkml:trace contextRef="#ctx0" brushRef="#br0" timeOffset="-19774">1036 6014,'25'0,"-3"0,5 0,23 25,-26-25,1 0,24 24,-12-12,0 1,13 12,-12-25,-2 0,13 24,-2-24,5 0,47 25,-45-25,15 0,30 25,-52-25,4 0,48 0,-30 0,10 0,20 0,-51 0,2 0,49 0,-41 0,7 0,34 24,-55-24,11 0,43 0,-23 0,-2 0,26 0,-52-12,5 0,46 12,-34 0,-4 0,38 0,-49-13,1 1,24 12,-40-11,6-3,34 14,-36 0,-2 0,38 0,-38-12,2 0,12 12,-28 0,5 0,22 0,0 0,1 0,24 0,-29 0,9 0,20 0,-25 0,0 0,25 0,-25-12,1-1,24 13,-30 0,11 0,19 0,-37 0,0 0,37 0,-39 0,4 0,10 0,-11 0,-2 0,38 0,-27 0,5 0,22 0,-20 0,15 0,30 25,-49-25,-2 0,26 0,-26 0,3 0,23 0,-23 0,-3 0,26 0,-38 0,2 0,11 0,-26 0,3 0,24 0,-13 0,0 0,-12 0,-2 0,3 0,-1 0,-13 0,0 0,13 0,0 0,-1 0,1 0,-25 0,50 0,-1 0,-49 0</inkml:trace>
  <inkml:trace contextRef="#ctx0" brushRef="#br0" timeOffset="-18626">2344 6507,'25'0,"-13"-12,0 0,38 12,-12-13,-2 1,38 12,-24 0,-2 0,26 0,-14-12,4-1,34 13,-33 0,-6 0,39 0,-48 0,-1 0,50 0,-52 0,4 0,48 0,-49 0,-1 0,25 0,-38 0,2 0,60 0,-34 0,-4 0,39 0,-26 0,2 0,-1 0,-51 0,3 0,48 0,-24 0,-1 0,49 0,-38 0,4 0,34 25,-21-25,-6 0,53 0,-51 0,2 0,48 25,-65-25,7 0,59 0,-62 0,-1 0,62 24,-64-24,6 0,33 0,-34 0,-4 0,38 0,-36 0,0 0,36 0,-28 0,9 0,44 0,-61 0,-1 0,63 0,-65 0,5 0,35 0,-43-11,11-2,32 13,-40-12,5-1,35 13,-44 0,13 0,31 0,-51 0,2 0,24 0,-26 0,3 0,23 0,-20 0,15 0,5 0,-24 0,-1 0,25 0,-38 0,2 0,11 0,-10 0,-4 0,15 0,-27-12,3-1,-1 13,-14 0,2 0,5 0,-11 0,11 0,-11 0,11 0,-12 0,6 0,-24 0</inkml:trace>
  <inkml:trace contextRef="#ctx0" brushRef="#br0" timeOffset="-17494">9177 6581,'25'0,"-12"0,-1 0,0 0,0 0,-12-24,0-1,0 0,0 13,0 0,0-13,0 1,0-1,0-25,0-1,0 4,0-27,0 38,0-2,-24-12,24 17,0-8,0-8,0 12,0 0,0-12,0 1,0-3,-25-23,25 18,0-11,-25 17,25 26,0-1,-24-24,24 1,0-3,-25-23,12 23,1 3,-12-26,24 25,0-1,-25-24,25 17,0-9,-25-8,13 25,0-1,-13-24,25 39,0-4,-25-35,25 24,0 2,-24-26,24 37,0 0,-25-37,14 39,-3-4,-10-35,24 36,0 2,-25-38,25 38,0-2,-25-36,13 36,0 2,-13-38,25 37,0 0,-25-13,14 17,-2-8,-12-8,25-1,0 1,-25 0,13 25,0-1,-13 0,25 2,0-3,-25 1,25 12,0 1,0-6,0 12,-24 6,24-13,0 1,0 12</inkml:trace>
  <inkml:trace contextRef="#ctx0" brushRef="#br0" timeOffset="-3210">9128 1869,'0'25,"0"-13,0 1,0 61,12-26,1 2,-13 49,12-50,0 1,-12 48,27-45,-4-7,-23 53,0-49,0-1,0 49,12-50,0 3,-12 48,13-48,-1-4,-12 52,12-63,1 2,-13 61,11-65,2 6,-13 58,13-60,-1-2,-12 38,12-50,1 2,-13 48,0-36,0-2,0 62,12-61,1 0,-13 62,11-76,2 3,-13 73,0-48,0-3,0 50,12-62,1 2,-13 61,0-73,0-3,0 51,12-36,1-2,-13 38,0-39,0 4,0 11,12-25,0-1,-12 50,0-50,0 2,0 23,0-27,0 5,0 23,12-26,1 1,-13 24,11-37,3 1,-14 36,0-36,0-1,0 13,0-13,0 0,0 13,0-14,0 3,0 35,12-37,0 1,-12 11,0-12,0 1,0 12,0-13,0 0,0 1,0-1,0 13,0-13,0 0,0 13,0-13,-24 1,24-1,0 0,0 13,0-13,0 1,0-2,0 2,0 12,0-13,0 1,0-1,0 0,0 13,0-14,0 3,0-8,0 12,0-6,0 1,0-1,0 1,0 11,0-48,0-1,0 0,0 14,0-2,0-37,12 25,0 1,-12-50,0 26,0-3,0-23,0 17,0-9,-24-33,24 37,0 1,0-38,0 41,0-7,0-34,0 36,0 3,-25-14,25 49,0 0,-25-49,25 18,0-11,-24-32,24 25,0 0,-25-49,13 52,-1-6,-11-46,24 66,0-10,-25-56,25 49,0 0,-25-49,25 53,0-8,-25-46,25 49,0 2,-24-50,24 63,0-3,0-61,0 68,0-11,0-32,0 37,0 1,0-38,0 41,0-7,-25-34,13 49,-1 1,13-49,0 26,0-4,-24-72,12 68,-1-13,-12-80,13 61,0 2,-13-38,13 65,-1-6,-11-10,11 47,1 5,12-2,0 24,0 1,-25-1,25 2,0-3,-24 1,24 13,0-1,0 1,0 0,0 36,24-24,-24 25,0 0,0-1,0 1,0-14,0 3,0 60,12-51,1 3,-13 171,24-63,1 4,0 84,0-123,-1-1,1 99,-13-123,1 0,-13 99,11-94,2 15,-13 78,13-98,-1 0,-12 99,12-116,1 10,-38 56,25-91,0 10,0 106,0-91,0 9,0 82,11-93,3 14,-14 79,0-76,0 4,0 72,22-80,5 12,-27 92,0-96,0 21,0 100,24-114,2 7,-26 83,11-106,2 14,-13 67,0-85,0-3,0 88,0-74,0-49,0 74,0-65,0 6,0 9,0-24,0-1,-24 26,24-26,0 1,0 0,0-14,0 2,0 0,0-1,-25-12,13 0,-1 0,13-25,-25 25,25-11,0-2,-24 13,11 0,1 0,12-12,0-1,-25 13,13 0,-25 0,25-12,-1-1,-36 13,36-13,1 2,-62 11,49-13,1 1,-50 12,50 0,-1 0,-49 0,48-13,2 1,-50 12,50 0,-1 0,-24 0,23-13,2 2,-50 11,50 0,-1 0,-24 0,37 0,-1 0,-36 0,23 0,2 0,-25 0,25 0,-1 0,-25 0,39 0,-2 0,-12 0,13 0,-1 0,-36 24,25-24,-1 0,0 0,13 0,-1 0,2 0,-2 0,-12 0,15 0,-5 0,-9 25,11-13,50-24,13 37,-26-13,1 0,49 13,-14-25,3 0,11 0,-29 0,9 0,20 25,-13-25,1 0,37 24,-51-24,3 0,47 25,-31-25,-10 0,41 0,-47 0,-3 0,26 25,-26-25,3 0,-2 0,-11 0,-2 0,14 24,-27-24,3 0,23 25,-26-25,4 0,-3 0,-11 0,-1 0,13 25,-3-25,5 0,-9 0,-11 0,10 0,-10 0,-7 24,0-13,-24-22,-1 11,0 25,20-19,-14-12,6 6,1 0,-13 25,13-25,0 0,-38 24,37-24,2 0,-39 25,26-25,-1 0,-25 25,28-25,-5 0,-22 24,24-24,0 0,-49 25,50-13,-1 1,-49 11,51-24,-3 0,-24 25,26-25,-1 0,-24 25,25-25,-2 0,-48 24,49-24,1 0,-50 0,50 0,-1 0,-25 25,28-25,-5 0,-47 25,49-25,1 0,-26 24,27-24,-3 0,-23 0,23 0,2 0,-50 25,51-25,-3 0,-48 25,52-25,-5 0,-23 24,26-24,-1 0,-24 0,25 0,-2 0,-48 0,49 0,1 0,-50 0,49 0,1 0,-50 25,50-25,-2 0,-48 0,50 0,-1 0,-49 0,38 0,-2 0,-36 0,41 0,-8 0,-33 0,37 0,0 0,-37 0,40-11,-6-3,-59 14,62 0,0 0,-62 0,51 0,-2 0,-49 0,77 0,-5 0,-72 0,50 0,-1 0,-73 25,64-25,-5 0,-35 0,86 0,1 0,-86 25,36-25,0 0,-61 0,65 0,-7 0,-83 24,73-24,2 0,-100 25,101-25,-4 0,-97 25,116-25,-9 0,-82 24,73-24,2 0,-75 25,77-25,-6 0,-71 0,84 0,4 0,-88 25,76-25,-4 0,-72 0,91 0,-9 0,-82 24,86-24,1 0,-112 0,101 0,-4 0,-97 0,96 0,6 0,-101 25,85-25,1 0,-87 0,92 0,-11 0,-80 25,109-25,2 0,-87 0,90 0,-7 0,-58 0,77 0,12 0</inkml:trace>
  <inkml:trace contextRef="#ctx0" brushRef="#br0" timeOffset="-3202">1900 6458,'-49'0,"36"0,1 0,-87 0,40 0,-5 0,-10 0,48 0,3 0,-76 0,50 0,-1 0,-98 0,79 0,-10 0,-69 0,72 0,4 0,-101 0,104-12,-10-1,-69 13,100 0</inkml:trace>
  <inkml:trace contextRef="#ctx0" brushRef="#br0" timeOffset="-3195">272 5693,'0'-24,"0"6,0 11,-25-18,25 2,0-3,0-23,0 23,0 2,-25-25,25 25,0-1,0-25,0 27,0-3,0-23,0 23,0 2,-24-25,24 25,0-2,0-23,0 15,0-6,-25-9,25 24,0 0,0-24,0 26,0-3,-25-24,25 13,0 0,-24-12,24 46</inkml:trace>
  <inkml:trace contextRef="#ctx0" brushRef="#br0" timeOffset="5089">124 3097,'0'-19,"0"-30,23 14,3-4,-26-10,0 24,0 0,0-24,12 25,1-1,-13-25,0 24,0 3,0-26,12 24,0 0,-12-24,0 25,0-2,0-23,13 12,-1 0,-12-12,0 13,0-2,0-12,11 28,3-5,-14-22,12-1,0 1,-12 0,0 25,0-2,0-23,13 11,-1 2,-12-13,0 24,0 0,0-24,12 26,1-3,-13 1,0 0,0 1,0-26,0 26,0-1,0-24,11 14,2-4,-13-11,0 13,0 0,0-12,12 14,1-4,-13-10,13 11,-1 2,-12-14,0 26,0-1,0-24,0 26,0-4,0-22,0 24,0 1,0-26,0 27,0-3,0 1,0 3,0-5,0-22,11 25,2-2,-13-23,0 30</inkml:trace>
  <inkml:trace contextRef="#ctx0" brushRef="#br0" timeOffset="5088">346 272,'0'1,"0"4,0 45,0-31,0-14,0 45,0-30,0-15,0 29,0-24,0-6,0 46,0-31,0-14,0 30,0-25,0-5,0 44,0-29,0-16,0 31,0-25,0-6,0 47,0-32,0-14,0 45,0-31,0-14,0 45,0-31,0-14,0 52,0-38,0-10,0 61,0-51,0-10,7 63,-7-52,5-11,7 74,-12-54,0-20,0 63,0-52,0-11,8 75,-8-55,4-19,16 74,-20-55,4-21,10 64,-14-52,0-11,7 82,-7-62,4-16,16 71,-20-65,4-11,10 80,-14-59,0-19,0 74,0-55,0-20,0 54,0-43,0-15,7 51,-7-36,5-11,8 53,-13-43,0-14,0 46,0-32,0-14,0 44,0-29,0-16,0 32,0-26,0-5,-15 29,5-24,10-6,0 31,0-25,0-6,0 9,0-37,-25 24,10-46,6 37,9 5,0-33,0 27,0 6,-23-39,14 33,4 1,-8-48,13 48,0-1,-15-59,6 50,9 9,-22-59,12 50,6 10,-25-69,20 58,9 6,-15-75,5 70,10 6,-15-78,5 72,10 5,-22-71,12 66,5 10,-22-74,17 64,10 1,-15-88,6 86,9 6,-15-74,5 69,10 6,-15-78,5 72,10 5,-15-86,6 81,9 0,0-96,0 86,0 15,0-90,0 75,0 16,-15-80,5 74,10 5,-15-76,5 71,10 5,0-86,0 81,0-1,0-80,0 81,0 5,0-82,0 77,0 8</inkml:trace>
  <inkml:trace contextRef="#ctx0" brushRef="#br0" timeOffset="5086">67 326,'7'48,"-7"-19,0-20,0 63,0-53,0-9,0 81,0-62,0-15,0 70,0-65,0-9,0 74,0-55,0-20,0 76,0-57,0-19,0 63,0-53,0-9,-15 74,6-55,9-20,0 76,0-56,0-20,0 85,0-65,0-15,0 83,0-69,0-18,0 84,0-65,0-14,0 88,0-74,0-15,0 89,0-74,0-16,-15 88,5-72,10-20,0 75,0-55,0-20,8 86,-8-66,5-14,7 80,-12-66,0-19,0 81,0-62,0-16,7 110,-7-85,5-23,7 96,-12-72,0-30,0 35</inkml:trace>
  <inkml:trace contextRef="#ctx0" brushRef="#br0" timeOffset="5085">444 247,'0'19,"0"-7,0 1,0 36,0-24,0-1,0 26,0-39,0 2,-24 37,24-38,0 0,0 38,0-26,0 1,-25 24,25-37,0 1,-25 36,25-36,0-1,0 37,0-25,0 2,0 23,0-36,0-1,0 37,0-24,0-1,-24 26,24-27,0 3,0 23,0-24,0 0,0 24,0-37,0 1,0 36,0-23,0-3,0 27,0-38,0 0,0 38,0-39,0 2,0 37,0-38,0 0,0 13,0-13,0 1,0 11,0-12,0 1,0 12,0-13,0 0,0 38,0-38,0 0,0 38,0-38,0 0,0 38,12-38,0 0,-12 13,0-13,0 1,0 36,0-36,0-1,0 12,0-12,0 1,0 12,12-14,1 2,-13 12,0-13,0 1,0 11,11-12,3 1,-14 12,0-12,0-2,0 14,0-13,0 1,0 11,11-12,2 1,-13 37,0-38,0 0,0 38,12-39,1 2,-13 37,0-38,0 0,0 13,0-13,0 1,0 36,12-37,1 1,-13 36,0-36,0-1,0 37,12-25,0 1,-12 25,0-39,0 2,0 37,0-25,0-1,0 50,12-50,1 1,-13 49,0-48,0-2,0 50,0-38,0 2,0 36,0-40,0 6,0 34,0-49,0-1,0 50,0-38,0 2,0 36,13-35,-1-4,-12 14,12-24,0 0,-12 49,0-51,0 3,0 48,0-49,0-1,0 26,12-26,1 1,-13 49,0-48,0-3,0 51,12-49,1 0,-13 24,11-26,2 3,-13 48,0-49,0 0,0 49,12-51,1 3,-13 48,0-51,0 4,0 47,0-50,0 1,0 49,0-50,0 1,0 49,0-48,0-2,0 25,0-24,0-1,0 26,0-39,0 2,0 37,0-25,0-1,0 25,12-37,1 1,-13 12,0-13,0 0,0 13,0-13,0 1,0 11,0-12,0-24</inkml:trace>
  <inkml:trace contextRef="#ctx0" brushRef="#br0" timeOffset="-3189">173 6014,'0'-25,"0"7,0 12,0-44,12 27,1-3,-13 1,0 2,0-3,0-23,10 27,4-6,-14-21,0 25,0-1,0-25,0 27,0-3,0-23,0 23,0 2,0-25,0 25,0-1,0-25,0 27,0-3,0-23,0 24,0 0,0-24,0 26,0-4,0-22,0 25,0-1,0 0,0 1,0-1,0-25,0 27,0-3,0 1,0 1,0-1,0-24,0 25,0-2,0 2,0 1,0-4,0-22,0 25,0-1,0-25,0 17,0 9</inkml:trace>
  <inkml:trace contextRef="#ctx0" brushRef="#br0" timeOffset="-3188">222 3097,'0'-19,"0"-5,0-1,0 0,0 1,0 1,0-4,0-22,0 24,0 1,0-1,0 1,0-1,0 0,0 12,0 1,0-12,0-1,0 0,0 1,0 0,0-2,0 2,0-2,0 2,0-1,0 2,0-3,0 1,0 3,0-5,0 2,13 13,-1 0,-12-13,0 2,0-3,0 1,0 0,0 1,0-1,0 1,0-1,0 0,0 2,0-3,0 1,0 13,0-1,0-11,0 0,0-2,0 2,13 11,-1 1,-12-13,0 1,0-1,0 0,11 14,2-2,-13-12,0 0,0 1,0-1,0 13,0-1,0-11,0 11,0 1,0-13,0 13,0 0,0-13,0 2,0-3,0 8,0 11,0-18,12 1,1-1,-13 7,0 11,0-17,0-1,0 0,0 1,12 12,1-1,-13-12,0 13,0 0,0-13,0 13,0-1,0-11,0 13,0-3,0-11,0 13,0 0,0-13,0 14,0-3,0-10,0 11,0 1,0-13,0 13,0 0,0-13,0 13,0-1,0-11,0 11,0 1,0-6,0 11,0-17,0 11,0 1,0-6,0 11,0-17,0 12,0-1,0-12,0 13,0 0,0-13,0 13,0-1,-25 13,25-11,0-2,0-12,0 13,0-1,-25-11,25 12,0-1,0-5,0 11,0-11,0 12,0-6,25 24,-25-12</inkml:trace>
  <inkml:trace contextRef="#ctx0" brushRef="#br0" timeOffset="-929">543 4435,'-25'0,"13"-12,0-1,-13 13,25-11,0-2,-49-12,23 0,2 1,-25-26,37 26,-1-1,-11-24,12 26,-1-4,-12-22,13 12,0 0,-13-12,25 1,0-3,-25-23,15 42,-4-10,14-32,0 38,0-2,0-36,11 29,2-9,-13-20,13 37,-1 0,13-12,-13 25,0-1,-12-25,12 27,1-3,-13 1,12 13,1 0,-13-13,11 14,2-3,5-3,-11 10,-7 7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4:29.046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1925 1728,'25'0,"-7"0,-12 0,19 49,1-36,-3-1,27 37,-26-24,1-1,24 75,-22-59,-4-6,26 65,-24-61,-1-2,1 63,-13-51,1 2,11 74,-11-72,-1-6,-12 78,0-75,0 0,0 50,0-64,0 4,0 60,13-49,-1-2,-12 51,0-63,0 2,0 61,0-61,0-2,0 62,0-61,0 0,0 62,0-64,0 4,0 60,12-74,0-1,-12 75,0-64,0 4,0 59,13-60,-1-2,-12 63,0-75,0 1,0 49,11-51,3 4,-14 22,0-36,0-1,0 37,0-25,0 2,0-2,0-13,0 3,0 11,0-13,0 0,0 1,0-1,-25-12,0 0,1 0,13 0,-3 0,-60 25,49-25,1 0,-50 24,38-12,-2 1,-61 12,65-25,-6 0,-59 24,50-11,0-1,-50 13,75-25,-1 0,-49 24,35-24,4 0,-39 25,49-13,0 1,-24-13,26 0,-3 0,1 24,13-11,24-26</inkml:trace>
  <inkml:trace contextRef="#ctx0" brushRef="#br0" timeOffset="1801">1851 4244,'0'25,"12"-13,1 0,-13 38,12-25,0-1,-12 50,25-36,0-2,-1 38,0-38,2 2,-2 61,-11-61,-1-2,13 63,-1-75,1 1,0 24,-13-23,0-2,13 50,0-50,-1 1,1 24,-13-25,1 2,11 23,2-24,-2-1,-24 26,12-38,0 0,13 38,-13-39,1 2,11 12,-11-25,-1 0,-12 25,12-13,1 0,-13 13,12-25,0 0,-12 25,0-13,-24-24,24-1,0 1,0-6,0 11,-25-17,25 12,0-1,-25-36,25 24,0 0,-24-24,12 14,-1-4,-12-35,25 23,0 3,-24-26,12 26,-1-2,-12-24,14 27,-2-5,-12-22,25 12,0 0,-25-36,25 38,0-4,-24-34,24 49,0-1,0-49,0 38,0-1,-25-37,25 53,0-6,0-22,0 37,0 0,0-37,0 28,0-7,0-70,0 58,0-18,-25-41,25 51,0-2,0-48,0 54,0-10,-24-44,24 50,0-2,0-49,0 53,0-6,0-46,0 65,0-8,0-32,0 37,0-2,0-85,11 43,2-12,-13-105,26 81,-2 11,-24-67,12 113,0-5,-12-34,0 64,0-6,0-9,0 49,0 1,-24-1,24 13,0 0,0-7,0 13,-25 6,13 0,-25 49,11-36,2-1,-25 13,37-13,-1 0,-61 38,51-27,-3 3,-73 23,62-24,0 0,-61 49,62-51,-2 3,-61 48,48-61,3-1,-50 62,49-50,-1 1,-49 49,65-62,-6 1,-58 36,60-24,2-1,-63 26,75-50,-2 0,-48 24,52-12,-5 1,-22 12,24-25,0 0,-49 24,51-24,-3 0,-23 25,36-25,1 0,-37 0,37 0,-1 0,-36 0,26 0,-4 0,3 0,11 0,1 0,-13 0,14 0,-2 0,13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4:52.318"/>
    </inkml:context>
    <inkml:brush xml:id="br0">
      <inkml:brushProperty name="width" value="0.5" units="cm"/>
      <inkml:brushProperty name="height" value="0.5" units="cm"/>
    </inkml:brush>
  </inkml:definitions>
  <inkml:trace contextRef="#ctx0" brushRef="#br0">377 5896,'19'0,"5"-12,1 0,25 12,-16 0,6 0,9 0,3-13,-5 1,27 12,-25-12,0-1,25 13,-28-11,7-2,21 13,-27-24,5-2,22 2,-30 12,10-1,-4 13,-25-13,-1 1,-24 12</inkml:trace>
  <inkml:trace contextRef="#ctx0" brushRef="#br0" timeOffset="-1">1358 5872,'-25'0,"13"0,0 0,-38 24,38-24,0 0,-38 0,27 0,-3 0,-48 0,48 0,3 0,-27 0,26 0,-1 0,-49 0,34 0,6 0,-40 0,37-12,0 0,-62 12,64 0,-4 0,-29 0</inkml:trace>
  <inkml:trace contextRef="#ctx0" brushRef="#br0" timeOffset="-2">889 5970,'-49'0,"37"-11,-1-2,-61 13,36 0,2 0,-62 24,61-24,0 0,-62 0,60 0,34 0</inkml:trace>
  <inkml:trace contextRef="#ctx0" brushRef="#br0" timeOffset="10442">8913 6100,'-6'-6,"-5"-18,-3-2,-35-48,37 12,-1 1,-36-38,37 26,-1-2,-36-48,36 58,1 7,-37-66,49 62,0 1,-49-38,37 40,-1-5,-36-10,36 23,1 3,-37-26,37 25,-1-1,-36 1,26 15,-4-6,3-9,11 24,1 0,-13 1,14 0,-2-2,-12 2,25 12,0-1,0 1,0 49,12-25,1 0,-13 38,11-39,2 2,-13 37,13-38,-1 0,-12 13,12-13,1 1,-13 36,0-38,0 3,0 35,12-37,0 1,-12 11,0-12,0 1,0 12,12-13,1 0,-13 13,12-13,1 1,-13 36,11-37,2 1,-13 36,12-37,1 1,12 11,-14-12,2 1,-13 37,13-38,-1 0,13 13,-13-13,0 1,-12 11,0-12,0 1,0-6,0 11,12-18,1 0,-1 0,-49 0,13 24,18-18,-13 13,8-19,-3 0,-35 25,24-25,1 0,-26 24,38-12,0 1,-13 12,14-25,-3 0,-35 24,37-24,-1 0,-36 25,37-13,-1 1,-11 11,12-24,-1 0,-12 0,13 0,0 0,-38 25,39-14,-2 3,-12-14,13 0,-1 24,2-24,-2 0,-12 0,12 0,1 0,-12 25,11-25,1 0,-13 25,14-14,-2-22,0 11,1 0,-13 24,13-24,0 0,-13 0,14 0,-3 0,-10 0,11 0,1 25,0-25,-1 0,-36 0,36 0,1 0,-12 0,11 0,1 0,-13 25,14-25,-2 0,-12 24,12-24,1 0,-37 0,37 0,-1 0,-11 0,12 0,-1 0,-36 0,36 0,1 0,-13 0,13 0,0 0,-38 0,37 0,2 0,-39 25,25-13,25-24,-49 12,40 0,-7 0,-33 0,38 0,-3 0,-35 0,37 0,-1 0,-36 0,24 0,1 0,-26 0,27 0,-3 0,-23 0,37 0,-1 0,-36 0,36-13,1 1,-37 12,26 0,-4 0,-22 0,37 0,-1 0,-36 0,37 0,-1 0,-36 0,37 0,-1 0,-36 0,36 0,1 0,-37 0,37-12,-1 0,-36 12,38 0,-3 0,-35 0,37 0,-1 0,-36 0,25 0,-1 0,-25 0,38 0,0 0,-38 0,38-13,0 1,-38 12,28 0,-5 0,-22 0,36 0,1 0,-37 0,37 0,-1 0,-36 0,23 0,2 0,-25 0,37 0,-1 0,-36 0,37 0,-1 0,-36 25,24-25,1 0,-26 0,38 0,0 0,-38 0,27 0,-3 0,-23 24,24-24,0 0,-49 0,50 0,-1 0,-24 0,23 0,2 0,-25 25,37-25,-1 0,-36 0,37 0,-1 0,-36 0,24 0,0 0,-24 0,37 0,-1 0,-36 25,36-25,1 0,-37 0,25 0,-1 0,-25 24,39-24,-2 0,-37 0,25 0,1 0,-25 0,25 0,-2 0,-23 25,27-25,-5 0,-23 0,26 0,-1 0,-24 0,26 0,-4 0,-22 0,37 0,-1 0,-36 0,26 0,-3 0,-24 0,27 0,-3 0,-23 25,24-25,0 0,-24 0,25 0,-1 0,-49 0,48 0,2 0,-25 24,25-24,-1 0,-49 0,50 0,-2 0,-48 25,50-25,-1 0,-49 0,50 0,-1 0,-25 0,25 0,1 0,-50 0,49 0,1 0,-26 0,27 0,-3 0,-48 0,48 0,3 0,-27 25,26-25,-1 0,-49 0,51 0,-4 0,-47 0,50 0,-1 0,-49 0,51 0,-3 0,-48 0,49 0,0 0,-24 24,25-12,-1 1,-25-13,27 0,-3 0,-48 0,49 0,1 0,-26 0,27 0,-3 0,1 0,13 0,0 0,-38 25,38-25,0 0,-38 0,39 0,-2 0,-37 0,38 0,0 0,-38 0,38 0,0 0,-13 0,14 0,3 0</inkml:trace>
  <inkml:trace contextRef="#ctx0" brushRef="#br0" timeOffset="4368">544 6044,'25'0,"-12"-13,-2 2,8-8,-13 13,13-13,-13 13,13 6,-14 0,14 0,-13 0,13 0,-13 0,12 0,-12 0,13-18,-13 12,19 6,-14 0,2 0,12 0,-13 0,1 0,5 0,-12 0,19 0,-13 0,1 0,11 0,0 0,2 0,-2 0,-12 0,1 0,12 0,-1 0,1 0,0 0,-14 0,2 0,12 0,-13 0,1 0,11 0,-12 0,1 0,5 0,-11 0,17 0,-11 0,-1 0,6 0,-11 0,17 0,-2 0,6 0,-4 0,-12 0,1 0,12 0,-14 0,2 0,12 0,-13 0,1 0,12 0,-14 0,2 0,12 0,-14 0,3 0,10 0,-12 0,1 0,12 0,-14 0,2 0,12 0,-13 0,1 0,11 0,0 0,2 0,-2 0,-13 0,3 0,11 0,-2 0,3 0,-1 0,-14 0,2 0,12 0,0 0,-1 0,1 0,-13 0,1 0,11 0,-1 0,4 0,-3 0,1-13,0 1,24 12,-26 0,3 0,-1 0,-2 0,3 0,-1 0,-1 0,1 0,0 0,-14-11,3-3,10 14,2 0,-2 0,25 0,-25 0,1 0,0 0,-2 0,3 0,-1 0,0 0,-1 0,1 0,-1 0,1 0,25 0,-25 0,-1 0,1 0,-13 0,0 0,13 0,-2 0,3 0,-1 0,0 0,-1 0,26 0,-26 0,1 0,0 0,-3 0,5 0,-2 0,-1 0,1 0,24 0,-25 0,2 0,-2 0,2 0,-2 0,0 0,-12 0,1 0,12 0,-2 0,3 0,-1 0,-1 0,1 0,0 0,-13 0,0 0,13 0,-12 0,-1 0,12 0,1 0,0 0,-1 0,-12 0,1 0,12 0,0 0,-1 0,1 0,-13 0,1 0,11 0,1 0,0 0,-1 0,-11 0,-1 0,13 0,-2 0,3 0,-1 0,-13 0,0 0,13 0,-13 0,1 0,11 0,-1 0,4 0,-3 0,1 0,0 0,-1 0,0 0,2 0,-2 0,-11 0,-1 0,13 0,-1 0,1 0,0 0,-14 0,2 0,12 0,-13 0,1 0,11 0,-12 0,1 0,12 0,0 0,-1 0,1 0,-13 0,0 0,13 0,-2 0,3 0,-1 0,-1 0,1 0,0 0,-1 0,1 0,0 25,-14-25,3 0,10 0,-11 0,-1 0,13 0,-14 0,2 0,12 0,0 0,-1 0,-6 0,-11 0,18 0,-2 0,3 0,-1 0,-1 0,1 0,0 0,-2 0,3 0,23 0,-23 0,-2 0,13 19</inkml:trace>
  <inkml:trace contextRef="#ctx0" brushRef="#br0" timeOffset="4369">7274 5931,'30'-10,"19"10,-14-12,4-1,10 13,-15 0,6 0,10 0,-26-12,1 0,24 12,-27 0,6 0,21 0,-25-12,1-1,0 13,-1 0,1 0,0 0,-2 0,3 0,-1 0,-13-13,1 1,11 12,-12 0,1 0,12 0,-12-13,-2 2,14 11,0 0,-1 0,1 0,-13 0,1 0,11 0,-11-13,-1 1,13 12,-13 0,0 0,13 0,-14 0,3 0,10 0,-12 0,1 0,5 0,-11 0,-7 0</inkml:trace>
  <inkml:trace contextRef="#ctx0" brushRef="#br0" timeOffset="-5">7698 568,'25'49,"-2"-37,3 1,48 85,3-46,-6-5,53 101,-51-74,2 0,48 99,-44-81,-10-12,54 93,-34-97,-5-4,39 101,-62-112,2 1,11 86,-24-72,-2-4,2 52,-14-76,2 2,11 49,-23-61,-3-2,2 13,-13-24,1 0,-13-1,0-12,0 1,0 12,0-13,-25-24,25 0,0-1,0 1,-25-1,14 2,-2-2,-37-12,38 0,0 1,-62-26,49 14,0-2,-24 14,38 0,-3-2,-60 2,49-14,1 2,-75-14,64 15,-4-4,-133-84,82 33,7 7,-213-164,136 87,-1 0,-110-62,166 129,-12-12,-80-43,121 85,4 3,-76-39,99 63,-1-2,-49-11,65 26,-6-3,-59 26,74-13,1 1,-25 12,37 0,-1 0,-12 25,13-25,0 0,-1 0,26 24,-1-12,0 1,-12 61,13-49,-1-1,37 149,-12-76,0 3,62 122,-43-110,11 23,32 112,-26-126,2 4,49 122,-45-133,14 19,55 89,-75-125,2 3,73 98,-77-127,6 6,71 95,-79-115,10 10,20 56,-51-75,3 3,47 47,-50-74,3 2,-2 23,-26-26,4 3,-3-1,1-13,0 1,-25 11,12-24,0 0,1 0,-50-24,37 11,0 1,-25-13,25 14,0-2,-49-12,24 0,0 1,-73-75,62 27,-2-4,-135-121,82 61,-15-24,-92-87,100 124,-1-1,-98-122,114 127,-7-9,-83-70,96 83,6 8,-102-65,88 86,-2-1,-61-36,89 52,-6-6,-58-22,72 36,3 3,-75-14,87 49,-2 0,-36-24,51 26,-3-3,-24 26,38-13,0 1,-1 0,26 49,-13 12,12-25,0 1,13 74,10-64,4 4,84 158,-35-83,-3-6,63 139,-62-124,1 1,85 122,-78-129,10 13,44 142,-60-146,-3-6,63 127,-66-141,8 10,34 106,-61-133,-3-5,39 88,-38-98,1 0,37 74,-52-101,4 5,-1 47,-12-74,-2-1,13 25,-25-24,1 0,-25-1,12-24,1 0,-1 0,-49 0,37-12,0 0,-24-13,12 1,-1-1,-36 0,37 2,-1-3,-110-73,123 99,-148-148,-50 0,102 52,-5-5,-121-72,131 71,-15-18,-116-77,123 98,0 0,-123-73,140 78,-9-10,-106-68,96 83,5 5,-102-40,198 124,-84-72,-4-4,-110-47,128 65,-8-7,-119-59,108 61,5 3,-88-14,99 38,-2-2,-49 13,78 2,-6-3,-47 26,74-12,1-1,-1 13,13 0,-1 0,13 25,0-12,0-1,0 12,0-11,25 24,-2-2,3 4,73 133,-23-57,-4-8,51 91,-38-101,3 3,60 122,-68-130,13 14,55 116,-62-136,0 0,62 112,-77-104,6 9,71 94,-71-107,-6-7,28 90,-38-100,1 2,37 73,-41-102,7 6,9 47,-35-61,-4-2,-10 13,-1-24,1 0,0-1,-13-12,1 1,-1-1,-49-24,37-1,0 1,-25-12,13-1,0 0,-38 1,39 0,-2-2,-135-72,58 8,7 7,-114-65,111 62,-1-1,-135-61,129 67,-11-10,-118-57,121 47,4 4,-125-51,126 64,-5-4,-121-60,132 80,-17-12,-116-68,137 61,0 1,-112-62,116 77,-8-6,-83-47,97 48,4 4,-76-26,88 37,-3-2,-85-35,91 41,-10-10,-81-7,98 24,2 2,-51-2,64 15,-4-4,-10 39,26-11,-4-2,3 13,11 0,1 0,12 24,0-11,0 24,24-1,1 2,0 85,8-57,8 16,58 140,-24-109,-2-4,50 138,-51-127,4 7,72 144,-67-156,11 17,56 139,-73-158,-2-4,50 138,-51-140,4 8,47 107,-58-119,-6-9,64 79,-62-100,1 2,37 73,-52-101,5 5,22 46,-36-60,-2-2,-11 14,-2-27,3 3,-1-1,-15-25,4 0,-1 0,-50 0,-13-25,39 2,-2-3,-61-24,28 5,-7-8,-120-71,77 40,-5-5,-121-59,130 68,-14-12,-116-56,130 67,-13-11,-117-56,122 61,3 1,-125-62,139 77,-7-6,-107-71,108 71,-20-18,-88-53,115 66,-9-9,-82-57,103 78,-8-8,-94-45,108 59,4 4,-63-39,87 39,-2-3,-61 14,76 26,-3-4,-23 3,24 11,6 4</inkml:trace>
  <inkml:trace contextRef="#ctx0" brushRef="#br0" timeOffset="1285">451 1992,'19'56,"6"-18,-1-2,26 62,-14-49,2 1,36 98,-28-79,6 10,22 94,-12-100,0 2,36 98,-38-113,4 3,10 85,-29-91,8 9,21 82,-24-86,-1 0,1 61,-27-77,3 7,23 45,-23-72,-2-2,0 25,-12-25,1 1,-13 0,11-13,3 1,-14 11,0-11,0-1,0 13,0-13,-25-24,25-13,-25 25,13 0,-25 0,25 0,-1 0,-61 25,28-25,-7 0,4 24,24-11,1-1,-75 37,64-37,-4 1,-60 36,61-23,2-2,-62 50,73-50,0 1,-49 49,51-62,-3 1,-23 36,24-36,0-1,1 37,12-37,-1 1,-12 12,14-25,-2 0,-12 24,13-11,-1-26,13-11,0 11,0 1,0-38,0 15,0-4,0-35,0 11,0 3,0-39,0 51,0-2,0-74,12 54,1-8,-13-70,0 47,0 5,0-52,0 64,0-5,0-83,0 69,0-16,0-103,0 98,0 1,0-173,0 132,0-18,0-89,0 119,0 8,0-53,0 128</inkml:trace>
  <inkml:trace contextRef="#ctx0" brushRef="#br0" timeOffset="1286">618 759,'0'-19,"0"-18,0 0,0 13,0 12,0-1,0-5,0 11,0-5,0 49,0-12,12-13,1 0,-13 13,0-14,0 3,0 29</inkml:trace>
  <inkml:trace contextRef="#ctx0" brushRef="#br0" timeOffset="1284">618 1165,'0'69,"-49"153,37-115,-1 8,-36 131,26-131,2-12</inkml:trace>
  <inkml:trace contextRef="#ctx0" brushRef="#br0" timeOffset="-8">451 2068,'19'-94,"4"47,3-5,-1-22,-12 36,-1 2,-12-13,12 12,0 0,7 19,-13 11,6-5,-24 49,12 12,0-38,0 3,0 60,12-25,1 0,-13 99,0-77,0 6,-25 146,25-97,0-6,-25 152,25-127,0 6,-24 145,24-160,0 24,-25 136,25-162,0 3,-25 110,25-140,0 8,0 82,0-108,0-5,0 64,0-112,0 2,0 11,0-26,0 4,0-3,0-11,-24-26,18 13,12-24,-6 11,0 1,-25-37,25 25,0-2,0-72,0 25,0-2,-25-73,25 53,0 22</inkml:trace>
  <inkml:trace contextRef="#ctx0" brushRef="#br0" timeOffset="-10">402 5111,'11'-23</inkml:trace>
  <inkml:trace contextRef="#ctx0" brushRef="#br0" timeOffset="-11">426 5058,'44'-99,"1"-15,9-19,44-114,-49 115,1-7,24-108,-28 131,7-14,21-92,-36 108,-2 6,13-40,-25 76,1-4,-25 2,12 39,1-4,-13 14,0 0,0 1,-25 24,13 0,24 24,-12-17,-24 11,24-6,0 1,0 11,0-12,0 1,-25 36,25-23,0-2,0 74,0-62,0 2,-25 135,13-87,0 1,-38 110,38-110,0-1,-38 111,39-127,-2 8,-37 95,38-110,0-3,-38 63,50-74,0 1,-24 49,12-76,-1 3,-12 23,25-24,0 0,0 0,0-14,0 2,19-13,-13 0,6 0,1-24,11-1,1 0,0 0,73-49,-27 4,6-8,47-70,-49 48,-2 3,50-51,-62 63,2-3,35-35,-42 67,12-11,-19-7,-24 37,-1 0,1 12,-13 13,1-1,-38 87,0-24,1-1,-75 173,52-94,-5 15,-96 178,79-171,-10 21,-69 150,73-170,2-6,-50 126,77-180,33-64</inkml:trace>
  <inkml:trace contextRef="#ctx0" brushRef="#br0" timeOffset="-14">1144 5903,'91'-130,"12"-7,16-22,78-137,-85 135,-2 1,63-136,-79 155,9-14,45-67,-71 107,-6 8,28-41,-63 87,2-1,11-12,-37 51,1-4,-13 3,13 11,-1 1,-37 37,13-13,24 0,-12-6,-49 38,37-9,-1 4,-61 109,28-79,-7 10,-45 69,72-98,2-2,-50 100,38-75,-2 2,-36 49,51-78,-3 6,-48 72,49-75,1 0,-26 25,38-50,0 2,-13 23,12-36,1-1,-12 13,11-13,1 0,12-30,0 12,0-6,0-1,0-5,0 11,-25 7,25-12,0 0,-24 12,24-12,0-1,-25 13,13 0,-25 0,24 0,1 0,-186 49,58-14,-16 4,-66 35,146-61,4-1,-76 37,100-25,-2 2,-49 23,86-37,1 1,-31 8</inkml:trace>
  <inkml:trace contextRef="#ctx0" brushRef="#br0" timeOffset="10440">402 5354,'17'0,"9"0,-1 0,-1 0,1 0,25 0,-27 0,3 0,48 0,-31 0,13 0,18 24,-27-24,4 0,73 25,-42-25,8 0,83 25,-73-13,-2 0,74 13,-64-13,6 1,84 11,-107-12,15 1,67 12,-78-13,7 0,71 13,-77-25,5 0,47 0,-68 0,13 0,55 0,-76 0,4 0,47 0,-67 0,11 0,32 0,-49 0,-1 0,25 0,-39 0,4 0,-14 0,-3 0,5 0,-2 0,-13 0,0 0,1 0,-50 0,12 0,0 0,14 0,-2 0,-37 0,39-11,-2-3,-12 14,13 0,-1 0,-36-24,37 12,-1-1,-36 13,23 0,2 0,-50 0,50-12,-1-1,-197-36,99-7,-25-11,-50 17,137 38,-1 0,-61 12,88-12,-4-1,-35 13,48 0,2 0,-25 0,25 0,-1 0,0 0,13 0,-1 0,-11 0,11 0,26 25,-2-25,2 0,12 0,-12 0,-1 0,12 24,-12-24,1 0,12 25,-3-25,5 0,22 25,-12-13,0 0,37 13,-16-14,8 3,106 35,-58-36,-6-1,90 37,-78-25,6 1,97 25,-121-39,18 2,102 37,-98-50,-2 0,100 24,-103-12,9 1,69-13,-82 0,-8 0,66 0,-76 0,3 0,48 0,-79 0,10 0,45 0,-62 0,-1 0,13 0,-38 0,2 0,12 0,-29 0,7 0,-3 0,-2 0,3 0,-1 0,-14 0,2 0,5-18,-11 11,11 7,-11 0,-7-18,0 12,0-6,24-1,1 13,-13 0,1 0,-13-18,0 11,24 7,-12 0,1 0,5 0,-11 0,11 0,-12 0,13 0,-13 0,19 0,-13 0,0 0,13 0,-13 0,1 0,36 25,-24-25,-1 0,26 25,-1-25,0 0,25 24,-15-12,6 1,9 12,-24-25,-2 0,26 24,-27-12,5 1,22 12,-22-25,-5 0,27 24,-26-24,2 0,24 25,-30-25,11 0,19 25,-36-25,-2 0,38 0,-38-12,2-1,-19 13</inkml:trace>
  <inkml:trace contextRef="#ctx0" brushRef="#br0" timeOffset="10441">9247 5817,'-19'-19,"6"6,1 1,-13-13,13 1,0-1,-13-24,25 26,0-4,-25-22,13 24,0 1,-13-26,13 14,-1-2,-36-60,38 29,-3-10,-35-69,37 61,-1 1,-36-87,49 67,0-10,-25-81,13 95,0 6,-13-101,25 99,0-1,0-74,0 80,0-11,0-69,0 85,0 3,0-87,0 87,0-3,0-85,0 93,0-13,-25-55,25 62,0 0,0-62,0 67,0-11,0-56,0 60,0 3,0-63,0 76,0-4,0-47,0 66,0-9,0-33,0 37,0 1,0-13,12 28,1-7,-13 4,0 11,0 2,-25 11,25 1,0-1,-24 0,24 13,0-1,-25 13,12 0,1 0,-12 0,11 0,1 0,7 0,-39 25,31-25,1 0,-37 25,37-25,-1 0,-36 0,36 0,1 0,-37 24,25-24,-2 0,-48 0,52 0,-5 0,-47 0,36 0,2 0,-87 25,75-25,-3 0,-97 0,58 0,7 0,-89 0,97 0,2 0,-125 25,115-14,-7 2,-107 12,108-25,5 0,-113 25,100-13,-3 0,-122 13,130-25,-14 0,-116 25,136-25,0 0,-112 24,116-24,-8 0,-108 0,109 0,85 0</inkml:trace>
  <inkml:trace contextRef="#ctx0" brushRef="#br0" timeOffset="-14213">692 318,'0'3,"12"9,1 1,-13 11,11-12,2 1,-13 36,0-36,0-1,0 37,0-24,0 0,0 73,12-64,1 6,-13 59,0-74,0-1,0 100,0-77,0 4,0 73,0-60,0-5,-25 64,25-62,0 2,0 60,0-78,0 9,-24 69,24-60,0-3,-25 64,25-89,0 4,0 60,0-54,0 8,-25 46,25-74,0-1,-24 50,24-39,0 4,0 35,0-48,0-2,0 25,0-37,0 1,0 36,0-38,0 3,0 10,0-11,0-1,0-6,24-12,-24-19,0 13,0 0,0-13,12 14,1-3,-13-10,0-1,0 0,0-24,12 25,1-1,-13-25,0 12,0 2,0-13,12 12,0 0,-12-37,0 30,0-11,0 6,12 13,1-2,-13-61,0 32,0-14,0-42,25 48,-1 2,1-75,-13 50,1-2,11-48,0 67,2-10,-2-57,1 75,0-2,-1-24,10 42,6-9,-40-8,11 30,3-11,11 6,-13 24,0 0,-12 1,0 12,0 5</inkml:trace>
  <inkml:trace contextRef="#ctx0" brushRef="#br0" timeOffset="-12793">1185 253,'0'19,"0"-13,0 12,0-7,0 3,0 35,0-36,0-1,0 37,0-36,0-1,0 62,0-51,0 3,0 122,0-50,0 2,-24 122,12-117,-1 12,-12 129,25-146,0 22,-24 125,11-147,1-3,12 101,0-116,0 9,-25 57,25-86,0-1,0 38,0-64,0 4,0 10,12-26,1 3,-13-1,0-13,25-24,-25-6,0 11,0-17,11 12,2-1,-13-36,0 12,0 0,0-13,12 14,1-2,-13-60,23 18,3-13,-1-30,-13 36,1 1,11-136,0 68,2-13,-2-55,2 121,-2 5,0-102,13 100,0-1,-12-24,-13 64,1-6,-13-9,12 24,0 2,-12-2,0 26,0-1,0 0,0 14,0-2,0 0,-24 50,-1-12,18-18,14 35,-7-29,0-1,-25 13,25-16,0 6,-24 59,24-52,0 6,-25 46,25-50,0 1,-25 74,13-48,0-4,-62 126,49-75,0 1,-24 99,38-129,-3 10,-35 93,37-97,-1-2,-36 100,49-114,0 6,-25 83,13-97,0-4,12 52,0-63,0 2,0 36,0-51,0 3,0-1,0-13,0 1,18-13,-12 0,6 0,1-25,-13 0,12 14,1-2,-13-37,25 13,-1 0,1-37,11 14,2-3,36-110,-30 74,10-24,20-74,-11 73,-2 1,13-99,-27 116,5-10,22-57,-37 74,0 1,12-50,-25 87,1-1,0-37,-2 52,3-5,-1 3,0 11,-21 32</inkml:trace>
  <inkml:trace contextRef="#ctx0" brushRef="#br0" timeOffset="-12792">2158 351,'-10'19,"10"-6,0-1,-25 37,25-37,0 1,-25 61,25-51,0 3,-49 122,12-74,0 0,-62 173,41-118,-7 13,-58 130,72-146,3-6,-51 127,63-139,-2 6,-61 108,65-131,-6 16,-9 65,37-122,-1-1,-36 50,49-76,0 3,0-1,0-13,0 0,0 1,25-50,-25 12,12 12,0 1,62-111,10 3,5-7,34-95,-46 82,-5 9,51-116,-37 99,1 0,61-123,-77 128,6-10,46-119,-46 119,-6 10,52-103,-122 245</inkml:trace>
  <inkml:trace contextRef="#ctx0" brushRef="#br0" timeOffset="-12795">2619 419,'-27'50,"-171"246,109-142,6-12,-115 154,125-174,-2 3,-97 171,90-168,-9 15,-82 129,111-160,1-2,-63 87,77-125,-4 4,-23 47,51-89,-4 6,3 10,24-26,0 1,0 0,0-14,0-47,0 24,0-1,24-36,10 15,6-6,59-108,-15 28,5-7,59-70,-67 80,10-13,58-92,-73 94,-4 9,76-103,-62 111,0 0,62-86,-66 92,9-12,57-56,-72 72,-4 5,51-52,-107 129</inkml:trace>
  <inkml:trace contextRef="#ctx0" brushRef="#br0" timeOffset="-12797">3160 482,'-75'135,"-10"11,-3 4,-60 97,79-144,-10 16,-69 103,73-135,2-2,-75 113,89-104,-5 9,-35 45,76-102,-3 7,-23 46,49-76,0 3,-25-1,25-14,0 2,18-13,-11 0,10 0,-10 0,43-24,-28 12,5-1,146-86,-36 0,-3 1,88-50,-103 52,9-6,94-70,-94 82,-10 7,80-65,-89 63,4-3,59-35,-102 77,8-7,46-21,-74 49,-1 1,-25 24,0-12,2-1,-26 38,0-13,0 1,0-7,-50 37,39-31,-2 1,-61 36,48-36,2-1,-25 12,25-12,-2 1,-146 110,83-56,-20 14,-88 43,125-76,-4 2,-97 74,103-77,-8 4,-94 97,83-84,5-4,-64 63,88-87,-3 2,-36 36,64-51,-4 4,-10 22,24-24,0-1,1 1,12-13,-1 1,13 11,11-24,3 0,4 0,-12 0,12 0,-11 0,18 0,-13 0,0 0,62-24,-13-1,2 0,159-73,-72 16,20-9,151-82,-132 73,-8 3,164-101,-165 91,11-8,129-82,-166 94,-12 9,56-30,-112 63,0-1,13-12,-53 39,7-4,-29 39,2-13,-2 1,-49 12,13 0,-25 74,11-35,2-4,-74 39,61-37,0 0,-210 185,84-70,-19 17,-114 102,158-146,4-3,-162 149,165-163,-9 7,-107 107,157-132,-17 17,-66 66,112-112,-1 1,-37 37,76-88,-3 2,-24 12,38-12,0-1,-1 0,50-24,-12-38,-13 25,1 1,159-99,-29 16,10-8,143-107,-103 68,-16 12,194-155,-177 139,6-4,170-134,-193 142,16-13,128-80,-172 123,-2 2,75-51,-130 116,13-9,19-8,-90 51,6-4,-16 27,1-12,0 0,-25 36,0-12,-74 100,36-37,2-2,-211 247,76-112,-3 4,-172 182,197-221,-22 24,-199 223,187-213,-4 5,-184 208,209-246,-21 22,-113 149,169-193,7-8,-77 78,148-161,-1 1,-48 37,76-77,-6 5,28-2,0-13,50-73,-27 38,3-4,171-145,-68 54,38-36,129-117,-120 108,18-19,152-114,-181 152,40-33,91-94,-164 151,7-7,83-46,-128 91,10-9,19-7,-80 76,13-6,-7 4,-25 12,1-1,-25 38,0-13,-24 0,24 1,0-1,-25 62,13-39,-1 4,-110 134,47-75,-21 26,-100 123,89-116,-6 9,-83 107,118-157,-15 17,-79 90,108-131,-18 16,-40 42,98-88,1 2,-26 11,39-26,-2 3,-12-26,13 0,49-24,-15 1,5-4,72-71,-2 24,3 0,122-124,-80 68,12-11,93-81,-95 108,-8 6,102-89,-123 99,1-2,49-23,-104 65,10-7,19 15,-60 25,-2 1,-11 24,-13-12,1-1,-13 38,0-14,-25 27,13-1,-1 0,-184 210,55-70,-12 16,-93 128,122-158,4-6,-126 139,137-173,-2 1,-61 73,128-129,-8 12,-46 44,86-99,1-1,-12 1,12-13,-1 0,31-30,-11 12,42-19,-25 1,1-1,173-148,-49 35,22-20,150-113,-134 109,-4 3,162-112,-176 126,8-6,94-71,-157 119,19-16,40-29,-112 98,1 1,12-1,-50 27,1-3,-25 51,13-12,-1-2,-61 64,24-39,0 2,-221 233,85-99,-24 26,-111 147,147-183,2-3,-149 186,155-180,-14 16,-116 115,156-169,8-7,-66 77,124-148,-1 1,-48 48,86-86,-1 1,-12-13,25-13,0 1,25-12,-1 12,1-1,148-160,-48 26,21-27,126-122,-113 125,2-3,160-147,-145 158,18-19,102-114,-134 147,-3 2,88-75,-140 127,8-7,33-22,-92 90,11-6,-18 15,-24 1,0-1,-25 74,0-37,0 1,-99 111,22-35,6-6,-126 164,74-101,-1 4,-147 171,147-187,-24 28,-123 134,159-159,2-3,-112 113,150-164,-4 6,-72 59,114-102,-6 7,-10-3,26-38,-1 0,0-12,25-12,0 0,0-13,13 12,-1 1,111-136,-13 15,2-5,86-109,-71 97,17-21,103-100,-110 121,-3 4,113-101,-129 129,11-10,68-70,-120 121,19-18,27-4,-74 62,1 0,-26 12,0 2,2-3,-26 75,0-36,0-1,-74 111,38-51,-2 4,-110 171,67-109,-11 20,-105 138,97-147,2-2,-74 124,99-150,-2 5,-73 96,96-144,5-8,-52 78,87-98,-1-1,-36 0,37-37,-1 1,1-1,49-49,12-12,-13 13,3-2,59-86,-9 36,-5 4,39-40,-66 68,10-11,7-7,-35 22,-4 5,-11 23,1 11,0 1,-7 12,-12 0,-6 25,0-13,0 0,-24 62,11-49,1 0,-87 197,31-97,-12 21,-43 76,62-136,-1 1,-62 86,89-115,-4 7,-35 34,62-87,-1 0,13 13,0-13,75-98,10 24,2 1,61-63,-55 55,12-10,18-19,-60 47,-3 3,14-2,-38 26,2-1,-13 0,-14 14,3-2,-39 13,13 0,-1 0,7 0,-12 24,11-16,-11 9,12-11,-13-12,14 6,10 25,-5-18,-24-14,18 7,-13 0,19 24,0 1,0-19,0 13,0 6,-25-25,20 0,-14 24,12-17,-11-14,12 7,-13 0,12 0,-10 0,4 0,1 0,-13 0,14 0,-2 0,0-12,1 0,-13 12,13 0,0 0,0 0,-1 0,-12 0,25-13,0 1,0-1,0 26</inkml:trace>
  <inkml:trace contextRef="#ctx0" brushRef="#br0" timeOffset="10438">7333 5931,'19'-10,"31"-15,24 25,-27-11,5-2,22 13,-36 0,-2 0,13 0,-25-12,2-1,23 13,-3 0,7 0,-4 0,-11-13,-2 1,13 12,-13-12,2 0,12 12,-16 0,6 0,9 0,0-13,1 1,-1 12,-26-12,3-1,24 13,-12-12,-2 0,13 12,-25 0,1 0,25 0,-27-12,3-1,23 13,-24-13,0 1,-1 12,0 0,2 0,-2 0,-12-11,1-2,12 13,0-13,-1 1,1 12,-13 0,0 0,7 0,-13 0,-6-18,0 11,3 7</inkml:trace>
  <inkml:trace contextRef="#ctx0" brushRef="#br0" timeOffset="10439">9280 5600,'-3'0,"3"-24,0-1,-25 25,25-12,0-1,0 1,0 0,-24-13,24 13,0-1,0 1,0 0,-25-13,25 12,0 1,0-12,0-1,0 0,0-24,0 26,0-3,-25-24,25 25,0 1,0-25,0 25,0-2,0-23,0 11,0 2,-24-14,24 26,0-1,0-24,0 15,0-6,0-10,0 12,0 2,0-13,0 25,0-1,0 0,0 3,0-5,0 2,0 13,0-1,-25 13,25-11,0-2,0-37,0-13,0 3,0-14,0 14,0-3,-25-36,25 53,0-7,-24-21,24 26,0-2,0-24,0 40,0-6,0-34,0 35,0 4,0-15,12 26,0-1,-12-24,0 2,0-5,0 3,0 11,0 2,0-14,0 14,0-2,-24-11,24 15,0-6,0-9,0 11,0 2,0-14,0 15,0-4,0-10,0 10,0 4,0-15,0 2,0-2,0-24,0 40,0-6,0-34,12 24,0 1,-12-25,12 38,1-2,-13-36,0 36,0 2,0-13,0 12,0 0,0-13,0 6,0-10,0 4,12 26,1-1,-13 0,0 13,0 0,0-6,0 11,-25-18,25 13,0 0,0-1,0 1,0-13,-25 25,25-49,0-12,0-1,0 12,12 14,1-2,-13-11,0 23,0 3,0-2,0 12,0 1,0-12,0 12,0-1,0-5,0 11,0-11,0 12,0-6,-25 24,1-12,24 24,-25-24,25 25,0-18,-25-14,19 7,-12 0,-7 0,19 0,-13 25,12-18,-10-14,6 7,-3 0,2 0,-1 0,-11 24,-1-24,18 0,14 25,-32-25,19 0,-12 25,18-1,0 1,0 0,0-25</inkml:trace>
  <inkml:trace contextRef="#ctx0" brushRef="#br0" timeOffset="-19908">7008 370,'-74'0,"38"-12,-3 0,-59 12,47 0,3 0,-51 0,76 0,-3 0,-97 24,71-24,5 0,-101 25,61-25,1 0,-86 25,90-14,-9 2,-106 12,108-12,5-1,-113 12,113-12,-5 1,-108 12,128-25,-10 0,-94 24,87-24,-1 0,-110 25,115-13,-9 1,-106 11,108-24,5 0,-113 25,113-13,-5 1,-108 11,128-24,-10 0,-94 25,87-25,-1 0,-85 25,113-25,-6 0,-83 24,97-24,4 0,-77 0,76 0,-2 0,-49 0,64 0,-4 0,39 0</inkml:trace>
  <inkml:trace contextRef="#ctx0" brushRef="#br0" timeOffset="-12799">9203 5033,'-25'0,"13"-12,0-1,-13-11,25 12,0-1,0-12,0 4,0-7,-25-22,25 14,0-2,-24-11,24 14,0-4,0-10,0 11,0 2,0-14,0 2,0-2,0-24,0 39,0-4,0-35,0 36,0 2,0-38,0 38,0-2,0-12,0 12,0 2,0-13,0 0,0-1,0-24,0 27,0-4,0-23,0 23,0 3,0-26,0 38,0-2,0-36,0 39,0-4,0-35,0 37,0 0,0-37,0 39,0-4,0-35,25 36,-1 2,-24-38,12 13,1-1,-13-13,11 41,2-6,-13-34,13 37,-1 0,-12-12,12 13,1-2,-13-11,13 10,-2 4,-11-15,13 26,-1-1,-12-24,0 13,0-2,0 13,0 0,0 1,0-26,12 26,1-1,-13-24,11 25,2-2,-13 2,0-1,0 0,0-24,0 25,0-1,0 0,13-1,-1 3,-12-2,12 1,1-1,-13 0,0 2,0-3,0-24,0 25,0 1,0-1,11 2,2-3,-13-23,0 24,0 0,0 1,0 0,0-2,0 2,0 12,0-1,0-12,0 13,0 0,0-6,0 11,0-11,0 11,0-4,0-2,25 13,-25 24,25-24,-25 25,0 0,0-1,0 1,0-19,0 13,0-13,0 12,0-10,0 9,12-17,0 0,-12 25,0-14,0 2,0-6,0 11,12-6,1 1,-13 11,0-13,0 3,0-7,0 35,0-6,0 2,0 36,13-48,-1-2,-12 74,0-62,0 2,-25 86,25-78,0 6,0 22,0-49,0 0,-25 73,25-50,0 3,-24 48,24-48,0-4,-25 77,13-75,-1 0,-11 75,24-89,0 4,-25 84,25-72,0-3,-25 75,13-87,0 2,-13 86,25-79,0 8,-25 71,25-88,0 2,-24 60,12-62,-1 2,-12 61,25-61,0-2,-24 38,24-49,0-1,0 26,0-27,0 3,-25 23,25-36,0-1,0 13,0-14,0 2,0 12,0-13,0 1,0 11,0-12,0 1,0 12,0-14,0 2,0-6,-25 11,25-6,0 1,0 11,0-13,0 3,0 11,0-14,0 2,0 37,0-39,0 2,-24 37,24-38,0 0,0 38,0-38,0 0,0 13,0-14,0 3,0 35,0-36,0-1,0 37,0-37,0 1,0 11,0-11,0-1,0 0,0 1,0 11,0-12,0 1,0 12,0-50,0 0,0 1,0-1,0 0,0 1,12 12,0-1,-12-61,26 11,-2 3,25-138,-1 55,3-10,-2-69,-22 90,-5 18,52-108,-24 85,-1 2,1-62,-39 103,2-9,12-21,-12 61,-1 3,-12-14,11 26,2-3,-13-23,13 35,-1 4,-12-14,0 12,0 0,0-13,0 28,0-5,0 2,0 0,0 1,0-1,-25 25,25-11,0-2,-24-12,24 13,0-1,-25-11,25 1,0-4,-25-22,25 25,0-1,-24 0,24 1,0-1,0-25,0 17,0-8,-25-8,25 24,0 1,-25-26,25 27,0-3,0-23,0 23,0 2,-24 0,24-1,0 0,-25 1,25 0,0-2,0 2,0 11,0 1,-25-13,25 13,0 0,-25 12,25-12,0-1,-24 13,24-12,0-1,0-5,0 12,0-6,-25 24,25-25,0 1,0 0,-25 24,25 13,-24-25,17 0,14 24,-32-24,13 0,-1 0,13 25,0-14,0 3,-24-14,11 0,1 24,0-24,-1 0,-61 50,36-37,2-2,-62 39,60-38,2 0,-14 13,27-13,-3 1,-73 36,52-25,-4 1,-97 25,91-27,-10 3,-81 48,94-52,-15 5,-79 72,73-62,2 0,-100 86,91-76,-8 5,-83 96,84-84,5-5,-88 89,98-86,-1 0,-97 86,102-90,-8 7,-70 59,97-74,3-2,-51 51,64-75,-4 1,-10 25,27-28,-5 5,2-2,13-13,49-24,11-13,2 0,49-24,-42 3,9-7,107-21,-55 15,11-5,68-35,-96 43,20-11,77-32,-88 50,2-1,60-24,-79 28,12-6,18 2,-68 29,13-7,6 3,-50 2,2-3,-2 26,-11 0,-1 0,6 0,-11 0,5 0,-49 25,12-1,18-16,-35 34,30-30,-1 0,-85 87,51-52,-5 5,-71 46,72-47,3-3,-75 51,63-63,-4 2,-59 61,84-74,4-1,-39 25,49-37,1 1,-26 12,39-25,-2 0,0 0,26-25,-13 13,0-1,49-61,-4 17,9-9,69-107,-37 62,1 0,61-62,-56 81,13-13,43-43,-60 60,-3 3,-11-13,-38 50,2-3,-14 2,-1 26,4-4,-9 9,-12 12,6-6,-48 48,36-60,17 24,-10 0,18-25,-13 13,1-1,36-36,-25 25,1-1,25 0,-28 2,5-3,-2 1,-1 13,1-1,0-11,-13 12,0-1,7-5,-13 11,-6-11,0 12,0-6,0 48,-49-11,26-14,-4 3,-145 84,48-23,1-2,-74 51,116-90,-11 6,-105 58,107-59,7-4,-90 64,115-75,-7 1,-58 25,88-39,-4 2,-35 12,49-25,0 0,1 0,12 0,-1 0,13-25,0 0,0 1,25-1,-13 1,0-1,62-74,-7 10,14-19,18-15,-50 50,1-2,24-24,-39 64,4-4,-15-10,-1 26,4-4,-3 3,-122 147,37-63,-2 3,-85 85,78-66,-8 9,-94 82,105-118,-15 13,-90 55,110-73,0-1,-36 25,74-50,-2 1,-23 0,24-12,1-1,24-30,0 11,0-5,49-25,-1-11,3-3,97-97,-32 32,14-15,68-41,-91 96,33-21,57-51,-93 78,14-8,5 4,-67 41,12-8,6 16,-50 1,1-1,0 0,-50 75,-49-1,37-12,0 0,-111 111,53-65,-7 7,-96 82,109-108,6-4,-115 112,113-99,-3 2,-84 98,103-104,-10 10,-69 44,100-87,-3 2,-48 36,88-51,-2 4,-37-3,39-24,-2 0,0 0,26-24,-2 0,2-2,61-48,-11 12,-2 1,62-62,-39 27,5-6,59-46,-80 80,12-12,19-18,-63 49,2-1,-14 1,0 25,2-2,-26 2,0 11,0 1,0 0,-25 49,13-26,-1 2,-110 86,35-49,3-1,-88 74,89-75,-4 3,-110 97,107-91,-15 9,-67 57,111-85,1-2,-62 63,75-75,-3 1,-23 25,49-50,1 0,-1 0,13 0,-1 0,1 0,24-25,0 1,1-1,36-74,-13 27,2-4,12-47,1 58,-4 6,3-64,-14 63,2-3,-14-11,-12 39,1-4,-13 14,13 0,-1 1,-37 24,13-12,-1-1,-36 38,38-14,-3 2,-183 111,62-38,-1 0,-111 87,141-102,-10 6,-106 71,119-84,9-5,-79 65,112-87,-2 0,-35 37,86-74,-1 0,-36 24,36-24,1 0,12-24,0 12,0-1,25-36,1 23,-3 2,76-99,-24 11,-2 2,50-63,-53 92,8-10,21-33,-48 48,-3 4,1-2,-13 38,2-2,-38 14,11 1,3-4,-39 27,13 0,-1 25,7-19,-62 62,30-30,2-2,-112 87,75-62,-2 2,-73 60,102-89,-7 6,-45 59,73-75,0 1,-49 49,51-62,-3 1,1 11,13-11,0-26,6 13,36-24,20-26,-3 3,4-4,97-48,-58 20,18-15,65-29,-63 49,2 0,60-49,-90 64,9-6,32-9,-72 36,-3 2,1 12,-25 0,2-2,-26 51,11-25,2 0,-37 25,11-13,1 25,12-25,0 1,-49 36,11-24,2-1,-38 75,37-63,0 2,-37 36,39-51,-4 3,-35 48,61-49,1 0,-37 24,37-37,-1 1,-12 11,14-24,-2 0,0 0,26-24,-1 11,0 1,13-37,-1 24,1 0,0-24,-3 27,5-5,-2 2,-13 1,1-1,-13 0,11 14,2-3,-37 14,13 0,-3 0,8 0,-87 50,49-39,-10 2,-144 86,74-37,2-1,-125 63,137-64,-2 3,-110 60,132-77,-18 7,-64 70,97-85,2-2,-51 38,89-62,-4 1,-35 36,51-49,-3 0,1 0,13 0,49-49,-24 23,-1 3,37-27,-12 1,0 0,62-75,-21 35,16-19,30-15,-61 46,-3 6,14-28,-25 62,1 0,-26 12,0 14,2-2,-8-6,-12 13,6-6,-24 49,-12-13,24-11,0-1,-25 13,25-14,0 2,-25 12,25-12,0-1,0 12,0-11,0-1,0-1,0 3,19-14,-13 0,6 0,1-25,-1 13,0-1,87-61,-29 16,8-7,70-83,-56 57,14-15,31-12</inkml:trace>
  <inkml:trace contextRef="#ctx0" brushRef="#br0" timeOffset="-12798">4546 365,'44'-44,"79"-55,-67 54,5-3</inkml:trace>
  <inkml:trace contextRef="#ctx0" brushRef="#br0" timeOffset="-12801">4945 129,'-10'19,"-64"80,41-65,-8 6,-82 83,76-64,-5 6,-71 58,78-90,-9 8,-69 82,63-75,-4 3,-59 48,66-65,-9 6,-58 58,71-76,-17 6,-29 21,76-37,-3 1,-48-13,52 0,-5 0,2 0,12-13,1 1,-12-13,12 13,-1 0,-12-13,25 2,0-3,-24 1,11 12,1 1,-37-37,37 1,-1-3,-36 27,37 1,-1-4,-61-22,38 13,-2-2,-36-11,51 26,-3-4,-48 3,37-1,0 0,-13 25,27-11,-3-2,-23-12,38 14,-3-3,-11 14,13 0,0 0,-13 0,13 0,24 25,-12-18,0 11,12-18,1 0,-1 0,0 49,13-37,0 1,-1 36,-12-25,1 1,36 74,6-66,14 8,29 82,-24-61,0 0,50 86,-66-90,7 7,58 58,-59-71,-4-5,38 76,-36-86,0 0,36 62,-40-53,8 7,32 45,-35-47,-2-3,37 51,-40-64,8 4,8 60,-37-50,25-24,12 73,-26-61,2 0,0 62,-39-76,2 3,12 48,-13-49,1 0,-38 73,25-62,0 2,-49 36,26-51,-4 4,-71 71,36-49,0 1,-86 73,66-76,-9 5,-106 47,83-61,6-2,-114 62,113-61,-4 0,-109 37,119-51,-16 4,-78 47,110-37,1 0,-87 37,103-51,-8 3,-94 48,108-49,4-1,-63 26,99-38,-1 0,-50 38,52-39,-3 2,1 12,13-13,0-24,6 12,12-25,6 1,0-1,-12-24,24 14,2-4,23-60,-11 24,-2 2,88-124,-40 76,4-5,85-121,-82 110,15-22,67-112,-61 134,-2 3,63-88,-80 104,11-11,19-44,-59 97,-4 4,14-2,-50 38,1-2,0 13,-2 14,3-2,-26 37,0-11,0-1,-25 13,13-13,0 0,-87 136,31-45,-12 17,-93 102,99-99,0 0,-123 124,91-129,-10 11,-106 117,133-144,5-6,-88 101,111-136,-2 1,-60 62,88-101,-4 3,-11 23,27-37,-3 1,1-13,25-12,0-1,0-5,0 12,25-68,24 0,1 0,98-148,-43 59,12-20,56-113,-60 120,-4 7,88-127,-101 140,5-9,47-57,-80 120,12-18,-6-3,-50 75,2-3,-2 2,-12 26,1-4,-38 52,13-13,-25 25,13 0,-1 0,-173 185,84-73,-18 23,-90 124,115-166,-8 12,-107 129,139-164,-7 8,-83 82,122-120,3-6,-50 53,61-100,0 1,12 0,14-25,-3 0,14-25,0 12,0 1,0-37,25 13,0-2,73-135,-6 47,14-19,67-126,-49 96,-2 4,100-150,-105 158,13-19,67-114,-95 156,-6 9,27-42,-86 100,0-2,12 1,-37 51,1-3,-13 50,0-11,-49 24,37-13,-1 1,-184 222,43-67,12-15,-105 156,124-162,-1 2,-122 160,158-200,-22 30,-87 120,125-175,-4 5,-48 72,90-127,-6 7,-9-4,38-26,-3 3,-10-26,11 0,26-24,-1 0,0-2,38-72,14-5,-5 8,89-127,-53 69,8-14,94-129,-71 123,19-25,77-122,-84 144,-4 6,63-101,-114 141,7-11,58-57,-84 108,-9 13</inkml:trace>
  <inkml:trace contextRef="#ctx0" brushRef="#br0" timeOffset="-12800">3266 499,'-43'78,"-21"36,-133 182,96-139,-20 31,-101 182,111-197,0 0,-111 197,127-217,-8 15,-69 103,97-159,1-2,-49 63,99-125,-1 2,0 0,14-27,-3 3,33-44,-13 11,19-42,-1 2,1-5,74-120,3 31,-7 10,78-115,-63 87,2-3,110-134,-106 133,15-20,66-88,-84 121,-4 4,39-76,-76 114,4-6,23-9,-65 77,6-7,-14 27</inkml:trace>
  <inkml:trace contextRef="#ctx0" brushRef="#br0" timeOffset="-12802">3554 517,'0'1,"-13"12,1-1,-62 136,38-64,-2 5,-85 133,77-108,-7 18,-70 115,61-124,50-49,-87 74,75-100,-1 3,-25 48,38-74,0-1,12 1,0-13,24-24,26-13,-25 0,-1 1,124-100,-16 29,7-7,59-71,-85 83,20-17,65-66,-87 87,0 0,37-38,-78 66,8-7,-4 16,-49 23,-1 2,-6 24,-11 0,-7 50,0-40,0 4,-123 184,50-78,-2 6,-98 146,82-136,-16 24,-115 136,122-145,3-6,-125 151,136-161,-1 1,-85 111,113-153,-6 9,-58 45,74-99,-1 1,-24 49,74-88,0 2,-24 12,13-25,-3 0,14-18,0 11,25-42,-14 26,2-3,37-48,-12 10,-2 4,62-88,-17 56,11-13,31-43,-53 78,8-8,46-21,-63 50,1 0,61-1,-63 14,4-2,10 14,-36-2,-2 2,-36 24</inkml:trace>
  <inkml:trace contextRef="#ctx0" brushRef="#br0" timeOffset="-30656">1975 5625,'49'-49,"-24"23,0 2,-1-25,3 22,-4 5,26-52,3 22,-5 5,27-27,-5 5,-15 15,20-45,-21 32,-7 10,28-41,-13 36,1 0,12-36,-23 46,-3 5,26-27,-13 25,1-1,12-24,-35 9,-4 7,39 9,-39 14,4-4,-14-11,-2 27,3-3,-1 1,-1 13,1 0,-7-7,-11 13,-7-12,0 11,0-4,-50 47,25-23,1-1,-25 37,37-37,-1 1,-61 36,28-26,-7 3,-70 73,61-62,1 0,-63 62,66-52,-7 4,-58 48,59-48,4-3,-63 50,89-52,-6 7,-59 46,67-78,-10 7,-32 46,51-50,-3 2,1 23,14-38,-2 3,-12 10,25-13,0 3,0-2,49-49,-24 25,0 0,-1-13,-1 2,4-3,22-24,-5 17,11-8,19-8,-26 0,2-1,0-24,-16 28,6-7,9-21,-12 38,0-2,-12-11,-3 15,5-6,-2 15,-3 3,5-5,-27 2,13 0,-1 1,-37 24,25-12,0-1,-25 38,14-25,-2 0,-61 25,49-13,0 0,-98 38,64-27,-5 3,-60 73,61-61,3-2,-63 62,74-73,-1 0,-49 49,67-52,-10 5,-56 47,73-61,0-1,-24 12,37-11,-1-1,-11 13,13-25,-3 0,1 0,26-25,-13-24,12 25,1-2,11-48,11 6,4-12,11-43,-18 58,10-18,7-40,-25 52,1-6,0-47,-1 53,1-6,0-21,0 34,-1 4,-24-14,12 38,1-2,-13-11,0 26,0-3,0 1,0 13,0-1,-25 13,25-12,0 0,0-1,-49 75,12-50,0 1,-37 36,50-37,-1 1,-49 61,37-25,0 0,-37 50,38-75,-3 1,-35 74,41-65,-8 6,-33 34,50-49,-1-1,-24 26,37-27,-1 3,-12 23,13-36,0-1,-13 13,25-13,0 0,0 1,0-50,0 25,0-1,49-12,-26 3,4-5,47-72,-1 26,2-2,23-48,-39 52,6-6,34-46,-56 68,12-14,44-29,-39 50,3-3,11-23,-40 28,6-7,10 4,-17 26,8-3,-17 1,-12 2,1-3,5 26,-11 0,-7 24,12-24,0 0,-36 25,24-13,0 1,-50 61,39-51,-2 3,-61 73,50-41,-2 7,-72 83,50-65,-3 7,-48 82,48-108,4-4,-52 88,63-101,-2 4,-36 48,63-76,-3 3,-11 24,13-38,0 0,-13 13,13-13,73-24,-36 0,0-1,24 13,-16-22,8-5,58 2,-27 1,4-1,47 0,-51-11,4-2,48 14,-56 1,12-4,43 3,-48-14,-2 2,50-14,-64 27,6-3,58-23,-60 24,-3 0,39-24,-38 13,1-2,37 13,-53 2,7-3,-4 1,-11 13,-2 0,-11-13,-1 13,1-1,0 13,-12 0,-2 0,8 0,-13 0,6 0,-73 50,48-38,1 0,-37 62,49-50,0 2,-74 72,41-53,-8 9,-33 69,37-73,0-1,-37 74,38-75,-2 3,-36 48,48-61,2-2,-25 62,37-73,-1 0,-11 24,12-26,-1 3,13-1,0-12,0-1,18-12,-11 0,5 0,0-25,13 13,0-1,24-11,-26 12,3-1,48-36,-23 11,-3 2,26-14,-26 3,3-4,23 1,-40 17,6-8,34-8,-37 12,0 0,12 12,-25 2,1-3,0 1,-13 14,1-2,11 13,-12 0,1 0,-1 0,-73 49,38-26,-4 3,-22 24,24-25,1-1,-75 75,65-65,-6 6,-59 58,54-52,-8 7,-46 46,61-62,2 0,-38 37,50-50,-1 1,0 24,13-24,-1 0,-11-1,11-11,1-1,0 0,49-24,12-13,-24 13,49-50,0 13,-38 22,26-20,62-52,-38 35,25-20,37-14,-77 50,6-3,47-48,-48 36,-4 3,26-14,-37 25,2-1,11 1,-40 14,6-4,9 14,-24 0,-1 1,-6 6,-11 11,5-4,-49 22,13 14,12-13,-1 1,-36 11,23-11,2-1,-74 37,61-25,0 2,-87 48,78-40,-6 6,-72 34,62-37,1 0,-63 61,78-63,-6 4,-72 60,73-73,4-3,-77 76,88-62,-2 0,-60 62,63-76,-4 3,-35 48,48-36,2-2,-50 38,50-62,-1 1,0 36,14-37,-2 1,-12 12,25-13,0 0,0 13,0-13,25-24,-1 12,0-12,2-1,23 13,-25-12,1 0,49-13,-14-11,4-2,34-11,-20 23,-8 2,54-25,-51 24,2 0,48-24,-64 2,5-5,35-22,-36 37,-2 0,37-12,-26 13,4-2,48-11,-68 4,11-9,7 5,-28 26,7-4,21 3,-40 1,6-4,9 3,-24 11,-1-24,1 37,-13-12,1 0,5-6,-12 11,12-11,-11 11,5-4,-24 47,-13-11,13-25,0 0,-38 24,27-24,-3 0,-48 50,37-38,0 0,-12 38,37-38,-1 0,-61 38,40-39,-6 2,-83 61,73-49,1 0,-74 73,75-62,-3 2,-97 61,84-73,4-3,-88 76,88-50,-3 1,-85 49,102-53,-7 6,-70 47,63-63,-3 2,-61 61,89-65,-4 6,-59 34,59-49,4-1,-15 25,38-25,0 2,-13-2,14-13,-3 3,2-2,49-24,-26 12,3 0,35-25,1-12,-1 0,0 13,-25 12,1-1,49-12,-10-13,-4 2,38-13,-25 12,2 0,49-12,-46 4,16-9,30-20,-54 27,8-5,45-22,-40 39,7-4,58-35,-59 23,-5 3,64-26,-50 13,1-1,49-12,-67 28,11-7,56-21,-72 24,-4 2,51-2,-63 14,3-2,36-11,-53 26,7-3,21 1,-37 0,0 1,-13 24,0-12,2-1,-8-5,-12 11,6-4,-24 47,-12-36,17 0,-11 25,6-25,-1 0,-36 24,24-11,1-1,-50 37,49-36,0-1,-49 37,51-37,-3 1,-48 36,38-24,-2 0,-61 24,66-26,-8 3,-57 24,62-38,-2 0,-12 13,27-13,-3 1,-73 36,67-27,-10 5,-56 47,49-49,-1 0,-73 49,78-40,-9 6,-69 34,59-36,4-2,-63 38,87-38,-2 2,-61 36,52-39,-4 4,-48 35,73-61,2-1,-25 37,37-37,-1 1,-11 11,24-12,0 1,0 12,0-13,24-24,-11 12,-1 0,37 0,-25-12,2-1,48 13,-17-23,9-3,-16 26,-13-13,0 1,61 12,-26-24,4-1,97 0,-58-13,-8 2,90-13,-76 24,5 0,71-24,-94 15,16-6,79-10,-74 26,-2-1,76 0,-103 2,7-3,71 1,-95-8,17-8,28 17,-49-1,0 0,25 25,-65-11,6-2,9 13,-11-26,-2 2,-11 24,-13-12,0 0,1-1,-50 26,25-13,-1 0,-12 24,14-24,-2 0,-37 0,25 0,1 0,-50 25,50-13,-1 1,-49 11,39-12,-4 1,-35 12,48-13,2 0,-50 13,38-13,-2 1,-60 11,59-11,3-1,-62 37,61-36,0-1,-62 13,53-25,-7 0,-45 24,60-11,2-1,-63 13,63-13,-2 1,-61 11,62-24,0 0,-61 25,73-25,0 0,-49 25,40-14,-6 2,-34-13,37 0,0 0,-37 25,38-25,-2 0,-36 0,51 0,-3 0,-48 0,39 0,-4 0,-10 0,26 0,-4 0,-47 0,49 0,1 0,-25 0,36-12,1-1,-37 13,37 0,-1 0,-12-24,25 11,0 1,-24 12,11 0,50-25,-12 25,-13-12,1 0,36 12,-11-13,-2 1,38 12,-15-12,5-1,10 13,-39 0,4 0,60 0,-12 0,-1 0,86 0,-82-11,18-3,64 14,-59-12,-4 0,64 12,-76-12,3-1,73 13,-97 0,21-25,26 25,-48-24,-2-1,26 25,-39-12,3-1,11 13,-28-11,7-2,-4 13,-11-13,-2 1,-18 12,-11 0,-7 25,13-25,-1 0,0 0,-24 24,-13-24,18 0,-11 25,6-25,0 0,-38 25,38-13,0 0,-38 13,38-13,0 1,-38 11,25-11,1-1,-50 38,37-26,0 1,-62 24,72-49,-20 0,-27 25,53-14,-7 3,-46 10,38-12,-2 1,-61 36,61-36,2-1,-63 13,63-25,-2 0,-60 24,75-24,-4 0,-71 25,48-25,1 0,-50 25,64-25,-4 0,-59 0,64 0,-6 0,-59 24,74-24,1 0,-50 0,39 0,-4 0,-35 25,49-25,0 0,-24 0,37 0,-1 0,-36 25,38-25,-3 0,2 0,49 0,-12 0,-13 0,0 0,13 0,-3 0,5 0,23 0,-26 0,26 0,24 0,-26 0,2 0,24 24,-17-24,10 0,31 0,-38 0,4 0,34 25,-53-25,9 0,45 0,-50 0,0 0,1 25,-16-25,6 0,34 0,-31 0,12 0,44 0,-40 0,6 0,33 0,-52 0,7 0,46 0,-51 0,2 0,24 0,-28 0,7 0,-4 0,-15 0,6 0,10 0,-13 0,0 0,-13 0,0 0,2 0,-2 0,1 0,0 0,-1 0,-12 0,1 0,5 0,-11 0,11 0,-12 0,6 0,-48 0,11 0,18 0,-11 0,18-12,0-1,-24 13,24-12,0-1,-25 13,13 0,-1 0,-36 0,37-12,-1 0,-36-13,23 12,3 1,-27 12,26-12,-1 0,-49 12,51-24,-3-2,-24 2,25 11,1 1,-50-13,38 13,-2 0,-36-13,51 2,-3-3,-48 1,49 12,0 1,-24-12,25 12,-1-1,-25-12,25 0,1 1,-50-1,50 2,-2-3,-23 1,28 4,-7-7,-22 3,39 2,-2-3,-37 1,39 3,-2-5,-61 2,49 0,0 1,-24-1,25 1,-1-1,-49 0,51 14,-4-3,-22-10,24 11,1 1,-26-13,27 14,-3-2,-23 13,37 0,-1 0,-12 0,13-13,0 1,-1 0,26 49,-2-37,2 0,12 0,-13 0,1 0,36 24,-25-12,1 1,25 12,0-13,-2 0,26 13,-25-13,1 1,24 11,-28-24,7 0,21 25,-12-12,-1-1,38 12,-40-24,5 0,10 0,-51 0,4 0,47 25,-13-25,1 0,37 25,-52-25,4 0,48 0,-23 0,-4 0,27 0,-51 0,2 0,49 0,-53 0,7 0,21 0,-37-13,0 1,12 12,-13-12,2-1,-13 13,0 0,-1 0,-6-18,-11 12,-7-19,11 14,2-3,-13-4,0 12,0-19,0 13,0-1,0-5,0 12,-24-19,24 2,0-3,-25-24,25 27,0-3,-25 1,25 0,0 1,-24-25,24 25,0-2,-25-23,25 16,0-8,-25-8,13 12,0 0,-13-13,25 27,0-3,-25-23,25 23,0 2,-24-25,24 13,0-2,0-11,0 25,0-2,-25 2,25-1,0 0,0-24,0 25,0-1,-25-25,25 28,0-5,0-22,0 24,0 0,-24-24,24 14,0-4,-25-10,25 23,0 2,0-25,0 13,0-2,0-11,0 16,0-8,-25-9,25 13,0 0,0-12,0 13,0-2,0-12,0 25,0 1,0-25,0 12,0 0,0-13,0 16,0-6,0-9,13 24,-1 1,-12-26,0 15,0-4,0-10,0 15,0-6,25-9,-13 24,0 0,-12-24,0 16,0-8,0-8,26 11,-2 2,-24-14,12 2,0-2,-12 0,0 27,0-3,25 1,-12 0,-1 1,-12 6,0 11,0-17,13 11,-2 1,8 12,-13 0,6 0,1 0,-13-25,24 25,-24 25,12-25,1 0,-13 0</inkml:trace>
  <inkml:trace contextRef="#ctx0" brushRef="#br0" timeOffset="-29532">9154 296,'-25'0,"-24"74,37-38,-1 2,-12 12,25-39,0 2,-24 37,13-39,-3 2,-11 12,25-13,0 1,-24 11,12-12,24 1,-12-1,0 1,-25 11,13-12,24 1,-37 12,25-14,0 2,-148 160,62-76,-25 28,-37 72,87-123,-1 0,-62 99,90-115,-6 7,-58 83,73-98,0-1,-49 74,37-61,25-25,-37 37,40-56,-7 14,-9 17,25-39,0 5,0 9,0-12,25-24,0 12,-25 0</inkml:trace>
  <inkml:trace contextRef="#ctx0" brushRef="#br0" timeOffset="-28904">9326 124,'-24'0,"12"0,-1 0,-86 24,53-24,-6 0,-47 25,74-25,1 0,-75 25,51-13,-3 0,-97 38,85-38,3 0,-88 38,99-50,-1 0,-98 49,90-37,-7 1,-83 36,97-36,3-1,-75 37,75-37,-3 1,-47 11,72-24,2 0,-25 25,37-25,-1 0,-11 25,12-25,-1 0,13 0</inkml:trace>
  <inkml:trace contextRef="#ctx0" brushRef="#br0" timeOffset="-12787">9400 25,'-49'0,"37"-12,-1-1,-36 13,38 0,-3 0,-60 0,49 0,1 0,-75 0,63 0,-2 0,-60 25,51-25,-5 0,-47 25,49-25,2 0,-51 24,64-24,-4 0,-60 0,61 0,2 0,-62 0,61 0,0 0,-62 0,76 0,-3 0,-48 0,48 0,2 0,-50 0,38 0,-2 0,-11 0,26-11,-3-2,-24 13,26 0,-1 0,-49 0,39 0,-4 0,-35 0,49 0,1 0,-50 0,49 0,0 0,-49 0,51 0,-3 0,-48 0,50 0,-2 0,-72 0,65 0,-8 0,-58 24,63-24,-2 0,-61 25,63-25,-2 0,-60 25,52-14,-7 2,-46 12,49-25,2 0,-26 25,50-25,-2 0,-72 24,52-12,-7 1,-70 12,73-13,1 0,-74 13,79-14,-11 3,-68 10,60-11,2-1,-62 13,66-25,-9 0,-3 13</inkml:trace>
  <inkml:trace contextRef="#ctx0" brushRef="#br0" timeOffset="-12786">3919 524,'-94'19,"43"-19,3 0,-75 0,86 0,0 0,-86 25,77-25,-7 0,-70 0,85 0,2 0,-63 0,51 0,-3 0,-47 0,65 0,-8 0,-58 0,76 0,-3 0,-73 0,65 0,-6 0,-34 24,49-24,1 0,-26 25,38-25,0 0,-38 25,39-14,-2 2,-12 12,12-25,1 0,12 0</inkml:trace>
  <inkml:trace contextRef="#ctx0" brushRef="#br0" timeOffset="-12788">4546 346,'44'0,"79"24,-37-24,1 0,36 25,-66-25,10 0,31 0,-37 0,2 0,35 0,-53 0,9 0,20 0,-25 0,1 0,24 0,-26 0,2 0,0 0,-16 0,6 0,9 0,-13 0,2 0,-13 0,-3 0,5 0,-27 0</inkml:trace>
  <inkml:trace contextRef="#ctx0" brushRef="#br0" timeOffset="-12789">4546 420,'19'0,"105"0,-54 0,8 0,45 0,-60 0,-3 0,39 0,-39 0,3 0,36 0,-47-13,-5 1,51 12,-48 0,-1 0,25 0,-39 0,4 0,10 0,-11 0,-2 0,14 0,-14 0,2 0,11 0,-26 0,3 0,-26 0</inkml:trace>
  <inkml:trace contextRef="#ctx0" brushRef="#br0" timeOffset="-12790">4546 246,'59'-12,"0"0,40 12,-38-24,1-1,37 25,-48-13,-4 1,52 12,-37 0,-1 0,38 0,-52-12,5 0,46 12,-47 0,-3 0,26 0,-26 0,3 0,23 0,-36 0,-2 0,13 0,-24 0,-1 0,1 0,-1 0,1 0,0 0,-12 0,-1 0,0 0,0 0,-12 0</inkml:trace>
  <inkml:trace contextRef="#ctx0" brushRef="#br0" timeOffset="-1983">3751 148,'-25'0,"1"0,12 0,-1 0,-36 25,26-25,-4 0,-22 25,24-25,1 0,-50 0,39 0,-4 0,-35 0,49 0,0 0,-73 0,49 0,-1 0,-73 0,77 0,-7 0,-70 0,73 0,1 0,-74 0,63 0,-4 0,-59 0,71 0,5 0,-76 0,74 0,-1 0,-73 0,76 0,-5 0,-71 24,74-24,-1 0,-73 0,87 0,-2 0,-86 0,79 0,-8 0,-71 0,63 0,-1 0,-61 0,79 0</inkml:trace>
  <inkml:trace contextRef="#ctx0" brushRef="#br0" timeOffset="-1975">4417 420,'-24'-25,"12"13,-1-1,-12 13,13 0,0 0,-38-24,26 12,-1-1,-49 13,48 0,2 0,-50 0,50 0,-1 0,-49 25,39-25,-4 0,-35 24,49-24,1 0,-50 25,50-25,-2 0,-48 0,51 0,-3 0,-48 0,49 0,1 0,-50 25,50-25,-2 0,-48 0,49 0,1 0,-25 0,24-13,0 1,-49 12,51 0,-3 0,-73 0,62 0,0 0,-61 0,50-12,-3-1,-48 13,61 0,2 0,-62 0,61-12,0 0,-62 12,64 0,-4 0,-60 0,49-13,2 1,-51 12,63 0,-2 0,-61 0,67 0,-10 0,-57 0,63 0,-2 0,-60 0,52 0,-7 0,-46 0,61 0,2 0,-62 0,74 0,-2 0,-48 0,40 0,0 0</inkml:trace>
  <inkml:trace contextRef="#ctx0" brushRef="#br0" timeOffset="-1976">515 372,'4'-2,"46"2,-14-12,2 0,11 12,-15-12,6-1,34 13,-22-13,-5 1,27 12,-15 0,5 0,10 0,-23 0,-3 0,26 0,-24-12,-2 0,26 12,-15 0,6 0,9 0,-23-13,-3 1,50 12,-39 0,6 0,33 0,-33-13,-6 1,39 12,-24 0,0 0,25 0,-40-12,5 0,35 12,-36 0,-3 0,39 0,-39-12,3-1,36 13,-54 0,9 0,20 0,-25-12,0-1,25 13,-27 0,5 0,22 0,-23 0,-3 0,26 0,-26 0,2 0,24 0,-40 0,7 0,33 0,-38 0,2 0,11 25,-14-25,4 0,10 0,-23 0,-2 0,50 25,-26-25,2 0,-50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5:36.871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 1,'24'24,"-11"-11,-1-1,13 37,-14-37,2 1,-13 36,12-26,1 4,-13 22,12-24,1-1,-13 26,11-27,2 3,-13 23,13-36,-1-1,-12-12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5:46.478"/>
    </inkml:context>
    <inkml:brush xml:id="br0">
      <inkml:brushProperty name="width" value="0.5" units="cm"/>
      <inkml:brushProperty name="height" value="0.5" units="cm"/>
    </inkml:brush>
  </inkml:definitions>
  <inkml:trace contextRef="#ctx0" brushRef="#br0">494 3621,'0'25,"0"-13,0 0,0 62,0-49,0 0,0 49,0-35,0-4,0 63,0-61,0 0,0 62,0-74,0-1,0 75,0-61,0-2,0 38,0-50,0 1,0 25,0-25,0-1,0 25,12-24,0 0,-12-25</inkml:trace>
  <inkml:trace contextRef="#ctx0" brushRef="#br0" timeOffset="-54160">228 6063,'19'0,"5"-12,1 0,25 12,-16 0,6 0,9 0,3-13,-5 1,27 12,-25-12,0-1,25 13,-28-11,7-2,21 13,-27-24,5-2,22 2,-30 12,10-1,-4 13,-25-13,-1 1,-24 12</inkml:trace>
  <inkml:trace contextRef="#ctx0" brushRef="#br0" timeOffset="-54161">1209 6039,'-25'0,"13"0,0 0,-38 24,38-24,0 0,-38 0,27 0,-3 0,-48 0,48 0,3 0,-27 0,26 0,-1 0,-49 0,34 0,6 0,-40 0,37-12,0 0,-62 12,64 0,-4 0,-29 0</inkml:trace>
  <inkml:trace contextRef="#ctx0" brushRef="#br0" timeOffset="-54162">740 6137,'-49'0,"37"-11,-1-2,-61 13,36 0,2 0,-62 24,61-24,0 0,-62 0,60 0,34 0</inkml:trace>
  <inkml:trace contextRef="#ctx0" brushRef="#br0" timeOffset="-41090">8673 6082,'-1'-7,"-12"-54,-36-38,37 26,-1-2,-36-48,36 58,1 7,-37-66,49 62,0 1,-49-38,37 40,-1-5,-36-10,36 23,1 3,-37-26,37 25,-1-1,-36 1,26 15,-4-6,3-9,11 24,1 0,-13 1,14 0,-2-2,-12 2,25 12,0-1,0 1,0 49,12-25,1 0,-13 38,11-39,2 2,-13 37,13-38,-1 0,-12 13,12-13,1 1,-13 36,0-38,0 3,0 35,12-37,0 1,-12 11,0-12,0 1,0 12,12-13,1 0,-13 13,12-13,1 1,-13 36,11-37,2 1,-13 36,12-37,1 1,12 11,-14-12,2 1,-13 37,13-38,-1 0,13 13,-13-13,0 1,-12 11,0-12,0 1,0-6,0 11,12-18,1 0,-1 0,-49 0,13 24,18-18,-13 13,8-19,-3 0,-35 25,24-25,1 0,-26 24,38-12,0 1,-13 12,14-25,-3 0,-35 24,37-24,-1 0,-36 25,37-13,-1 1,-11 11,12-24,-1 0,-12 0,13 0,0 0,-38 25,39-14,-2 3,-12-14,13 0,-1 24,2-24,-2 0,-12 0,12 0,1 0,-12 25,11-25,1 0,-13 25,14-14,-2-22,0 11,1 0,-13 24,13-24,0 0,-13 0,14 0,-3 0,-10 0,11 0,1 25,0-25,-1 0,-36 0,36 0,1 0,-12 0,11 0,1 0,-13 25,14-25,-2 0,-12 24,12-24,1 0,-37 0,37 0,-1 0,-11 0,12 0,-1 0,-36 0,36 0,1 0,-13 0,13 0,0 0,-38 0,37 0,2 0,-39 25,25-13,25-24,-49 12,40 0,-7 0,-33 0,38 0,-3 0,-35 0,37 0,-1 0,-36 0,24 0,1 0,-26 0,27 0,-3 0,-23 0,37 0,-1 0,-36 0,36-13,1 1,-37 12,26 0,-4 0,-22 0,37 0,-1 0,-36 0,37 0,-1 0,-36 0,37 0,-1 0,-36 0,36 0,1 0,-37 0,37-12,-1 0,-36 12,38 0,-3 0,-35 0,37 0,-1 0,-36 0,25 0,-1 0,-25 0,38 0,0 0,-38 0,38-13,0 1,-38 12,28 0,-5 0,-22 0,36 0,1 0,-37 0,37 0,-1 0,-36 0,23 0,2 0,-25 0,37 0,-1 0,-36 0,37 0,-1 0,-36 25,24-25,1 0,-26 0,38 0,0 0,-38 0,27 0,-3 0,-23 24,24-24,0 0,-49 0,50 0,-1 0,-24 0,23 0,2 0,-25 25,37-25,-1 0,-36 0,37 0,-1 0,-36 0,24 0,0 0,-24 0,37 0,-1 0,-36 25,36-25,1 0,-37 0,25 0,-1 0,-25 24,39-24,-2 0,-37 0,25 0,1 0,-25 0,25 0,-2 0,-23 25,27-25,-5 0,-23 0,26 0,-1 0,-24 0,26 0,-4 0,-22 0,37 0,-1 0,-36 0,26 0,-3 0,-24 0,27 0,-3 0,-23 25,24-25,0 0,-24 0,25 0,-1 0,-49 0,48 0,2 0,-25 24,25-24,-1 0,-49 0,50 0,-2 0,-48 25,50-25,-1 0,-49 0,50 0,-1 0,-25 0,25 0,1 0,-50 0,49 0,1 0,-26 0,27 0,-3 0,-48 0,48 0,3 0,-27 25,26-25,-1 0,-49 0,51 0,-4 0,-47 0,50 0,-1 0,-49 0,51 0,-3 0,-48 0,49 0,0 0,-24 24,25-12,-1 1,-25-13,27 0,-3 0,-48 0,49 0,1 0,-26 0,27 0,-3 0,1 0,13 0,0 0,-38 25,38-25,0 0,-38 0,39 0,-2 0,-37 0,38 0,0 0,-38 0,38 0,0 0,-13 0,14 0,3 0</inkml:trace>
  <inkml:trace contextRef="#ctx0" brushRef="#br0" timeOffset="-38943">450 6181,'13'-13,"-7"7,13-13,-13 13,13 6,-14 0,14 0,-13 0,13 0,-13 0,12 0,-12 0,13-18,-13 12,19 6,-14 0,2 0,12 0,-13 0,1 0,5 0,-12 0,19 0,-13 0,1 0,11 0,0 0,2 0,-2 0,-12 0,1 0,12 0,-1 0,1 0,0 0,-14 0,2 0,12 0,-13 0,1 0,11 0,-12 0,1 0,5 0,-11 0,17 0,-11 0,-1 0,6 0,-11 0,17 0,-2 0,6 0,-4 0,-12 0,1 0,12 0,-14 0,2 0,12 0,-13 0,1 0,12 0,-14 0,2 0,12 0,-14 0,3 0,10 0,-12 0,1 0,12 0,-14 0,2 0,12 0,-13 0,1 0,11 0,0 0,2 0,-2 0,-13 0,3 0,11 0,-2 0,3 0,-1 0,-14 0,2 0,12 0,0 0,-1 0,1 0,-13 0,1 0,11 0,-1 0,4 0,-3 0,1-13,0 1,24 12,-26 0,3 0,-1 0,-2 0,3 0,-1 0,-1 0,1 0,0 0,-14-11,3-3,10 14,2 0,-2 0,25 0,-25 0,1 0,0 0,-2 0,3 0,-1 0,0 0,-1 0,1 0,-1 0,1 0,25 0,-25 0,-1 0,1 0,-13 0,0 0,13 0,-2 0,3 0,-1 0,0 0,-1 0,26 0,-26 0,1 0,0 0,-3 0,5 0,-2 0,-1 0,1 0,24 0,-25 0,2 0,-2 0,2 0,-2 0,0 0,-12 0,1 0,12 0,-2 0,3 0,-1 0,-1 0,1 0,0 0,-13 0,0 0,13 0,-12 0,-1 0,12 0,1 0,0 0,-1 0,-12 0,1 0,12 0,0 0,-1 0,1 0,-13 0,1 0,11 0,1 0,0 0,-1 0,-11 0,-1 0,13 0,-2 0,3 0,-1 0,-13 0,0 0,13 0,-13 0,1 0,11 0,-1 0,4 0,-3 0,1 0,0 0,-1 0,0 0,2 0,-2 0,-11 0,-1 0,13 0,-1 0,1 0,0 0,-14 0,2 0,12 0,-13 0,1 0,11 0,-12 0,1 0,12 0,0 0,-1 0,1 0,-13 0,0 0,13 0,-2 0,3 0,-1 0,-1 0,1 0,0 0,-1 0,1 0,0 25,-14-25,3 0,10 0,-11 0,-1 0,13 0,-14 0,2 0,12 0,0 0,-1 0,-6 0,-11 0,18 0,-2 0,3 0,-1 0,-1 0,1 0,0 0,-2 0,3 0,23 0,-23 0,-2 0,13 19</inkml:trace>
  <inkml:trace contextRef="#ctx0" brushRef="#br0" timeOffset="-49791">7125 6098,'30'-10,"19"10,-14-12,4-1,10 13,-15 0,6 0,10 0,-26-12,1 0,24 12,-27 0,6 0,21 0,-25-12,1-1,0 13,-1 0,1 0,0 0,-2 0,3 0,-1 0,-13-13,1 1,11 12,-12 0,1 0,12 0,-12-13,-2 2,14 11,0 0,-1 0,1 0,-13 0,1 0,11 0,-11-13,-1 1,13 12,-13 0,0 0,13 0,-14 0,3 0,10 0,-12 0,1 0,5 0,-11 0,-7 0</inkml:trace>
  <inkml:trace contextRef="#ctx0" brushRef="#br0" timeOffset="-37626">7549 735,'25'49,"-2"-37,3 1,48 85,3-46,-6-5,53 101,-51-74,2 0,48 99,-44-81,-10-12,54 93,-34-97,-5-4,39 101,-62-112,2 1,11 86,-24-72,-19-29</inkml:trace>
  <inkml:trace contextRef="#ctx0" brushRef="#br0" timeOffset="-37625">9048 2819,'-5'-11,"-9"-15,-60 2,49-14,1 2,-75-14,64 15,-4-4,-133-84,82 33,7 7,-213-164,136 87,-1 0,-110-62,166 129,-12-12,-80-43,121 85,4 3,-76-39,99 63,-1-2,-49-11,65 26,-6-3,-59 26,74-13,1 1,-25 12,37 0,-1 0,-12 25,13-25,0 0,-1 0,26 24,-1-12,0 1,-12 61,13-49,-1-1,37 149,-12-76,0 3,62 122,-43-110,11 23,32 112,-26-126,2 4,49 122,-45-133,14 19,55 89,-75-125,2 3,73 98,-77-127,6 6,71 95,-79-115,10 10,20 56,-51-75,3 3,47 47,-50-74,3 2,-2 23,-26-26,4 3,-3-1,1-13,0 1,-25 11,12-24,0 0,1 0,-50-24,37 11,0 1,-25-13,25 14,0-2,-49-12,24 0,0 1,-73-75,62 27,-2-4,-135-121,82 61,-15-24,-92-87,100 124,-1-1,-98-122,114 127,-7-9,-83-70,96 83,6 8,-102-65,88 86,-2-1,-61-36,89 52,-6-6,-58-22,72 36,3 3,-75-14,87 49,-2 0,-36-24,51 26,-3-3,-24 26,38-13,0 1,-1 0,26 49,-13 12,12-25,0 1,13 74,10-64,4 4,84 158,-35-83,-3-6,63 139,-62-124,1 1,85 122,-78-129,10 13,44 142,-60-146,-3-6,63 127,-66-141,8 10,34 106,-61-133,-3-5,39 88,-38-98,1 0,37 74,-52-101,4 5,-1 47,-12-74,-2-1,13 25,-25-24,1 0,-25-1,12-24,1 0,-1 0,-49 0,37-12,0 0,-24-13,12 1,-1-1,-36 0,37 2,-1-3,-110-73,123 99,-148-148,-50 0,102 52,-5-5,-121-72,131 71,-15-18,-116-77,123 98,0 0,-123-73,140 78,-9-10,-106-68,96 83,5 5,-102-40,198 124,-84-72,-4-4,-110-47,128 65,-8-7,-119-59,108 61,5 3,-88-14,99 38,-2-2,-49 13,78 2,-6-3,-47 26,74-12,1-1,-1 13,13 0,-1 0,13 25,0-12,0-1,0 12,0-11,25 24,-2-2,3 4,73 133,-23-57,-4-8,51 91,-38-101,3 3,60 122,-68-130,13 14,55 116,-62-136,0 0,62 112,-77-104,6 9,71 94,-71-107,-6-7,28 90,-38-100,1 2,37 73,-41-102,7 6,9 47,-35-61,-4-2,-10 13,-1-24,1 0,0-1,-13-12,1 1,-1-1,-49-24,37-1,0 1,-25-12,13-1,0 0,-38 1,39 0,-2-2,-135-72,58 8,7 7,-114-65,111 62,-1-1,-135-61,129 67,-11-10,-118-57,121 47,4 4,-125-51,126 64,-5-4,-121-60,132 80,-17-12,-116-68,137 61,0 1,-112-62,116 77,-8-6,-83-47,97 48,4 4,-76-26,88 37,-3-2,-85-35,91 41,-10-10,-81-7,98 24,2 2,-51-2,64 15,-4-4,-10 39,26-11,-4-2,3 13,11 0,1 0,12 24,0-11,0 24,24-1,1 2,0 85,8-57,8 16,58 140,-24-109,-2-4,50 138,-51-127,4 7,72 144,-67-156,11 17,56 139,-73-158,-2-4,50 138,-51-140,4 8,47 107,-58-119,-6-9,64 79,-62-100,1 2,37 73,-52-101,5 5,22 46,-36-60,-2-2,-11 14,-2-27,3 3,-1-1,-15-25,4 0,-1 0,-50 0,-13-25,39 2,-2-3,-61-24,28 5,-7-8,-120-71,77 40,-5-5,-121-59,130 68,-14-12,-116-56,130 67,-13-11,-117-56,122 61,3 1,-125-62,139 77,-7-6,-107-71,108 71,-20-18,-88-53,115 66,-9-9,-82-57,103 78,-8-8,-94-45,108 59,4 4,-63-39,87 39,-2-3,-61 14,76 26,-3-4,-23 3,24 11,6 4</inkml:trace>
  <inkml:trace contextRef="#ctx0" brushRef="#br0" timeOffset="-52875">302 2159,'19'56,"6"-18,-1-2,26 62,-14-49,2 1,36 98,-28-79,6 10,22 94,-12-100,0 2,36 98,-38-113,4 3,10 85,-29-91,8 9,21 82,-24-86,-1 0,1 61,-27-77,3 7,23 45,-23-72,-2-2,0 25,-12-25,1 1,-13 0,11-13,3 1,-14 11,0-11,0-1,0 13,0-13,-25-24,25-13,-25 25,13 0,-25 0,25 0,-1 0,-61 25,28-25,-7 0,4 24,24-11,1-1,-75 37,64-37,-4 1,-60 36,61-23,2-2,-62 50,73-50,0 1,-49 49,51-62,-3 1,-23 36,24-36,0-1,1 37,12-37,-1 1,-12 12,14-25,-2 0,-12 24,13-11,-1-26,13-11,0 11,0 1,0-38,0 15,0-4,0-35,0 11,0 3,0-39,0 51,0-2,0-74,12 54,1-8,-13-70,0 47,0 5,0-52,0 64,0-5,0-83,0 69,0-16,0-103,0 98,0 1,0-173,0 132,0-18,0-89,0 119,0 8,0-53,0 128</inkml:trace>
  <inkml:trace contextRef="#ctx0" brushRef="#br0" timeOffset="-52874">469 926,'0'-19,"0"-18,0 0,0 13,0 12,0-1,0-5,0 11,0-5,0 49,0-12,12-13,1 0,-13 13,0-14,0 3,0 29</inkml:trace>
  <inkml:trace contextRef="#ctx0" brushRef="#br0" timeOffset="-52876">469 1332,'0'69,"-49"153,37-115,-1 8,-36 131,26-131,2-12</inkml:trace>
  <inkml:trace contextRef="#ctx0" brushRef="#br0" timeOffset="-54168">302 2235,'19'-94,"4"47,3-5,-1-22,-12 36,-1 2,-12-13,12 12,0 0,7 19,-13 11,6-5,-24 49,12 12,0-38,0 3,0 60,12-25,1 0,-13 99,0-77,0 6,-25 146,25-97,0-6,-25 152,25-127,0 6,-24 145,24-160,0 24,-25 136,25-162,0 3,-25 110,25-140,0 8,0 82,0-108,0-5,0 64,0-112,0 2,0 11,0-26,0 4,0-3,0-11,-24-26,18 13,12-24,-6 11,0 1,-25-37,25 25,0-2,0-72,0 25,0-2,-25-73,25 53,0 22</inkml:trace>
  <inkml:trace contextRef="#ctx0" brushRef="#br0" timeOffset="-54170">253 5278,'11'-23</inkml:trace>
  <inkml:trace contextRef="#ctx0" brushRef="#br0" timeOffset="-54171">277 5225,'44'-99,"1"-15,9-19,44-114,-49 115,1-7,24-108,-28 131,7-14,21-92,-36 108,-2 6,13-40,-25 76,1-4,-25 2,12 39,1-4,-13 14,0 0,0 1,-25 24,13 0,24 24,-12-17,-24 11,24-6,0 1,0 11,0-12,0 1,-25 36,25-23,0-2,0 74,0-62,0 2,-25 135,13-87,0 1,-38 110,38-110,0-1,-38 111,39-127,-2 8,-37 95,38-110,0-3,-38 63,50-74,0 1,-24 49,12-76,-1 3,-12 23,25-24,0 0,0 0,0-14,0 2,19-13,-13 0,6 0,1-24,11-1,1 0,0 0,73-49,-27 4,6-8,47-70,-49 48,-2 3,50-51,-62 63,2-3,35-35,-42 67,12-11,-19-7,-24 37,-1 0,1 12,-13 13,1-1,-38 87,0-24,1-1,-75 173,52-94,-5 15,-96 178,79-171,-10 21,-69 150,73-170,2-6,-50 126,77-180,33-64</inkml:trace>
  <inkml:trace contextRef="#ctx0" brushRef="#br0" timeOffset="-54174">995 6070,'91'-130,"12"-7,16-22,78-137,-85 135,-2 1,63-136,-79 155,9-14,45-67,-71 107,-6 8,28-41,-63 87,2-1,11-12,-37 51,1-4,-13 3,13 11,-1 1,-37 37,13-13,24 0,-12-6,-49 38,37-9,-1 4,-61 109,28-79,-7 10,-45 69,72-98,2-2,-50 100,38-75,-2 2,-36 49,51-78,-3 6,-48 72,49-75,1 0,-26 25,38-50,0 2,-13 23,12-36,1-1,-12 13,11-13,1 0,12-30,0 12,0-6,0-1,0-5,0 11,-25 7,25-12,0 0,-24 12,24-12,0-1,-25 13,13 0,-25 0,24 0,1 0,-186 49,58-14,-16 4,-66 35,146-61,4-1,-76 37,100-25,-2 2,-49 23,86-37,1 1,-31 8</inkml:trace>
  <inkml:trace contextRef="#ctx0" brushRef="#br0" timeOffset="-41091">253 5521,'17'0,"9"0,-1 0,-1 0,1 0,25 0,-27 0,3 0,48 0,-31 0,13 0,18 24,-27-24,4 0,73 25,-42-25,8 0,83 25,-73-13,-2 0,74 13,-64-13,6 1,84 11,-107-12,15 1,67 12,-78-13,7 0,71 13,-77-25,5 0,47 0,-68 0,13 0,55 0,-76 0,4 0,47 0,-67 0,11 0,32 0,-49 0,-1 0,25 0,-39 0,4 0,-14 0,-3 0,5 0,-2 0,-13 0,0 0,1 0,-50 0,12 0,0 0,14 0,-2 0,-37 0,39-11,-2-3,-12 14,13 0,-1 0,-36-24,37 12,-1-1,-36 13,23 0,2 0,-50 0,50-12,-1-1,-197-36,99-7,-25-11,-50 17,137 38,-1 0,-61 12,88-12,-4-1,-35 13,48 0,2 0,-25 0,25 0,-1 0,0 0,13 0,-1 0,-11 0,11 0,26 25,-2-25,2 0,12 0,-12 0,-1 0,12 24,-12-24,1 0,12 25,-3-25,5 0,22 25,-12-13,0 0,37 13,-16-14,8 3,106 35,-58-36,-6-1,90 37,-78-25,6 1,97 25,-121-39,18 2,102 37,-98-50,-2 0,100 24,-103-12,9 1,69-13,-82 0,-8 0,66 0,-76 0,3 0,48 0,-79 0,10 0,45 0,-62 0,-1 0,13 0,-38 0,2 0,12 0,-29 0,7 0,-3 0,-2 0,3 0,-1 0,-14 0,2 0,5-18,-11 11,11 7,-11 0,-7-18,0 12,0-6,24-1,1 13,-13 0,1 0,-13-18,0 11,24 7,-12 0,1 0,5 0,-11 0,11 0,-12 0,13 0,-13 0,19 0,-13 0,0 0,13 0,-13 0,1 0,36 25,-24-25,-1 0,26 25,-1-25,0 0,25 24,-15-12,6 1,9 12,-24-25,-2 0,26 24,-27-12,5 1,22 12,-22-25,-5 0,27 24,-26-24,2 0,24 25,-30-25,-12 0</inkml:trace>
  <inkml:trace contextRef="#ctx0" brushRef="#br0" timeOffset="-37627">8925 5657,'-19'-38,"7"2,-1-2,-36-60,38 29,-3-10,-35-69,37 61,-1 1,-36-87,49 67,0-10,-25-81,13 95,0 6,-13-101,25 99,0-1,0-74,0 80,0-11,0-69,0 85,0 3,0-87,0 87,0-3,0-85,0 93,0-13,-25-55,25 62,0 0,0-62,0 67,0-11,0-56,0 60,0 3,0-63,0 76,0-4,0-47,0 66,0-9,0-33,0 37,0 1,0-13,12 28,1-7,-13 4,0 11,0 2,-25 11,25 1,0-1,-24 0,24 13,0-1,-25 13,12 0,1 0,-12 0,11 0,1 0,7 0,-39 25,31-25,1 0,-37 25,37-25,-1 0,-36 0,36 0,1 0,-37 24,25-24,-2 0,-48 0,52 0,-5 0,-47 0,36 0,2 0,-87 25,75-25,-3 0,-97 0,58 0,7 0,-89 0,97 0,2 0,-125 25,115-14,-7 2,-107 12,108-25,5 0,-113 25,100-13,-3 0,-122 13,130-25,-14 0,-116 25,136-25,0 0,-112 24,116-24,-8 0,-108 0,109 0,85 0</inkml:trace>
  <inkml:trace contextRef="#ctx0" brushRef="#br0" timeOffset="-68373">543 485,'0'3,"12"9,1 1,-13 11,11-12,2 1,-13 36,0-36,0-1,0 37,0-24,0 0,0 73,12-64,1 6,-13 59,0-74,0-1,0 100,0-77,0 4,0 73,0-60,0-5,-25 64,25-62,0 2,0 60,0-78,0 9,-24 69,24-60,0-3,-25 64,25-89,0 4,0 60,0-54,0 8,-25 46,25-74,0-1,-24 50,24-39,0 4,0 35,0-48,0-2,0 25,0-37,0 1,0 36,0-38,0 3,0 10,0-11,0-1,0-6,24-12,-24-19,0 13,0 0,0-13,12 14,1-3,-13-10,0-1,0 0,0-24,12 25,1-1,-13-25,0 12,0 2,0-13,12 12,0 0,-12-37,0 30,0-11,0 6,12 13,1-2,-13-61,0 32,0-14,0-42,25 48,-1 2,1-75,-13 50,1-2,11-48,0 67,2-10,-2-57,1 75,0-2,-1-24,10 42,6-9,-40-8,11 30,3-11,11 6,-13 24,0 0,-12 1,0 12,0 5</inkml:trace>
  <inkml:trace contextRef="#ctx0" brushRef="#br0" timeOffset="-66953">1036 420,'0'19,"0"-13,0 12,0-7,0 3,0 35,0-36,0-1,0 37,0-36,0-1,0 62,0-51,0 3,0 122,0-50,0 2,-24 122,12-117,-1 12,-12 129,25-146,0 22,-24 125,11-147,1-3,12 101,0-116,0 9,-25 57,25-86,0-1,0 38,0-64,0 4,0 10,12-26,1 3,-13-1,0-13,25-24,-25-6,0 11,0-17,11 12,2-1,-13-36,0 12,0 0,0-13,12 14,1-2,-13-60,23 18,3-13,-1-30,-13 36,1 1,11-136,0 68,2-13,-2-55,2 121,-2 5,0-102,13 100,0-1,-12-24,-13 64,1-6,-13-9,12 24,0 2,-12-2,0 26,0-1,0 0,0 14,0-2,0 0,-24 50,-1-12,18-18,14 35,-7-29,0-1,-25 13,25-16,0 6,-24 59,24-52,0 6,-25 46,25-50,0 1,-25 74,13-48,0-4,-62 126,49-75,0 1,-24 99,38-129,-3 10,-35 93,37-97,-1-2,-36 100,49-114,0 6,-25 83,13-97,0-4,12 52,0-63,0 2,0 36,0-51,0 3,0-1,0-13,0 1,18-13,-12 0,6 0,1-25,-13 0,12 14,1-2,-13-37,25 13,-1 0,1-37,11 14,2-3,36-110,-30 74,10-24,20-74,-11 73,-2 1,13-99,-27 116,5-10,22-57,-37 74,0 1,12-50,-25 87,1-1,0-37,-2 52,3-5,-1 3,0 11,-21 32</inkml:trace>
  <inkml:trace contextRef="#ctx0" brushRef="#br0" timeOffset="-66952">2009 518,'-10'19,"10"-6,0-1,-25 37,25-37,0 1,-25 61,25-51,0 3,-49 122,12-74,0 0,-62 173,41-118,-7 13,-58 130,72-146,3-6,-51 127,63-139,-2 6,-61 108,65-131,-6 16,-9 65,37-122,-1-1,-36 50,49-76,0 3,0-1,0-13,0 0,0 1,25-50,-25 12,12 12,0 1,62-111,10 3,5-7,34-95,-46 82,-5 9,51-116,-37 99,1 0,61-123,-77 128,6-10,46-119,-46 119,-6 10,52-103,-122 245</inkml:trace>
  <inkml:trace contextRef="#ctx0" brushRef="#br0" timeOffset="-66955">2470 586,'-27'50,"-171"246,109-142,6-12,-115 154,125-174,-2 3,-97 171,90-168,-9 15,-82 129,111-160,1-2,-63 87,77-125,-4 4,-23 47,51-89,-4 6,3 10,24-26,0 1,0 0,0-14,0-47,0 24,0-1,24-36,10 15,6-6,59-108,-15 28,5-7,59-70,-67 80,10-13,58-92,-73 94,-4 9,76-103,-62 111,0 0,62-86,-66 92,9-12,57-56,-72 72,-4 5,51-52,-107 129</inkml:trace>
  <inkml:trace contextRef="#ctx0" brushRef="#br0" timeOffset="-66957">3011 649,'-75'135,"-10"11,-3 4,-60 97,79-144,-10 16,-69 103,73-135,2-2,-75 113,89-104,-5 9,-35 45,76-102,-3 7,-23 46,49-76,0 3,-25-1,25-14,0 2,18-13,-11 0,10 0,-10 0,43-24,-28 12,5-1,146-86,-36 0,-3 1,88-50,-103 52,9-6,94-70,-94 82,-10 7,80-65,-89 63,4-3,59-35,-102 77,8-7,46-21,-74 49,-1 1,-25 24,0-12,2-1,-26 38,0-13,0 1,0-7,-50 37,39-31,-2 1,-61 36,48-36,2-1,-25 12,25-12,-2 1,-146 110,83-56,-20 14,-88 43,125-76,-4 2,-97 74,103-77,-8 4,-94 97,83-84,5-4,-64 63,88-87,-3 2,-36 36,64-51,-4 4,-10 22,24-24,0-1,1 1,12-13,-1 1,13 11,11-24,3 0,4 0,-12 0,12 0,-11 0,18 0,-13 0,0 0,62-24,-13-1,2 0,159-73,-72 16,20-9,151-82,-132 73,-8 3,164-101,-165 91,11-8,129-82,-166 94,-12 9,56-30,-112 63,0-1,13-12,-53 39,7-4,-29 39,2-13,-2 1,-49 12,13 0,-25 74,11-35,2-4,-74 39,61-37,0 0,-210 185,84-70,-19 17,-114 102,158-146,4-3,-162 149,165-163,-9 7,-107 107,157-132,-17 17,-66 66,112-112,-1 1,-37 37,76-88,-3 2,-24 12,38-12,0-1,-1 0,50-24,-12-38,-13 25,1 1,159-99,-29 16,10-8,143-107,-103 68,-16 12,194-155,-177 139,6-4,170-134,-193 142,16-13,128-80,-172 123,-2 2,75-51,-130 116,13-9,19-8,-90 51,6-4,-16 27,1-12,0 0,-25 36,0-12,-74 100,36-37,2-2,-211 247,76-112,-3 4,-172 182,197-221,-22 24,-199 223,187-213,-4 5,-184 208,209-246,-21 22,-113 149,169-193,7-8,-77 78,148-161,-1 1,-48 37,76-77,-6 5,28-2,0-13,50-73,-27 38,3-4,171-145,-68 54,38-36,129-117,-120 108,18-19,152-114,-181 152,40-33,91-94,-164 151,7-7,83-46,-128 91,10-9,19-7,-80 76,13-6,-7 4,-25 12,1-1,-25 38,0-13,-24 0,24 1,0-1,-25 62,13-39,-1 4,-110 134,47-75,-21 26,-100 123,89-116,-6 9,-83 107,118-157,-15 17,-79 90,108-131,-18 16,-40 42,98-88,1 2,-26 11,39-26,-2 3,-12-26,13 0,49-24,-15 1,5-4,72-71,-2 24,3 0,122-124,-80 68,12-11,93-81,-95 108,-8 6,102-89,-123 99,1-2,49-23,-104 65,10-7,19 15,-60 25,-2 1,-11 24,-13-12,1-1,-13 38,0-14,-25 27,13-1,-1 0,-184 210,55-70,-12 16,-93 128,122-158,4-6,-126 139,137-173,-2 1,-61 73,128-129,-8 12,-46 44,86-99,1-1,-12 1,12-13,-1 0,31-30,-11 12,42-19,-25 1,1-1,173-148,-49 35,22-20,150-113,-134 109,-4 3,162-112,-176 126,8-6,94-71,-157 119,19-16,40-29,-112 98,1 1,12-1,-50 27,1-3,-25 51,13-12,-1-2,-61 64,24-39,0 2,-221 233,85-99,-24 26,-111 147,147-183,2-3,-149 186,155-180,-14 16,-116 115,156-169,8-7,-66 77,124-148,-1 1,-48 48,86-86,-1 1,-12-13,25-13,0 1,25-12,-1 12,1-1,148-160,-48 26,21-27,126-122,-113 125,2-3,160-147,-145 158,18-19,102-114,-134 147,-3 2,88-75,-140 127,8-7,33-22,-92 90,11-6,-18 15,-24 1,0-1,-25 74,0-37,0 1,-99 111,22-35,6-6,-126 164,74-101,-1 4,-147 171,147-187,-24 28,-123 134,159-159,2-3,-112 113,150-164,-4 6,-72 59,114-102,-6 7,-10-3,26-38,-1 0,0-12,25-12,0 0,0-13,13 12,-1 1,111-136,-13 15,2-5,86-109,-71 97,17-21,103-100,-110 121,-3 4,113-101,-129 129,11-10,68-70,-120 121,19-18,27-4,-74 62,1 0,-26 12,0 2,2-3,-26 75,0-36,0-1,-74 111,38-51,-2 4,-110 171,67-109,-11 20,-105 138,97-147,2-2,-74 124,99-150,-2 5,-73 96,96-144,5-8,-52 78,87-98,-1-1,-36 0,37-37,-1 1,1-1,49-49,12-12,-13 13,3-2,59-86,-9 36,-5 4,39-40,-66 68,10-11,7-7,-35 22,-4 5,-11 23,1 11,0 1,-7 12,-12 0,-6 25,0-13,0 0,-24 62,11-49,1 0,-87 197,31-97,-12 21,-43 76,62-136,-1 1,-62 86,89-115,-4 7,-35 34,62-87,-1 0,13 13,0-13,75-98,10 24,2 1,61-63,-55 55,12-10,18-19,-60 47,-3 3,14-2,-38 26,2-1,-13 0,-14 14,3-2,-39 13,13 0,-1 0,7 0,-12 24,11-16,-11 9,12-11,-13-12,14 6,10 25,-5-18,-24-14,18 7,-13 0,19 24,0 1,0-19,0 13,0 6,-25-25,20 0,-14 24,12-17,-11-14,12 7,-13 0,12 0,-10 0,4 0,1 0,-13 0,14 0,-2 0,0-12,1 0,-13 12,13 0,0 0,0 0,-1 0,-12 0,25-13,0 1,0-1,0 26</inkml:trace>
  <inkml:trace contextRef="#ctx0" brushRef="#br0" timeOffset="-37628">7184 6098,'19'-10,"31"-15,24 25,-27-11,5-2,22 13,-36 0,-2 0,13 0,-25-12,2-1,23 13,-3 0,7 0,-4 0,-11-13,-2 1,13 12,-13-12,2 0,12 12,-16 0,6 0,9 0,0-13,1 1,-1 12,-26-12,3-1,24 13,-12-12,-2 0,13 12,-25 0,1 0,25 0,-27-12,3-1,23 13,-24-13,0 1,-1 12,0 0,-4 0</inkml:trace>
  <inkml:trace contextRef="#ctx0" brushRef="#br0" timeOffset="-37629">8931 3625,'0'-13,"0"-27,0-34,0 35,0 4,0-15,12 26,-5 9</inkml:trace>
  <inkml:trace contextRef="#ctx0" brushRef="#br0" timeOffset="-37630">8955 3319,'0'-43,"0"-4,0-5,0 3,0 11,0 2,0-14,0 14,0-2,-24-11,24 15,0-6,0-9,0 11,0 2,0-14,0 15,0-4,0-10,0 10,0 4,0-15,0 2,0-2,0-24,0 40,0-6,0-34,12 24,0 1,-12-25,12 38,1-2,-13-36,0 36,0 2,0-13,0 12,0 0,0-13,0 6,0-10,0 4,12 26,1-1,-13 0,0 13,0 0,0-6,0 11,-25-18,25 13,0 0,0-1,0 1,0-13,-25 25,25-49,0-12,0-1,0 12,12 14,1-2,-13-11,0 23,0 3,0-2,0 12,0 1,0-12,0 12,0-1,0-5,0 11,0-11,0 12,0-6,-25 24,1-12,24 24,-25-24,25 25,0-18,-25-14,19 7,-12 0,-7 0,19 0,-13 25,12-18,-10-14,6 7,-3 0,2 0,-1 0,-11 24,-1-24,18 0,14 25,-32-25,19 0,-12 25,18-1,0 1,0 0,0-25</inkml:trace>
  <inkml:trace contextRef="#ctx0" brushRef="#br0" timeOffset="-74068">6859 537,'-74'0,"38"-12,-3 0,-59 12,47 0,3 0,-51 0,76 0,-3 0,-97 24,71-24,5 0,-101 25,61-25,1 0,-86 25,90-14,-9 2,-106 12,108-12,5-1,-113 12,113-12,-5 1,-108 12,128-25,-10 0,-94 24,87-24,-1 0,-110 25,115-13,-9 1,-106 11,108-24,5 0,-113 25,113-13,-5 1,-108 11,128-24,-10 0,-94 25,87-25,-1 0,-85 25,113-25,-6 0,-83 24,97-24,4 0,-77 0,76 0,-2 0,-49 0,64 0,-4 0,39 0</inkml:trace>
  <inkml:trace contextRef="#ctx0" brushRef="#br0" timeOffset="-35409">8931 3625,'0'-53,"0"2,0 3,0-26,0 38,0-2,0-36,0 39,0-4,0-35,0 37,0 0,0-37,0 39,0-4,0-35,25 36,-1 2,-24-38,12 13,1-1,-13-13,11 41,2-6,-13-34,13 37,-1 0,-12-12,12 13,1-2,-13-11,13 10,-2 4,-11-15,13 26,-1-1,-12-24,0 13,0-2,0 13,0 0,0 1,0-26,12 26,1-1,-13-24,11 25,2-2,-13 2,0-1,0 0,0-24,0 25,0-1,0 0,13-1,-1 3,-12-2,12 1,-6 12</inkml:trace>
  <inkml:trace contextRef="#ctx0" brushRef="#br0" timeOffset="-35410">9147 809,'-7'0,"-5"24,0-24,-1 0,-61 50,36-37,2-2,-62 39,60-38,2 0,-14 13,27-13,-3 1,-73 36,52-25,-4 1,-97 25,91-27,-10 3,-81 48,94-52,-15 5,-79 72,73-62,2 0,-100 86,91-76,-8 5,-83 96,84-84,5-5,-88 89,98-86,-1 0,-97 86,102-90,-8 7,-70 59,97-74,3-2,-51 51,64-75,-4 1,-10 25,27-28,-5 5,2-2,13-13,49-24,11-13,2 0,49-24,-42 3,9-7,107-21,-55 15,11-5,68-35,-96 43,20-11,77-32,-88 50,2-1,60-24,-79 28,12-6,18 2,-68 29,13-7,6 3,-50 2,2-3,-2 26,-11 0,-1 0,6 0,-11 0,5 0,-49 25,12-1,18-16,-35 34,30-30,-1 0,-85 87,51-52,-5 5,-71 46,72-47,3-3,-75 51,63-63,-4 2,-59 61,84-74,4-1,-39 25,49-37,1 1,-26 12,39-25,-2 0,0 0,26-25,-13 13,0-1,49-61,-4 17,9-9,69-107,-37 62,1 0,61-62,-56 81,13-13,43-43,-60 60,-3 3,-11-13,-38 50,2-3,-14 2,-1 26,4-4,-9 9,-12 12,6-6,-48 48,36-60,17 24,-10 0,18-25,-13 13,1-1,36-36,-25 25,1-1,25 0,-28 2,5-3,-2 1,-1 13,1-1,0-11,-13 12,0-1,7-5,-13 11,-6-11,0 12,0-6,0 48,-49-11,26-14,-4 3,-145 84,48-23,1-2,-74 51,116-90,-11 6,-105 58,107-59,7-4,-90 64,115-75,-7 1,-58 25,88-39,-4 2,-35 12,49-25,0 0,1 0,12 0,-1 0,13-25,0 0,0 1,25-1,-13 1,0-1,62-74,-7 10,14-19,18-15,-50 50,1-2,24-24,-39 64,4-4,-15-10,-1 26,4-4,-3 3,-122 147,37-63,-2 3,-85 85,78-66,-8 9,-94 82,105-118,-15 13,-90 55,110-73,0-1,-36 25,74-50,-2 1,-23 0,24-12,1-1,24-30,0 11,0-5,49-25,-1-11,3-3,97-97,-32 32,14-15,68-41,-91 96,33-21,57-51,-93 78,14-8,5 4,-67 41,12-8,6 16,-50 1,1-1,0 0,-50 75,-49-1,37-12,0 0,-111 111,53-65,-7 7,-96 82,109-108,6-4,-115 112,113-99,-3 2,-84 98,103-104,-10 10,-69 44,100-87,-3 2,-48 36,88-51,-2 4,-37-3,39-24,-2 0,0 0,26-24,-2 0,2-2,61-48,-11 12,-2 1,62-62,-39 27,5-6,59-46,-80 80,12-12,19-18,-63 49,2-1,-14 1,0 25,2-2,-26 2,0 11,0 1,0 0,-25 49,13-26,-1 2,-110 86,35-49,3-1,-88 74,89-75,-4 3,-110 97,107-91,-15 9,-67 57,111-85,1-2,-62 63,75-75,-3 1,-23 25,49-50,1 0,-1 0,13 0,-1 0,1 0,24-25,0 1,1-1,36-74,-13 27,2-4,12-47,1 58,-4 6,3-64,-14 63,2-3,-14-11,-12 39,1-4,-13 14,13 0,-1 1,-37 24,13-12,-1-1,-36 38,38-14,-3 2,-183 111,62-38,-1 0,-111 87,141-102,-10 6,-106 71,119-84,9-5,-79 65,112-87,-2 0,-35 37,86-74,-1 0,-36 24,36-24,1 0,12-24,0 12,0-1,25-36,1 23,-3 2,76-99,-24 11,-2 2,50-63,-53 92,8-10,21-33,-48 48,-3 4,1-2,-13 38,2-2,-38 14,11 1,3-4,-39 27,13 0,-1 25,7-19,-62 62,30-30,2-2,-112 87,75-62,-2 2,-73 60,102-89,-7 6,-45 59,73-75,0 1,-49 49,51-62,-3 1,1 11,13-11,0-26,6 13,36-24,20-26,-3 3,4-4,97-48,-58 20,18-15,65-29,-63 49,2 0,60-49,-90 64,9-6,32-9,-72 36,-3 2,1 12,-25 0,2-2,-26 51,11-25,2 0,-37 25,11-13,1 25,12-25,0 1,-49 36,11-24,2-1,-38 75,37-63,0 2,-37 36,39-51,-4 3,-35 48,61-49,1 0,-37 24,37-37,-1 1,-12 11,14-24,-2 0,0 0,26-24,-1 11,0 1,13-37,-1 24,1 0,0-24,-3 27,5-5,-2 2,-13 1,1-1,-13 0,11 14,2-3,-37 14,13 0,-3 0,8 0,-87 50,49-39,-10 2,-144 86,74-37,2-1,-125 63,137-64,-2 3,-110 60,132-77,-18 7,-64 70,97-85,2-2,-51 38,89-62,-4 1,-35 36,51-49,-3 0,1 0,13 0,49-49,-24 23,-1 3,37-27,-12 1,0 0,62-75,-21 35,16-19,30-15,-61 46,-3 6,14-28,-25 62,1 0,-26 12,0 14,2-2,-8-6,-12 13,6-6,-24 49,-12-13,24-11,0-1,-25 13,25-14,0 2,-25 12,25-12,0-1,0 12,0-11,0-1,0-1,0 3,19-14,-13 0,6 0,1-25,-1 13,0-1,87-61,-29 16,8-7,70-83,-56 57,14-15,31-12</inkml:trace>
  <inkml:trace contextRef="#ctx0" brushRef="#br0" timeOffset="-66958">4397 532,'44'-44,"79"-55,-67 54,5-3</inkml:trace>
  <inkml:trace contextRef="#ctx0" brushRef="#br0" timeOffset="-66961">4796 296,'-10'19,"-64"80,41-65,-8 6,-82 83,76-64,-5 6,-71 58,78-90,-9 8,-69 82,63-75,-4 3,-59 48,66-65,-9 6,-58 58,71-76,-17 6,-29 21,76-37,-3 1,-48-13,52 0,-5 0,2 0,12-13,1 1,-12-13,12 13,-1 0,-12-13,25 2,0-3,-24 1,11 12,1 1,-37-37,37 1,-1-3,-36 27,37 1,-1-4,-61-22,38 13,-2-2,-36-11,51 26,-3-4,-48 3,37-1,0 0,-13 25,27-11,-3-2,-23-12,38 14,-3-3,-11 14,13 0,0 0,-13 0,13 0,24 25,-12-18,0 11,12-18,1 0,-1 0,0 49,13-37,0 1,-1 36,-12-25,1 1,36 74,6-66,14 8,29 82,-24-61,0 0,50 86,-66-90,7 7,58 58,-59-71,-4-5,38 76,-36-86,0 0,36 62,-40-53,8 7,32 45,-35-47,-2-3,37 51,-40-64,8 4,8 60,-37-50,25-24,12 73,-26-61,2 0,0 62,-39-76,2 3,12 48,-13-49,1 0,-38 73,25-62,0 2,-49 36,26-51,-4 4,-71 71,36-49,0 1,-86 73,66-76,-9 5,-106 47,83-61,6-2,-114 62,113-61,-4 0,-109 37,119-51,-16 4,-78 47,110-37,1 0,-87 37,103-51,-8 3,-94 48,108-49,4-1,-63 26,99-38,-1 0,-50 38,52-39,-3 2,1 12,13-13,0-24,6 12,12-25,6 1,0-1,-12-24,24 14,2-4,23-60,-11 24,-2 2,88-124,-40 76,4-5,85-121,-82 110,15-22,67-112,-61 134,-2 3,63-88,-80 104,11-11,19-44,-59 97,-4 4,14-2,-50 38,1-2,0 13,-2 14,3-2,-26 37,0-11,0-1,-25 13,13-13,0 0,-87 136,31-45,-12 17,-93 102,99-99,0 0,-123 124,91-129,-10 11,-106 117,133-144,5-6,-88 101,111-136,-2 1,-60 62,88-101,-4 3,-11 23,27-37,-3 1,1-13,25-12,0-1,0-5,0 12,25-68,24 0,1 0,98-148,-43 59,12-20,56-113,-60 120,-4 7,88-127,-101 140,5-9,47-57,-80 120,12-18,-6-3,-50 75,2-3,-2 2,-12 26,1-4,-38 52,13-13,-25 25,13 0,-1 0,-173 185,84-73,-18 23,-90 124,115-166,-8 12,-107 129,139-164,-7 8,-83 82,122-120,3-6,-50 53,61-100,0 1,12 0,14-25,-3 0,14-25,0 12,0 1,0-37,25 13,0-2,73-135,-6 47,14-19,67-126,-49 96,-2 4,100-150,-105 158,13-19,67-114,-95 156,-6 9,27-42,-86 100,0-2,12 1,-37 51,1-3,-13 50,0-11,-49 24,37-13,-1 1,-184 222,43-67,12-15,-105 156,124-162,-1 2,-122 160,158-200,-22 30,-87 120,125-175,-4 5,-48 72,90-127,-6 7,-9-4,38-26,-3 3,-10-26,11 0,26-24,-1 0,0-2,38-72,14-5,-5 8,89-127,-53 69,8-14,94-129,-71 123,19-25,77-122,-84 144,-4 6,63-101,-114 141,7-11,58-57,-84 108,-9 13</inkml:trace>
  <inkml:trace contextRef="#ctx0" brushRef="#br0" timeOffset="-66960">3117 666,'-43'78,"-21"36,-133 182,96-139,-20 31,-101 182,111-197,0 0,-111 197,127-217,-8 15,-69 103,97-159,1-2,-49 63,99-125,-1 2,0 0,14-27,-3 3,33-44,-13 11,19-42,-1 2,1-5,74-120,3 31,-7 10,78-115,-63 87,2-3,110-134,-106 133,15-20,66-88,-84 121,-4 4,39-76,-76 114,4-6,23-9,-65 77,6-7,-14 27</inkml:trace>
  <inkml:trace contextRef="#ctx0" brushRef="#br0" timeOffset="-66962">3405 684,'0'1,"-13"12,1-1,-62 136,38-64,-2 5,-85 133,77-108,-7 18,-70 115,61-124,50-49,-87 74,75-100,-1 3,-25 48,38-74,0-1,12 1,0-13,24-24,26-13,-25 0,-1 1,124-100,-16 29,7-7,59-71,-85 83,20-17,65-66,-87 87,0 0,37-38,-78 66,8-7,-4 16,-49 23,-1 2,-6 24,-11 0,-7 50,0-40,0 4,-123 184,50-78,-2 6,-98 146,82-136,-16 24,-115 136,122-145,3-6,-125 151,136-161,-1 1,-85 111,113-153,-6 9,-58 45,74-99,-1 1,-24 49,74-88,0 2,-24 12,13-25,-3 0,14-18,0 11,25-42,-14 26,2-3,37-48,-12 10,-2 4,62-88,-17 56,11-13,31-43,-53 78,8-8,46-21,-63 50,1 0,61-1,-63 14,4-2,10 14,-36-2,-2 2,-36 24</inkml:trace>
  <inkml:trace contextRef="#ctx0" brushRef="#br0" timeOffset="-84816">1826 5792,'49'-49,"-24"23,0 2,-1-25,3 22,-4 5,26-52,3 22,-5 5,27-27,-5 5,-15 15,20-45,-21 32,-7 10,28-41,-13 36,1 0,12-36,-23 46,-3 5,26-27,-13 25,1-1,12-24,-35 9,-4 7,39 9,-39 14,4-4,-14-11,-2 27,3-3,-1 1,-1 13,1 0,-7-7,-11 13,-7-12,0 11,0-4,-50 47,25-23,1-1,-25 37,37-37,-1 1,-61 36,28-26,-7 3,-70 73,61-62,1 0,-63 62,66-52,-7 4,-58 48,59-48,4-3,-63 50,89-52,-6 7,-59 46,67-78,-10 7,-32 46,51-50,-3 2,1 23,14-38,-2 3,-12 10,25-13,0 3,0-2,49-49,-24 25,0 0,-1-13,-1 2,4-3,22-24,-5 17,11-8,19-8,-26 0,2-1,0-24,-16 28,6-7,9-21,-12 38,0-2,-12-11,-3 15,5-6,-2 15,-3 3,5-5,-27 2,13 0,-1 1,-37 24,25-12,0-1,-25 38,14-25,-2 0,-61 25,49-13,0 0,-98 38,64-27,-5 3,-60 73,61-61,3-2,-63 62,74-73,-1 0,-49 49,67-52,-10 5,-56 47,73-61,0-1,-24 12,37-11,-1-1,-11 13,13-25,-3 0,1 0,26-25,-13-24,12 25,1-2,11-48,11 6,4-12,11-43,-18 58,10-18,7-40,-25 52,1-6,0-47,-1 53,1-6,0-21,0 34,-1 4,-24-14,12 38,1-2,-13-11,0 26,0-3,0 1,0 13,0-1,-25 13,25-12,0 0,0-1,-49 75,12-50,0 1,-37 36,50-37,-1 1,-49 61,37-25,0 0,-37 50,38-75,-3 1,-35 74,41-65,-8 6,-33 34,50-49,-1-1,-24 26,37-27,-1 3,-12 23,13-36,0-1,-13 13,25-13,0 0,0 1,0-50,0 25,0-1,49-12,-26 3,4-5,47-72,-1 26,2-2,23-48,-39 52,6-6,34-46,-56 68,12-14,44-29,-39 50,3-3,11-23,-40 28,6-7,10 4,-17 26,8-3,-17 1,-12 2,1-3,5 26,-11 0,-7 24,12-24,0 0,-36 25,24-13,0 1,-50 61,39-51,-2 3,-61 73,50-41,-2 7,-72 83,50-65,-3 7,-48 82,48-108,4-4,-52 88,63-101,-2 4,-36 48,63-76,-3 3,-11 24,13-38,0 0,-13 13,13-13,73-24,-36 0,0-1,24 13,-16-22,8-5,58 2,-27 1,4-1,47 0,-51-11,4-2,48 14,-56 1,12-4,43 3,-48-14,-2 2,50-14,-64 27,6-3,58-23,-60 24,-3 0,39-24,-38 13,1-2,37 13,-53 2,7-3,-4 1,-11 13,-2 0,-11-13,-1 13,1-1,0 13,-12 0,-2 0,8 0,-13 0,6 0,-73 50,48-38,1 0,-37 62,49-50,0 2,-74 72,41-53,-8 9,-33 69,37-73,0-1,-37 74,38-75,-2 3,-36 48,48-61,2-2,-25 62,37-73,-1 0,-11 24,12-26,-1 3,13-1,0-12,0-1,18-12,-11 0,5 0,0-25,13 13,0-1,24-11,-26 12,3-1,48-36,-23 11,-3 2,26-14,-26 3,3-4,23 1,-40 17,6-8,34-8,-37 12,0 0,12 12,-25 2,1-3,0 1,-13 14,1-2,11 13,-12 0,1 0,-1 0,-73 49,38-26,-4 3,-22 24,24-25,1-1,-75 75,65-65,-6 6,-59 58,54-52,-8 7,-46 46,61-62,2 0,-38 37,50-50,-1 1,0 24,13-24,-1 0,-11-1,11-11,1-1,0 0,49-24,12-13,-24 13,49-50,0 13,-38 22,26-20,62-52,-38 35,25-20,37-14,-77 50,6-3,47-48,-48 36,-4 3,26-14,-37 25,2-1,11 1,-40 14,6-4,9 14,-24 0,-1 1,-6 6,-11 11,5-4,-49 22,13 14,12-13,-1 1,-36 11,23-11,2-1,-74 37,61-25,0 2,-87 48,78-40,-6 6,-72 34,62-37,1 0,-63 61,78-63,-6 4,-72 60,73-73,4-3,-77 76,88-62,-2 0,-60 62,63-76,-4 3,-35 48,48-36,2-2,-50 38,50-62,-1 1,0 36,14-37,-2 1,-12 12,25-13,0 0,0 13,0-13,25-24,-1 12,0-12,2-1,23 13,-25-12,1 0,49-13,-14-11,4-2,34-11,-20 23,-8 2,54-25,-51 24,2 0,48-24,-64 2,5-5,35-22,-36 37,-2 0,37-12,-26 13,4-2,48-11,-68 4,11-9,7 5,-28 26,7-4,21 3,-40 1,6-4,9 3,-24 11,-1-24,1 37,-13-12,1 0,5-6,-12 11,12-11,-11 11,5-4,-24 47,-13-11,13-25,0 0,-38 24,27-24,-3 0,-48 50,37-38,0 0,-12 38,37-38,-1 0,-61 38,40-39,-6 2,-83 61,73-49,1 0,-74 73,75-62,-3 2,-97 61,84-73,4-3,-88 76,88-50,-3 1,-85 49,102-53,-7 6,-70 47,63-63,-3 2,-61 61,89-65,-4 6,-59 34,59-49,4-1,-15 25,38-25,0 2,-13-2,14-13,-3 3,2-2,49-24,-26 12,3 0,35-25,1-12,-1 0,0 13,-25 12,1-1,49-12,-10-13,-4 2,38-13,-25 12,2 0,49-12,-46 4,16-9,30-20,-54 27,8-5,45-22,-40 39,7-4,58-35,-59 23,-5 3,64-26,-50 13,1-1,49-12,-67 28,11-7,56-21,-72 24,-4 2,51-2,-63 14,3-2,36-11,-53 26,7-3,21 1,-37 0,0 1,-13 24,0-12,2-1,-8-5,-12 11,6-4,-24 47,-12-36,17 0,-11 25,6-25,-1 0,-36 24,24-11,1-1,-50 37,49-36,0-1,-49 37,51-37,-3 1,-48 36,38-24,-2 0,-61 24,66-26,-8 3,-57 24,62-38,-2 0,-12 13,27-13,-3 1,-73 36,67-27,-10 5,-56 47,49-49,-1 0,-73 49,78-40,-9 6,-69 34,59-36,4-2,-63 38,87-38,-2 2,-61 36,52-39,-4 4,-48 35,73-61,2-1,-25 37,37-37,-1 1,-11 11,24-12,0 1,0 12,0-13,24-24,-11 12,-1 0,37 0,-25-12,2-1,48 13,-17-23,9-3,-16 26,-13-13,0 1,61 12,-26-24,4-1,97 0,-58-13,-8 2,90-13,-76 24,5 0,71-24,-94 15,16-6,79-10,-74 26,-2-1,76 0,-103 2,7-3,71 1,-95-8,17-8,28 17,-49-1,0 0,25 25,-65-11,6-2,9 13,-11-26,-2 2,-11 24,-13-12,0 0,1-1,-50 26,25-13,-1 0,-12 24,14-24,-2 0,-37 0,25 0,1 0,-50 25,50-13,-1 1,-49 11,39-12,-4 1,-35 12,48-13,2 0,-50 13,38-13,-2 1,-60 11,59-11,3-1,-62 37,61-36,0-1,-62 13,53-25,-7 0,-45 24,60-11,2-1,-63 13,63-13,-2 1,-61 11,62-24,0 0,-61 25,73-25,0 0,-49 25,40-14,-6 2,-34-13,37 0,0 0,-37 25,38-25,-2 0,-36 0,51 0,-3 0,-48 0,39 0,-4 0,-10 0,26 0,-4 0,-47 0,49 0,1 0,-25 0,36-12,1-1,-37 13,37 0,-1 0,-12-24,25 11,0 1,-24 12,11 0,50-25,-12 25,-13-12,1 0,36 12,-11-13,-2 1,38 12,-15-12,5-1,10 13,-39 0,4 0,60 0,-12 0,-1 0,86 0,-82-11,18-3,64 14,-59-12,-4 0,64 12,-76-12,3-1,73 13,-97 0,21-25,26 25,-48-24,-2-1,26 25,-39-12,3-1,11 13,-28-11,7-2,-4 13,-11-13,-2 1,-18 12,-11 0,-7 25,13-25,-1 0,0 0,-24 24,-13-24,18 0,-11 25,6-25,0 0,-38 25,38-13,0 0,-38 13,38-13,0 1,-38 11,25-11,1-1,-50 38,37-26,0 1,-62 24,72-49,-20 0,-27 25,53-14,-7 3,-46 10,38-12,-2 1,-61 36,61-36,2-1,-63 13,63-25,-2 0,-60 24,75-24,-4 0,-71 25,48-25,1 0,-50 25,64-25,-4 0,-59 0,64 0,-6 0,-59 24,74-24,1 0,-50 0,39 0,-4 0,-35 25,49-25,0 0,-24 0,37 0,-1 0,-36 25,38-25,-3 0,2 0,49 0,-12 0,-13 0,0 0,13 0,-3 0,5 0,23 0,-26 0,26 0,24 0,-26 0,2 0,24 24,-17-24,10 0,31 0,-38 0,4 0,34 25,-53-25,9 0,45 0,-50 0,0 0,1 25,-16-25,6 0,34 0,-31 0,12 0,44 0,-40 0,6 0,33 0,-52 0,7 0,46 0,-51 0,2 0,24 0,-28 0,7 0,-4 0,-15 0,6 0,10 0,-13 0,0 0,-13 0,0 0,2 0,-2 0,1 0,0 0,-1 0,-12 0,1 0,5 0,-11 0,11 0,-12 0,6 0,-48 0,11 0,18 0,-11 0,18-12,0-1,-24 13,24-12,0-1,-25 13,13 0,-1 0,-36 0,37-12,-1 0,-36-13,23 12,3 1,-27 12,26-12,-1 0,-49 12,51-24,-3-2,-24 2,25 11,1 1,-50-13,38 13,-2 0,-36-13,51 2,-3-3,-48 1,49 12,0 1,-24-12,25 12,-1-1,-25-12,25 0,1 1,-50-1,50 2,-2-3,-23 1,28 4,-7-7,-22 3,39 2,-2-3,-37 1,39 3,-2-5,-61 2,49 0,0 1,-24-1,25 1,-1-1,-49 0,51 14,-4-3,-22-10,24 11,1 1,-26-13,27 14,-3-2,-23 13,37 0,-1 0,-12 0,13-13,0 1,-1 0,26 49,-2-37,2 0,12 0,-13 0,1 0,36 24,-25-12,1 1,25 12,0-13,-2 0,26 13,-25-13,1 1,24 11,-28-24,7 0,21 25,-12-12,-1-1,38 12,-40-24,5 0,10 0,-51 0,4 0,47 25,-13-25,1 0,37 25,-52-25,4 0,48 0,-23 0,-4 0,27 0,-51 0,2 0,49 0,-53 0,7 0,21 0,-37-13,0 1,12 12,-13-12,2-1,-13 13,0 0,-1 0,-6-18,-11 12,-7-19,11 14,2-3,-13-4,0 12,0-19,0 13,0-1,0-5,0 12,-24-19,24 2,0-3,-25-24,25 27,0-3,-25 1,25 0,0 1,-24-25,24 25,0-2,-25-23,25 16,0-8,-25-8,13 12,0 0,-13-13,25 27,0-3,-25-23,25 23,0 2,-24-25,24 13,0-2,0-11,0 25,0-2,-25 2,25-1,0 0,0-24,0 25,0-1,-25-25,25 28,0-5,0-22,0 24,0 0,-24-24,24 14,0-4,-25-10,25 23,0 2,0-25,0 13,0-2,0-11,0 16,0-8,-25-9,25 13,0 0,0-12,0 13,0-2,0-12,0 25,0 1,0-25,0 12,0 0,0-13,0 16,0-6,0-9,13 24,-1 1,-12-26,0 15,0-4,0-10,0 15,0-6,25-9,-13 24,0 0,-12-24,0 16,0-8,0-8,26 11,-2 2,-24-14,12 2,0-2,-12 0,0 27,0-3,25 1,-12 0,-1 1,-12 6,0 11,0-17,13 11,-2 1,8 12,-13 0,6 0,1 0,-13-25,24 25,-24 25,12-25,1 0,-13 0</inkml:trace>
  <inkml:trace contextRef="#ctx0" brushRef="#br0" timeOffset="-83692">9005 463,'-25'0,"-24"74,37-38,-1 2,-12 12,25-39,0 2,-24 37,13-39,-3 2,-11 12,25-13,0 1,-24 11,12-12,24 1,-12-1,0 1,-25 11,13-12,24 1,-37 12,25-14,0 2,-148 160,62-76,-25 28,-37 72,87-123,-1 0,-62 99,90-115,-6 7,-58 83,73-98,0-1,-49 74,37-61,25-25,-37 37,40-56,-7 14,-9 17,25-39,0 5,0 9,0-12,25-24,0 12,-25 0</inkml:trace>
  <inkml:trace contextRef="#ctx0" brushRef="#br0" timeOffset="-35411">9097 298,'-68'17,"22"-17,-6 0,-47 25,74-25,1 0,-75 25,51-13,-3 0,-97 38,85-38,3 0,-88 38,99-50,-1 0,-98 49,90-37,-7 1,-83 36,97-36,3-1,-75 37,75-37,-3 1,-47 11,72-24,2 0,-25 25,37-25,-1 0,-11 25,12-25,-1 0,13 0</inkml:trace>
  <inkml:trace contextRef="#ctx0" brushRef="#br0" timeOffset="-35412">9097 167,'-68'0,"43"0,1 0,-75 0,63 0,-2 0,-60 25,51-25,-5 0,-47 25,49-25,2 0,-51 24,64-24,-4 0,-60 0,61 0,2 0,-62 0,61 0,0 0,-62 0,76 0,-3 0,-48 0,48 0,2 0,-50 0,38 0,-2 0,-11 0,26-11,-3-2,-24 13,26 0,-1 0,-49 0,39 0,-4 0,-35 0,49 0,1 0,-50 0,49 0,0 0,-49 0,51 0,-3 0,-48 0,50 0,-2 0,-72 0,65 0,-8 0,-58 24,63-24,-2 0,-61 25,63-25,-2 0,-60 25,52-14,-7 2,-46 12,49-25,2 0,-26 25,50-25,-2 0,-72 24,52-12,-7 1,-70 12,73-13,1 0,-74 13,79-14,-11 3,-68 10,60-11,2-1,-62 13,66-25,-9 0,-3 13</inkml:trace>
  <inkml:trace contextRef="#ctx0" brushRef="#br0" timeOffset="-66946">3770 691,'-94'19,"43"-19,3 0,-75 0,86 0,0 0,-86 25,77-25,-7 0,-70 0,85 0,2 0,-63 0,51 0,-3 0,-47 0,65 0,-8 0,-58 0,76 0,-3 0,-73 0,65 0,-6 0,-34 24,49-24,1 0,-26 25,38-25,0 0,-38 25,39-14,-2 2,-12 12,12-25,1 0,12 0</inkml:trace>
  <inkml:trace contextRef="#ctx0" brushRef="#br0" timeOffset="-66948">4397 513,'44'0,"79"24,-37-24,1 0,36 25,-66-25,10 0,31 0,-37 0,2 0,35 0,-53 0,9 0,20 0,-25 0,1 0,24 0,-26 0,2 0,0 0,-16 0,6 0,9 0,-13 0,2 0,-13 0,-3 0,5 0,-27 0</inkml:trace>
  <inkml:trace contextRef="#ctx0" brushRef="#br0" timeOffset="-66949">4397 587,'19'0,"105"0,-54 0,8 0,45 0,-60 0,-3 0,39 0,-39 0,3 0,36 0,-47-13,-5 1,51 12,-48 0,-1 0,25 0,-39 0,4 0,10 0,-11 0,-2 0,14 0,-14 0,2 0,11 0,-26 0,3 0,-26 0</inkml:trace>
  <inkml:trace contextRef="#ctx0" brushRef="#br0" timeOffset="-66950">4397 413,'59'-12,"0"0,40 12,-38-24,1-1,37 25,-48-13,-4 1,52 12,-37 0,-1 0,38 0,-52-12,5 0,46 12,-47 0,-3 0,26 0,-26 0,3 0,23 0,-36 0,-2 0,13 0,-24 0,-1 0,1 0,-1 0,1 0,0 0,-12 0,-1 0,0 0,0 0,-12 0</inkml:trace>
  <inkml:trace contextRef="#ctx0" brushRef="#br0" timeOffset="-56143">3602 315,'-25'0,"1"0,12 0,-1 0,-36 25,26-25,-4 0,-22 25,24-25,1 0,-50 0,39 0,-4 0,-35 0,49 0,0 0,-73 0,49 0,-1 0,-73 0,77 0,-7 0,-70 0,73 0,1 0,-74 0,63 0,-4 0,-59 0,71 0,5 0,-76 0,74 0,-1 0,-73 0,76 0,-5 0,-71 24,74-24,-1 0,-73 0,87 0,-2 0,-86 0,79 0,-8 0,-71 0,63 0,-1 0,-61 0,79 0</inkml:trace>
  <inkml:trace contextRef="#ctx0" brushRef="#br0" timeOffset="-56135">4268 587,'-24'-25,"12"13,-1-1,-12 13,13 0,0 0,-38-24,26 12,-1-1,-49 13,48 0,2 0,-50 0,50 0,-1 0,-49 25,39-25,-4 0,-35 24,49-24,1 0,-50 25,50-25,-2 0,-48 0,51 0,-3 0,-48 0,49 0,1 0,-50 25,50-25,-2 0,-48 0,49 0,1 0,-25 0,24-13,0 1,-49 12,51 0,-3 0,-73 0,62 0,0 0,-61 0,50-12,-3-1,-48 13,61 0,2 0,-62 0,61-12,0 0,-62 12,64 0,-4 0,-60 0,49-13,2 1,-51 12,63 0,-2 0,-61 0,67 0,-10 0,-57 0,63 0,-2 0,-60 0,52 0,-7 0,-46 0,61 0,2 0,-62 0,74 0,-2 0,-48 0,40 0,0 0</inkml:trace>
  <inkml:trace contextRef="#ctx0" brushRef="#br0" timeOffset="-56136">366 539,'4'-2,"46"2,-14-12,2 0,11 12,-15-12,6-1,34 13,-22-13,-5 1,27 12,-15 0,5 0,10 0,-23 0,-3 0,26 0,-24-12,-2 0,26 12,-15 0,6 0,9 0,-23-13,-3 1,50 12,-39 0,6 0,33 0,-33-13,-6 1,39 12,-24 0,0 0,25 0,-40-12,5 0,35 12,-36 0,-3 0,39 0,-39-12,3-1,36 13,-54 0,9 0,20 0,-25-12,0-1,25 13,-27 0,5 0,22 0,-23 0,-3 0,26 0,-26 0,2 0,24 0,-40 0,7 0,33 0,-38 0,2 0,11 25,-14-25,4 0,10 0,-23 0,-2 0,50 25,-26-25,2 0,-50 0</inkml:trace>
  <inkml:trace contextRef="#ctx0" brushRef="#br0" timeOffset="-23379">346 6211,'0'0</inkml:trace>
  <inkml:trace contextRef="#ctx0" brushRef="#br0" timeOffset="-3221">99 5718,'0'25</inkml:trace>
  <inkml:trace contextRef="#ctx0" brushRef="#br0" timeOffset="-3220">116 5743,'8'0,"-8"24,0-11,24 24,-12-26,1 2,-13 12,11-14,3 3,10 35,-12-25,1 1,12 0,-13-13,0 1,-12-13</inkml:trace>
  <inkml:trace contextRef="#ctx0" brushRef="#br0" timeOffset="-19774">1036 6014,'25'0,"-3"0,5 0,23 25,-26-25,1 0,24 24,-12-12,0 1,13 12,-12-25,-2 0,13 24,-2-24,5 0,47 25,-45-25,15 0,30 25,-52-25,4 0,48 0,-30 0,10 0,20 0,-51 0,2 0,49 0,-41 0,7 0,34 24,-55-24,11 0,43 0,-23 0,-2 0,26 0,-52-12,5 0,46 12,-34 0,-4 0,38 0,-49-13,1 1,24 12,-40-11,6-3,34 14,-36 0,-2 0,38 0,-38-12,2 0,12 12,-28 0,5 0,22 0,0 0,1 0,24 0,-29 0,9 0,20 0,-25 0,0 0,25 0,-25-12,1-1,24 13,-30 0,11 0,19 0,-37 0,0 0,37 0,-39 0,4 0,10 0,-11 0,-2 0,38 0,-27 0,5 0,22 0,-20 0,15 0,30 25,-49-25,-2 0,26 0,-26 0,3 0,23 0,-23 0,-3 0,26 0,-38 0,2 0,11 0,-26 0,3 0,24 0,-13 0,0 0,-12 0,-2 0,3 0,-1 0,-13 0,0 0,13 0,0 0,-1 0,1 0,-25 0,50 0,-1 0,-49 0</inkml:trace>
  <inkml:trace contextRef="#ctx0" brushRef="#br0" timeOffset="-18626">2344 6507,'25'0,"-13"-12,0 0,38 12,-12-13,-2 1,38 12,-24 0,-2 0,26 0,-14-12,4-1,34 13,-33 0,-6 0,39 0,-48 0,-1 0,50 0,-52 0,4 0,48 0,-49 0,-1 0,25 0,-38 0,2 0,60 0,-34 0,-4 0,39 0,-26 0,2 0,-1 0,-51 0,3 0,48 0,-24 0,-1 0,49 0,-38 0,4 0,34 25,-21-25,-6 0,53 0,-51 0,2 0,48 25,-65-25,7 0,59 0,-62 0,-1 0,62 24,-64-24,6 0,33 0,-34 0,-4 0,38 0,-36 0,0 0,36 0,-28 0,9 0,44 0,-61 0,-1 0,63 0,-65 0,5 0,35 0,-43-11,11-2,32 13,-40-12,5-1,35 13,-44 0,13 0,31 0,-51 0,2 0,24 0,-26 0,3 0,23 0,-20 0,15 0,5 0,-24 0,-1 0,25 0,-38 0,2 0,11 0,-10 0,-4 0,15 0,-27-12,3-1,-1 13,-14 0,2 0,5 0,-11 0,11 0,-11 0,11 0,-12 0,6 0,-24 0</inkml:trace>
  <inkml:trace contextRef="#ctx0" brushRef="#br0" timeOffset="-17494">9177 6581,'25'0,"-12"0,-1 0,0 0,0 0,-12-24,0-1,0 0,0 13,0 0,0-13,0 1,0-1,0-25,0-1,0 4,0-27,0 38,0-2,-24-12,24 17,0-8,0-8,0 12,0 0,0-12,0 1,0-3,-25-23,25 18,0-11,-25 17,25 26,0-1,-24-24,24 1,0-3,-25-23,12 23,1 3,-12-26,24 25,0-1,-25-24,25 17,0-9,-25-8,13 25,0-1,-13-24,25 39,0-4,-25-35,25 24,0 2,-24-26,24 37,0 0,-25-37,14 39,-3-4,-10-35,24 36,0 2,-25-38,25 38,0-2,-25-36,13 36,0 2,-13-38,25 37,0 0,-25-13,14 17,-2-8,-12-8,25-1,0 1,-25 0,13 25,0-1,-13 0,25 2,0-3,-25 1,25 12,0 1,0-6,0 12,-24 6,24-13,0 1,0 12</inkml:trace>
  <inkml:trace contextRef="#ctx0" brushRef="#br0" timeOffset="-3210">9128 1869,'0'25,"0"-13,0 1,0 61,12-26,1 2,-13 49,12-50,0 1,-12 48,27-45,-4-7,-23 53,0-49,0-1,0 49,12-50,0 3,-12 48,13-48,-1-4,-12 52,12-63,1 2,-13 61,11-65,2 6,-13 58,13-60,-1-2,-12 38,12-50,1 2,-13 48,0-36,0-2,0 62,12-61,1 0,-13 62,11-76,2 3,-13 73,0-48,0-3,0 50,12-62,1 2,-13 61,0-73,0-3,0 51,12-36,1-2,-13 38,0-39,0 4,0 11,12-25,0-1,-12 50,0-50,0 2,0 23,0-27,0 5,0 23,12-26,1 1,-13 24,11-37,3 1,-14 36,0-36,0-1,0 13,0-13,0 0,0 13,0-14,0 3,0 35,12-37,0 1,-12 11,0-12,0 1,0 12,0-13,0 0,0 1,0-1,0 13,0-13,0 0,0 13,0-13,-24 1,24-1,0 0,0 13,0-13,0 1,0-2,0 2,0 12,0-13,0 1,0-1,0 0,0 13,0-14,0 3,0-8,0 12,0-6,0 1,0-1,0 1,0 11,0-48,0-1,0 0,0 14,0-2,0-37,12 25,0 1,-12-50,0 26,0-3,0-23,0 17,0-9,-24-33,24 37,0 1,0-38,0 41,0-7,0-34,0 36,0 3,-25-14,25 49,0 0,-25-49,25 18,0-11,-24-32,24 25,0 0,-25-49,13 52,-1-6,-11-46,24 66,0-10,-25-56,25 49,0 0,-25-49,25 53,0-8,-25-46,25 49,0 2,-24-50,24 63,0-3,0-61,0 68,0-11,0-32,0 37,0 1,0-38,0 41,0-7,-25-34,13 49,-1 1,13-49,0 26,0-4,-24-72,12 68,-1-13,-12-80,13 61,0 2,-13-38,13 65,-1-6,-11-10,11 47,1 5,12-2,0 24,0 1,-25-1,25 2,0-3,-24 1,24 13,0-1,0 1,0 0,0 36,24-24,-24 25,0 0,0-1,0 1,0-14,0 3,0 60,12-51,1 3,-13 171,24-63,1 4,0 84,0-123,-1-1,1 99,-13-123,1 0,-13 99,11-94,2 15,-13 78,13-98,-1 0,-12 99,12-116,1 10,-38 56,25-91,0 10,0 106,0-91,0 9,0 82,11-93,3 14,-14 79,0-76,0 4,0 72,22-80,5 12,-27 92,0-96,0 21,0 100,24-114,2 7,-26 83,11-106,2 14,-13 67,0-85,0-3,0 88,0-74,0-49,0 74,0-65,0 6,0 9,0-24,0-1,-24 26,24-26,0 1,0 0,0-14,0 2,0 0,0-1,-25-12,13 0,-1 0,13-25,-25 25,25-11,0-2,-24 13,11 0,1 0,12-12,0-1,-25 13,13 0,-25 0,25-12,-1-1,-36 13,36-13,1 2,-62 11,49-13,1 1,-50 12,50 0,-1 0,-49 0,48-13,2 1,-50 12,50 0,-1 0,-24 0,23-13,2 2,-50 11,50 0,-1 0,-24 0,37 0,-1 0,-36 0,23 0,2 0,-25 0,25 0,-1 0,-25 0,39 0,-2 0,-12 0,13 0,-1 0,-36 24,25-24,-1 0,0 0,13 0,-1 0,2 0,-2 0,-12 0,15 0,-5 0,-9 25,11-13,50-24,13 37,-26-13,1 0,49 13,-14-25,3 0,11 0,-29 0,9 0,20 25,-13-25,1 0,37 24,-51-24,3 0,47 25,-31-25,-10 0,41 0,-47 0,-3 0,26 25,-26-25,3 0,-2 0,-11 0,-2 0,14 24,-27-24,3 0,23 25,-26-25,4 0,-3 0,-11 0,-1 0,13 25,-3-25,5 0,-9 0,-11 0,10 0,-10 0,-7 24,0-13,-24-22,-1 11,0 25,20-19,-14-12,6 6,1 0,-13 25,13-25,0 0,-38 24,37-24,2 0,-39 25,26-25,-1 0,-25 25,28-25,-5 0,-22 24,24-24,0 0,-49 25,50-13,-1 1,-49 11,51-24,-3 0,-24 25,26-25,-1 0,-24 25,25-25,-2 0,-48 24,49-24,1 0,-50 0,50 0,-1 0,-25 25,28-25,-5 0,-47 25,49-25,1 0,-26 24,27-24,-3 0,-23 0,23 0,2 0,-50 25,51-25,-3 0,-48 25,52-25,-5 0,-23 24,26-24,-1 0,-24 0,25 0,-2 0,-48 0,49 0,1 0,-50 0,49 0,1 0,-50 25,50-25,-2 0,-48 0,50 0,-1 0,-49 0,38 0,-2 0,-36 0,41 0,-8 0,-33 0,37 0,0 0,-37 0,40-11,-6-3,-59 14,62 0,0 0,-62 0,51 0,-2 0,-49 0,77 0,-5 0,-72 0,50 0,-1 0,-73 25,64-25,-5 0,-35 0,86 0,1 0,-86 25,36-25,0 0,-61 0,65 0,-7 0,-83 24,73-24,2 0,-100 25,101-25,-4 0,-97 25,116-25,-9 0,-82 24,73-24,2 0,-75 25,77-25,-6 0,-71 0,84 0,4 0,-88 25,76-25,-4 0,-72 0,91 0,-9 0,-82 24,86-24,1 0,-112 0,101 0,-4 0,-97 0,96 0,6 0,-101 25,85-25,1 0,-87 0,92 0,-11 0,-80 25,109-25,2 0,-87 0,90 0,-7 0,-58 0,77 0,12 0</inkml:trace>
  <inkml:trace contextRef="#ctx0" brushRef="#br0" timeOffset="-3202">1900 6458,'-49'0,"36"0,1 0,-87 0,40 0,-5 0,-10 0,48 0,3 0,-76 0,50 0,-1 0,-98 0,79 0,-10 0,-69 0,72 0,4 0,-101 0,104-12,-10-1,-69 13,100 0</inkml:trace>
  <inkml:trace contextRef="#ctx0" brushRef="#br0" timeOffset="-3195">272 5693,'0'-24,"0"6,0 11,-25-18,25 2,0-3,0-23,0 23,0 2,-25-25,25 25,0-1,0-25,0 27,0-3,0-23,0 23,0 2,-24-25,24 25,0-2,0-23,0 15,0-6,-25-9,25 24,0 0,0-24,0 26,0-3,-25-24,25 13,0 0,-24-12,24 46</inkml:trace>
  <inkml:trace contextRef="#ctx0" brushRef="#br0" timeOffset="5089">124 3097,'0'-19,"0"-30,23 14,3-4,-26-10,0 24,0 0,0-24,12 25,1-1,-13-25,0 24,0 3,0-26,12 24,0 0,-12-24,0 25,0-2,0-23,13 12,-1 0,-12-12,0 13,0-2,0-12,11 28,3-5,-14-22,12-1,0 1,-12 0,0 25,0-2,0-23,13 11,-1 2,-12-13,0 24,0 0,0-24,12 26,1-3,-13 1,0 0,0 1,0-26,0 26,0-1,0-24,11 14,2-4,-13-11,0 13,0 0,0-12,12 14,1-4,-13-10,13 11,-1 2,-12-14,0 26,0-1,0-24,0 26,0-4,0-22,0 24,0 1,0-26,0 27,0-3,0 1,0 3,0-5,0-22,11 25,2-2,-13-23,0 30</inkml:trace>
  <inkml:trace contextRef="#ctx0" brushRef="#br0" timeOffset="5088">346 272,'0'1,"0"4,0 45,0-31,0-14,0 45,0-30,0-15,0 29,0-24,0-6,0 46,0-31,0-14,0 30,0-25,0-5,0 44,0-29,0-16,0 31,0-25,0-6,0 47,0-32,0-14,0 45,0-31,0-14,0 45,0-31,0-14,0 52,0-38,0-10,0 61,0-51,0-10,7 63,-7-52,5-11,7 74,-12-54,0-20,0 63,0-52,0-11,8 75,-8-55,4-19,16 74,-20-55,4-21,10 64,-14-52,0-11,7 82,-7-62,4-16,16 71,-20-65,4-11,10 80,-14-59,0-19,0 74,0-55,0-20,0 54,0-43,0-15,7 51,-7-36,5-11,8 53,-13-43,0-14,0 46,0-32,0-14,0 44,0-29,0-16,0 32,0-26,0-5,-15 29,5-24,10-6,0 31,0-25,0-6,0 9,0-37,-25 24,10-46,6 37,9 5,0-33,0 27,0 6,-23-39,14 33,4 1,-8-48,13 48,0-1,-15-59,6 50,9 9,-22-59,12 50,6 10,-25-69,20 58,9 6,-15-75,5 70,10 6,-15-78,5 72,10 5,-22-71,12 66,5 10,-22-74,17 64,10 1,-15-88,6 86,9 6,-15-74,5 69,10 6,-15-78,5 72,10 5,-15-86,6 81,9 0,0-96,0 86,0 15,0-90,0 75,0 16,-15-80,5 74,10 5,-15-76,5 71,10 5,0-86,0 81,0-1,0-80,0 81,0 5,0-82,0 77,0 8</inkml:trace>
  <inkml:trace contextRef="#ctx0" brushRef="#br0" timeOffset="5086">67 326,'7'48,"-7"-19,0-20,0 63,0-53,0-9,0 81,0-62,0-15,0 70,0-65,0-9,0 74,0-55,0-20,0 76,0-57,0-19,0 63,0-53,0-9,-15 74,6-55,9-20,0 76,0-56,0-20,0 85,0-65,0-15,0 83,0-69,0-18,0 84,0-65,0-14,0 88,0-74,0-15,0 89,0-74,0-16,-15 88,5-72,10-20,0 75,0-55,0-20,8 86,-8-66,5-14,7 80,-12-66,0-19,0 81,0-62,0-16,7 110,-7-85,5-23,7 96,-12-72,0-30,0 35</inkml:trace>
  <inkml:trace contextRef="#ctx0" brushRef="#br0" timeOffset="5085">444 247,'0'19,"0"-7,0 1,0 36,0-24,0-1,0 26,0-39,0 2,-24 37,24-38,0 0,0 38,0-26,0 1,-25 24,25-37,0 1,-25 36,25-36,0-1,0 37,0-25,0 2,0 23,0-36,0-1,0 37,0-24,0-1,-24 26,24-27,0 3,0 23,0-24,0 0,0 24,0-37,0 1,0 36,0-23,0-3,0 27,0-38,0 0,0 38,0-39,0 2,0 37,0-38,0 0,0 13,0-13,0 1,0 11,0-12,0 1,0 12,0-13,0 0,0 38,0-38,0 0,0 38,0-38,0 0,0 38,12-38,0 0,-12 13,0-13,0 1,0 36,0-36,0-1,0 12,0-12,0 1,0 12,12-14,1 2,-13 12,0-13,0 1,0 11,11-12,3 1,-14 12,0-12,0-2,0 14,0-13,0 1,0 11,11-12,2 1,-13 37,0-38,0 0,0 38,12-39,1 2,-13 37,0-38,0 0,0 13,0-13,0 1,0 36,12-37,1 1,-13 36,0-36,0-1,0 37,12-25,0 1,-12 25,0-39,0 2,0 37,0-25,0-1,0 50,12-50,1 1,-13 49,0-48,0-2,0 50,0-38,0 2,0 36,0-40,0 6,0 34,0-49,0-1,0 50,0-38,0 2,0 36,13-35,-1-4,-12 14,12-24,0 0,-12 49,0-51,0 3,0 48,0-49,0-1,0 26,12-26,1 1,-13 49,0-48,0-3,0 51,12-49,1 0,-13 24,11-26,2 3,-13 48,0-49,0 0,0 49,12-51,1 3,-13 48,0-51,0 4,0 47,0-50,0 1,0 49,0-50,0 1,0 49,0-48,0-2,0 25,0-24,0-1,0 26,0-39,0 2,0 37,0-25,0-1,0 25,12-37,1 1,-13 12,0-13,0 0,0 13,0-13,0 1,0 11,0-12,0-24</inkml:trace>
  <inkml:trace contextRef="#ctx0" brushRef="#br0" timeOffset="-3189">173 6014,'0'-25,"0"7,0 12,0-44,12 27,1-3,-13 1,0 2,0-3,0-23,10 27,4-6,-14-21,0 25,0-1,0-25,0 27,0-3,0-23,0 23,0 2,0-25,0 25,0-1,0-25,0 27,0-3,0-23,0 24,0 0,0-24,0 26,0-4,0-22,0 25,0-1,0 0,0 1,0-1,0-25,0 27,0-3,0 1,0 1,0-1,0-24,0 25,0-2,0 2,0 1,0-4,0-22,0 25,0-1,0-25,0 17,0 9</inkml:trace>
  <inkml:trace contextRef="#ctx0" brushRef="#br0" timeOffset="-3188">222 3097,'0'-19,"0"-5,0-1,0 0,0 1,0 1,0-4,0-22,0 24,0 1,0-1,0 1,0-1,0 0,0 12,0 1,0-12,0-1,0 0,0 1,0 0,0-2,0 2,0-2,0 2,0-1,0 2,0-3,0 1,0 3,0-5,0 2,13 13,-1 0,-12-13,0 2,0-3,0 1,0 0,0 1,0-1,0 1,0-1,0 0,0 2,0-3,0 1,0 13,0-1,0-11,0 0,0-2,0 2,13 11,-1 1,-12-13,0 1,0-1,0 0,11 14,2-2,-13-12,0 0,0 1,0-1,0 13,0-1,0-11,0 11,0 1,0-13,0 13,0 0,0-13,0 2,0-3,0 8,0 11,0-18,12 1,1-1,-13 7,0 11,0-17,0-1,0 0,0 1,12 12,1-1,-13-12,0 13,0 0,0-13,0 13,0-1,0-11,0 13,0-3,0-11,0 13,0 0,0-13,0 14,0-3,0-10,0 11,0 1,0-13,0 13,0 0,0-13,0 13,0-1,0-11,0 11,0 1,0-6,0 11,0-17,0 11,0 1,0-6,0 11,0-17,0 12,0-1,0-12,0 13,0 0,0-13,0 13,0-1,-25 13,25-11,0-2,0-12,0 13,0-1,-25-11,25 12,0-1,0-5,0 11,0-11,0 12,0-6,25 24,-25-12</inkml:trace>
  <inkml:trace contextRef="#ctx0" brushRef="#br0" timeOffset="-929">543 4435,'-25'0,"13"-12,0-1,-13 13,25-11,0-2,-49-12,23 0,2 1,-25-26,37 26,-1-1,-11-24,12 26,-1-4,-12-22,13 12,0 0,-13-12,25 1,0-3,-25-23,15 42,-4-10,14-32,0 38,0-2,0-36,11 29,2-9,-13-20,13 37,-1 0,13-12,-13 25,0-1,-12-25,12 27,1-3,-13 1,12 13,1 0,-13-13,11 14,2-3,5-3,-11 10,-7 7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11:44.224"/>
    </inkml:context>
    <inkml:brush xml:id="br0">
      <inkml:brushProperty name="width" value="0.5" units="cm"/>
      <inkml:brushProperty name="height" value="0.5" units="cm"/>
    </inkml:brush>
  </inkml:definitions>
  <inkml:trace contextRef="#ctx0" brushRef="#br0">0 2184,'0'-25,"13"13,-1 0,12-38,1 26,0-1,49-74,-17 31,9-12,82-68,-36 36,-2 2,63-63,-66 67,8-10,82-56,-95 83,-6 5,76-64,-74 75,2-2,48-24,-79 42,10-9,-5 17,-37 24,0 0,-13 1,0 12,2-1,-2 1,-73 49,0 12,37-38,-1 3,-86 60,38-25,-1 0,-61 75,64-66,-6 7,-58 58,66-65,-9 8,-82 57,87-62,-2 1,-85 86,89-88,-5 4,-59 84,72-72,3-4,-75 76,86-75,0 2,-37 73,62-78,-1 8,13 45,0-85,0-2,25 63,-1-75,1 1,49 0,-17-25,9 0,58-25,-25-12,-1 0,149-86,-95 41,16-9,153-106,-154 77,11-7,143-95,-173 108,25-19,98-64,-153 101,36-30,43-22,-98 74,-1 0,26 0,-77 38,4-2,23 13,-48 13,-2 0,0-1,-98 75,52-39,-5 3,-121 122,61-49,1 0,-136 123,114-114,-6 6,-132 133,132-134,-19 20,-114 139,123-136,1-1,-99 112,131-156,-15 15,-67 91,123-133,2-4,-51 63,75-99,-1 1,-25 25,39-39,-2 2,0 0,75-50,-39 25,3-1,122-110,-26 14,3-4,97-85,-96 84,19-18,102-90,-108 95,18-18,90-77,-129 116,11-10,68-57,-89 102,6-6,34-46,-84 72,-5 3,40-1,-62 25,0-1,-12 25,-2-12,3-1,-51 38,13-13,0 0,-87 161,28-54,-6 9,-96 143,83-146,-17 22,-90 124,98-136,0 1,-98 136,115-168,-9 14,-57 104,98-134,1-4,-49 64,62-112,-2 2,-12 12,39-27,-2 3,13-1,0-13,24-24,-12 12,1 0,110-99,-8-3,-8 7,116-103,-88 75,1 0,135-124,-119 119,17-15,102-104,-119 95,-8 8,103-78,-129 116,11-10,68-57,-121 109,21-20,26-15,-76 64,5-4,-3 15,-26 12,4-1,-27 38,12-13,0 0,-36 62,0-38,-2 2,-122 184,70-99,-17 26,-102 122,103-141,-9 12,-95 129,108-158,-17 21,-90 112,123-135,0 0,-74 87,90-117,-8 10,-32 57,75-114,-4 6,-22 10,36-25,1-1,0 1,49-50,86-74,-10-14,-4 4,64-88,-66 90,8-8,82-82,-68 68,-11 11,79-79,-98 85,0 2,49-63,-78 103,8-8,21-21,-37 49,-1 2,13-2,-50 26,1-1,0 25,-12-13,-1 1,-12 37,0-13,-50 25,39-2,-2 4,-111 159,62-61,1-3,-63 113,65-153,-5 9,-59 119,67-144,-12 17,-30 77,74-99,-2 2,-23 49,38-90,-3 6,-10 9,24-24,0-1,0 1,0-13,0 1,18-31,-12 11,68-42,1-1,-2 1,100-99,-67 54,10-9,82-95,-74 87,-2 0,76-61,-102 75,5-4,22-22,-65 66,8-9,8-8,-38 49,2 0,-14 1,-12 12,1-1,-13 38,0-14,0 2,-25 12,25-13,0 1,-49 36,37-37,-1 1,-36 61,24-38,1 2,-26 36,26-38,-1 2,-24 11,37-26,-1 3,-12-1,13-13,24 1,-12-1,0 0,0-12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4:29.046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1925 1728,'25'0,"-7"0,-12 0,19 49,1-36,-3-1,27 37,-26-24,1-1,24 75,-22-59,-4-6,26 65,-24-61,-1-2,1 63,-13-51,1 2,11 74,-11-72,-1-6,-12 78,0-75,0 0,0 50,0-64,0 4,0 60,13-49,-1-2,-12 51,0-63,0 2,0 61,0-61,0-2,0 62,0-61,0 0,0 62,0-64,0 4,0 60,12-74,0-1,-12 75,0-64,0 4,0 59,13-60,-1-2,-12 63,0-75,0 1,0 49,11-51,3 4,-14 22,0-36,0-1,0 37,0-25,0 2,0-2,0-13,0 3,0 11,0-13,0 0,0 1,0-1,-25-12,0 0,1 0,13 0,-3 0,-60 25,49-25,1 0,-50 24,38-12,-2 1,-61 12,65-25,-6 0,-59 24,50-11,0-1,-50 13,75-25,-1 0,-49 24,35-24,4 0,-39 25,49-13,0 1,-24-13,26 0,-3 0,1 24,13-11,24-26</inkml:trace>
  <inkml:trace contextRef="#ctx0" brushRef="#br0" timeOffset="1801">1851 4244,'0'25,"12"-13,1 0,-13 38,12-25,0-1,-12 50,25-36,0-2,-1 38,0-38,2 2,-2 61,-11-61,-1-2,13 63,-1-75,1 1,0 24,-13-23,0-2,13 50,0-50,-1 1,1 24,-13-25,1 2,11 23,2-24,-2-1,-24 26,12-38,0 0,13 38,-13-39,1 2,11 12,-11-25,-1 0,-12 25,12-13,1 0,-13 13,12-25,0 0,-12 25,0-13,-24-24,24-1,0 1,0-6,0 11,-25-17,25 12,0-1,-25-36,25 24,0 0,-24-24,12 14,-1-4,-12-35,25 23,0 3,-24-26,12 26,-1-2,-12-24,14 27,-2-5,-12-22,25 12,0 0,-25-36,25 38,0-4,-24-34,24 49,0-1,0-49,0 38,0-1,-25-37,25 53,0-6,0-22,0 37,0 0,0-37,0 28,0-7,0-70,0 58,0-18,-25-41,25 51,0-2,0-48,0 54,0-10,-24-44,24 50,0-2,0-49,0 53,0-6,0-46,0 65,0-8,0-32,0 37,0-2,0-85,11 43,2-12,-13-105,26 81,-2 11,-24-67,12 113,0-5,-12-34,0 64,0-6,0-9,0 49,0 1,-24-1,24 13,0 0,0-7,0 13,-25 6,13 0,-25 49,11-36,2-1,-25 13,37-13,-1 0,-61 38,51-27,-3 3,-73 23,62-24,0 0,-61 49,62-51,-2 3,-61 48,48-61,3-1,-50 62,49-50,-1 1,-49 49,65-62,-6 1,-58 36,60-24,2-1,-63 26,75-50,-2 0,-48 24,52-12,-5 1,-22 12,24-25,0 0,-49 24,51-24,-3 0,-23 25,36-25,1 0,-37 0,37 0,-1 0,-36 0,26 0,-4 0,3 0,11 0,1 0,-13 0,14 0,-2 0,13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4:52.318"/>
    </inkml:context>
    <inkml:brush xml:id="br0">
      <inkml:brushProperty name="width" value="0.5" units="cm"/>
      <inkml:brushProperty name="height" value="0.5" units="cm"/>
    </inkml:brush>
  </inkml:definitions>
  <inkml:trace contextRef="#ctx0" brushRef="#br0">377 5896,'19'0,"5"-12,1 0,25 12,-16 0,6 0,9 0,3-13,-5 1,27 12,-25-12,0-1,25 13,-28-11,7-2,21 13,-27-24,5-2,22 2,-30 12,10-1,-4 13,-25-13,-1 1,-24 12</inkml:trace>
  <inkml:trace contextRef="#ctx0" brushRef="#br0" timeOffset="-1">1358 5872,'-25'0,"13"0,0 0,-38 24,38-24,0 0,-38 0,27 0,-3 0,-48 0,48 0,3 0,-27 0,26 0,-1 0,-49 0,34 0,6 0,-40 0,37-12,0 0,-62 12,64 0,-4 0,-29 0</inkml:trace>
  <inkml:trace contextRef="#ctx0" brushRef="#br0" timeOffset="-2">889 5970,'-49'0,"37"-11,-1-2,-61 13,36 0,2 0,-62 24,61-24,0 0,-62 0,60 0,34 0</inkml:trace>
  <inkml:trace contextRef="#ctx0" brushRef="#br0" timeOffset="10442">8913 6100,'-6'-6,"-5"-18,-3-2,-35-48,37 12,-1 1,-36-38,37 26,-1-2,-36-48,36 58,1 7,-37-66,49 62,0 1,-49-38,37 40,-1-5,-36-10,36 23,1 3,-37-26,37 25,-1-1,-36 1,26 15,-4-6,3-9,11 24,1 0,-13 1,14 0,-2-2,-12 2,25 12,0-1,0 1,0 49,12-25,1 0,-13 38,11-39,2 2,-13 37,13-38,-1 0,-12 13,12-13,1 1,-13 36,0-38,0 3,0 35,12-37,0 1,-12 11,0-12,0 1,0 12,12-13,1 0,-13 13,12-13,1 1,-13 36,11-37,2 1,-13 36,12-37,1 1,12 11,-14-12,2 1,-13 37,13-38,-1 0,13 13,-13-13,0 1,-12 11,0-12,0 1,0-6,0 11,12-18,1 0,-1 0,-49 0,13 24,18-18,-13 13,8-19,-3 0,-35 25,24-25,1 0,-26 24,38-12,0 1,-13 12,14-25,-3 0,-35 24,37-24,-1 0,-36 25,37-13,-1 1,-11 11,12-24,-1 0,-12 0,13 0,0 0,-38 25,39-14,-2 3,-12-14,13 0,-1 24,2-24,-2 0,-12 0,12 0,1 0,-12 25,11-25,1 0,-13 25,14-14,-2-22,0 11,1 0,-13 24,13-24,0 0,-13 0,14 0,-3 0,-10 0,11 0,1 25,0-25,-1 0,-36 0,36 0,1 0,-12 0,11 0,1 0,-13 25,14-25,-2 0,-12 24,12-24,1 0,-37 0,37 0,-1 0,-11 0,12 0,-1 0,-36 0,36 0,1 0,-13 0,13 0,0 0,-38 0,37 0,2 0,-39 25,25-13,25-24,-49 12,40 0,-7 0,-33 0,38 0,-3 0,-35 0,37 0,-1 0,-36 0,24 0,1 0,-26 0,27 0,-3 0,-23 0,37 0,-1 0,-36 0,36-13,1 1,-37 12,26 0,-4 0,-22 0,37 0,-1 0,-36 0,37 0,-1 0,-36 0,37 0,-1 0,-36 0,36 0,1 0,-37 0,37-12,-1 0,-36 12,38 0,-3 0,-35 0,37 0,-1 0,-36 0,25 0,-1 0,-25 0,38 0,0 0,-38 0,38-13,0 1,-38 12,28 0,-5 0,-22 0,36 0,1 0,-37 0,37 0,-1 0,-36 0,23 0,2 0,-25 0,37 0,-1 0,-36 0,37 0,-1 0,-36 25,24-25,1 0,-26 0,38 0,0 0,-38 0,27 0,-3 0,-23 24,24-24,0 0,-49 0,50 0,-1 0,-24 0,23 0,2 0,-25 25,37-25,-1 0,-36 0,37 0,-1 0,-36 0,24 0,0 0,-24 0,37 0,-1 0,-36 25,36-25,1 0,-37 0,25 0,-1 0,-25 24,39-24,-2 0,-37 0,25 0,1 0,-25 0,25 0,-2 0,-23 25,27-25,-5 0,-23 0,26 0,-1 0,-24 0,26 0,-4 0,-22 0,37 0,-1 0,-36 0,26 0,-3 0,-24 0,27 0,-3 0,-23 25,24-25,0 0,-24 0,25 0,-1 0,-49 0,48 0,2 0,-25 24,25-24,-1 0,-49 0,50 0,-2 0,-48 25,50-25,-1 0,-49 0,50 0,-1 0,-25 0,25 0,1 0,-50 0,49 0,1 0,-26 0,27 0,-3 0,-48 0,48 0,3 0,-27 25,26-25,-1 0,-49 0,51 0,-4 0,-47 0,50 0,-1 0,-49 0,51 0,-3 0,-48 0,49 0,0 0,-24 24,25-12,-1 1,-25-13,27 0,-3 0,-48 0,49 0,1 0,-26 0,27 0,-3 0,1 0,13 0,0 0,-38 25,38-25,0 0,-38 0,39 0,-2 0,-37 0,38 0,0 0,-38 0,38 0,0 0,-13 0,14 0,3 0</inkml:trace>
  <inkml:trace contextRef="#ctx0" brushRef="#br0" timeOffset="4368">544 6044,'25'0,"-12"-13,-2 2,8-8,-13 13,13-13,-13 13,13 6,-14 0,14 0,-13 0,13 0,-13 0,12 0,-12 0,13-18,-13 12,19 6,-14 0,2 0,12 0,-13 0,1 0,5 0,-12 0,19 0,-13 0,1 0,11 0,0 0,2 0,-2 0,-12 0,1 0,12 0,-1 0,1 0,0 0,-14 0,2 0,12 0,-13 0,1 0,11 0,-12 0,1 0,5 0,-11 0,17 0,-11 0,-1 0,6 0,-11 0,17 0,-2 0,6 0,-4 0,-12 0,1 0,12 0,-14 0,2 0,12 0,-13 0,1 0,12 0,-14 0,2 0,12 0,-14 0,3 0,10 0,-12 0,1 0,12 0,-14 0,2 0,12 0,-13 0,1 0,11 0,0 0,2 0,-2 0,-13 0,3 0,11 0,-2 0,3 0,-1 0,-14 0,2 0,12 0,0 0,-1 0,1 0,-13 0,1 0,11 0,-1 0,4 0,-3 0,1-13,0 1,24 12,-26 0,3 0,-1 0,-2 0,3 0,-1 0,-1 0,1 0,0 0,-14-11,3-3,10 14,2 0,-2 0,25 0,-25 0,1 0,0 0,-2 0,3 0,-1 0,0 0,-1 0,1 0,-1 0,1 0,25 0,-25 0,-1 0,1 0,-13 0,0 0,13 0,-2 0,3 0,-1 0,0 0,-1 0,26 0,-26 0,1 0,0 0,-3 0,5 0,-2 0,-1 0,1 0,24 0,-25 0,2 0,-2 0,2 0,-2 0,0 0,-12 0,1 0,12 0,-2 0,3 0,-1 0,-1 0,1 0,0 0,-13 0,0 0,13 0,-12 0,-1 0,12 0,1 0,0 0,-1 0,-12 0,1 0,12 0,0 0,-1 0,1 0,-13 0,1 0,11 0,1 0,0 0,-1 0,-11 0,-1 0,13 0,-2 0,3 0,-1 0,-13 0,0 0,13 0,-13 0,1 0,11 0,-1 0,4 0,-3 0,1 0,0 0,-1 0,0 0,2 0,-2 0,-11 0,-1 0,13 0,-1 0,1 0,0 0,-14 0,2 0,12 0,-13 0,1 0,11 0,-12 0,1 0,12 0,0 0,-1 0,1 0,-13 0,0 0,13 0,-2 0,3 0,-1 0,-1 0,1 0,0 0,-1 0,1 0,0 25,-14-25,3 0,10 0,-11 0,-1 0,13 0,-14 0,2 0,12 0,0 0,-1 0,-6 0,-11 0,18 0,-2 0,3 0,-1 0,-1 0,1 0,0 0,-2 0,3 0,23 0,-23 0,-2 0,13 19</inkml:trace>
  <inkml:trace contextRef="#ctx0" brushRef="#br0" timeOffset="4369">7274 5931,'30'-10,"19"10,-14-12,4-1,10 13,-15 0,6 0,10 0,-26-12,1 0,24 12,-27 0,6 0,21 0,-25-12,1-1,0 13,-1 0,1 0,0 0,-2 0,3 0,-1 0,-13-13,1 1,11 12,-12 0,1 0,12 0,-12-13,-2 2,14 11,0 0,-1 0,1 0,-13 0,1 0,11 0,-11-13,-1 1,13 12,-13 0,0 0,13 0,-14 0,3 0,10 0,-12 0,1 0,5 0,-11 0,-7 0</inkml:trace>
  <inkml:trace contextRef="#ctx0" brushRef="#br0" timeOffset="-5">7698 568,'25'49,"-2"-37,3 1,48 85,3-46,-6-5,53 101,-51-74,2 0,48 99,-44-81,-10-12,54 93,-34-97,-5-4,39 101,-62-112,2 1,11 86,-24-72,-2-4,2 52,-14-76,2 2,11 49,-23-61,-3-2,2 13,-13-24,1 0,-13-1,0-12,0 1,0 12,0-13,-25-24,25 0,0-1,0 1,-25-1,14 2,-2-2,-37-12,38 0,0 1,-62-26,49 14,0-2,-24 14,38 0,-3-2,-60 2,49-14,1 2,-75-14,64 15,-4-4,-133-84,82 33,7 7,-213-164,136 87,-1 0,-110-62,166 129,-12-12,-80-43,121 85,4 3,-76-39,99 63,-1-2,-49-11,65 26,-6-3,-59 26,74-13,1 1,-25 12,37 0,-1 0,-12 25,13-25,0 0,-1 0,26 24,-1-12,0 1,-12 61,13-49,-1-1,37 149,-12-76,0 3,62 122,-43-110,11 23,32 112,-26-126,2 4,49 122,-45-133,14 19,55 89,-75-125,2 3,73 98,-77-127,6 6,71 95,-79-115,10 10,20 56,-51-75,3 3,47 47,-50-74,3 2,-2 23,-26-26,4 3,-3-1,1-13,0 1,-25 11,12-24,0 0,1 0,-50-24,37 11,0 1,-25-13,25 14,0-2,-49-12,24 0,0 1,-73-75,62 27,-2-4,-135-121,82 61,-15-24,-92-87,100 124,-1-1,-98-122,114 127,-7-9,-83-70,96 83,6 8,-102-65,88 86,-2-1,-61-36,89 52,-6-6,-58-22,72 36,3 3,-75-14,87 49,-2 0,-36-24,51 26,-3-3,-24 26,38-13,0 1,-1 0,26 49,-13 12,12-25,0 1,13 74,10-64,4 4,84 158,-35-83,-3-6,63 139,-62-124,1 1,85 122,-78-129,10 13,44 142,-60-146,-3-6,63 127,-66-141,8 10,34 106,-61-133,-3-5,39 88,-38-98,1 0,37 74,-52-101,4 5,-1 47,-12-74,-2-1,13 25,-25-24,1 0,-25-1,12-24,1 0,-1 0,-49 0,37-12,0 0,-24-13,12 1,-1-1,-36 0,37 2,-1-3,-110-73,123 99,-148-148,-50 0,102 52,-5-5,-121-72,131 71,-15-18,-116-77,123 98,0 0,-123-73,140 78,-9-10,-106-68,96 83,5 5,-102-40,198 124,-84-72,-4-4,-110-47,128 65,-8-7,-119-59,108 61,5 3,-88-14,99 38,-2-2,-49 13,78 2,-6-3,-47 26,74-12,1-1,-1 13,13 0,-1 0,13 25,0-12,0-1,0 12,0-11,25 24,-2-2,3 4,73 133,-23-57,-4-8,51 91,-38-101,3 3,60 122,-68-130,13 14,55 116,-62-136,0 0,62 112,-77-104,6 9,71 94,-71-107,-6-7,28 90,-38-100,1 2,37 73,-41-102,7 6,9 47,-35-61,-4-2,-10 13,-1-24,1 0,0-1,-13-12,1 1,-1-1,-49-24,37-1,0 1,-25-12,13-1,0 0,-38 1,39 0,-2-2,-135-72,58 8,7 7,-114-65,111 62,-1-1,-135-61,129 67,-11-10,-118-57,121 47,4 4,-125-51,126 64,-5-4,-121-60,132 80,-17-12,-116-68,137 61,0 1,-112-62,116 77,-8-6,-83-47,97 48,4 4,-76-26,88 37,-3-2,-85-35,91 41,-10-10,-81-7,98 24,2 2,-51-2,64 15,-4-4,-10 39,26-11,-4-2,3 13,11 0,1 0,12 24,0-11,0 24,24-1,1 2,0 85,8-57,8 16,58 140,-24-109,-2-4,50 138,-51-127,4 7,72 144,-67-156,11 17,56 139,-73-158,-2-4,50 138,-51-140,4 8,47 107,-58-119,-6-9,64 79,-62-100,1 2,37 73,-52-101,5 5,22 46,-36-60,-2-2,-11 14,-2-27,3 3,-1-1,-15-25,4 0,-1 0,-50 0,-13-25,39 2,-2-3,-61-24,28 5,-7-8,-120-71,77 40,-5-5,-121-59,130 68,-14-12,-116-56,130 67,-13-11,-117-56,122 61,3 1,-125-62,139 77,-7-6,-107-71,108 71,-20-18,-88-53,115 66,-9-9,-82-57,103 78,-8-8,-94-45,108 59,4 4,-63-39,87 39,-2-3,-61 14,76 26,-3-4,-23 3,24 11,6 4</inkml:trace>
  <inkml:trace contextRef="#ctx0" brushRef="#br0" timeOffset="1285">451 1992,'19'56,"6"-18,-1-2,26 62,-14-49,2 1,36 98,-28-79,6 10,22 94,-12-100,0 2,36 98,-38-113,4 3,10 85,-29-91,8 9,21 82,-24-86,-1 0,1 61,-27-77,3 7,23 45,-23-72,-2-2,0 25,-12-25,1 1,-13 0,11-13,3 1,-14 11,0-11,0-1,0 13,0-13,-25-24,25-13,-25 25,13 0,-25 0,25 0,-1 0,-61 25,28-25,-7 0,4 24,24-11,1-1,-75 37,64-37,-4 1,-60 36,61-23,2-2,-62 50,73-50,0 1,-49 49,51-62,-3 1,-23 36,24-36,0-1,1 37,12-37,-1 1,-12 12,14-25,-2 0,-12 24,13-11,-1-26,13-11,0 11,0 1,0-38,0 15,0-4,0-35,0 11,0 3,0-39,0 51,0-2,0-74,12 54,1-8,-13-70,0 47,0 5,0-52,0 64,0-5,0-83,0 69,0-16,0-103,0 98,0 1,0-173,0 132,0-18,0-89,0 119,0 8,0-53,0 128</inkml:trace>
  <inkml:trace contextRef="#ctx0" brushRef="#br0" timeOffset="1286">618 759,'0'-19,"0"-18,0 0,0 13,0 12,0-1,0-5,0 11,0-5,0 49,0-12,12-13,1 0,-13 13,0-14,0 3,0 29</inkml:trace>
  <inkml:trace contextRef="#ctx0" brushRef="#br0" timeOffset="1284">618 1165,'0'69,"-49"153,37-115,-1 8,-36 131,26-131,2-12</inkml:trace>
  <inkml:trace contextRef="#ctx0" brushRef="#br0" timeOffset="-8">451 2068,'19'-94,"4"47,3-5,-1-22,-12 36,-1 2,-12-13,12 12,0 0,7 19,-13 11,6-5,-24 49,12 12,0-38,0 3,0 60,12-25,1 0,-13 99,0-77,0 6,-25 146,25-97,0-6,-25 152,25-127,0 6,-24 145,24-160,0 24,-25 136,25-162,0 3,-25 110,25-140,0 8,0 82,0-108,0-5,0 64,0-112,0 2,0 11,0-26,0 4,0-3,0-11,-24-26,18 13,12-24,-6 11,0 1,-25-37,25 25,0-2,0-72,0 25,0-2,-25-73,25 53,0 22</inkml:trace>
  <inkml:trace contextRef="#ctx0" brushRef="#br0" timeOffset="-10">402 5111,'11'-23</inkml:trace>
  <inkml:trace contextRef="#ctx0" brushRef="#br0" timeOffset="-11">426 5058,'44'-99,"1"-15,9-19,44-114,-49 115,1-7,24-108,-28 131,7-14,21-92,-36 108,-2 6,13-40,-25 76,1-4,-25 2,12 39,1-4,-13 14,0 0,0 1,-25 24,13 0,24 24,-12-17,-24 11,24-6,0 1,0 11,0-12,0 1,-25 36,25-23,0-2,0 74,0-62,0 2,-25 135,13-87,0 1,-38 110,38-110,0-1,-38 111,39-127,-2 8,-37 95,38-110,0-3,-38 63,50-74,0 1,-24 49,12-76,-1 3,-12 23,25-24,0 0,0 0,0-14,0 2,19-13,-13 0,6 0,1-24,11-1,1 0,0 0,73-49,-27 4,6-8,47-70,-49 48,-2 3,50-51,-62 63,2-3,35-35,-42 67,12-11,-19-7,-24 37,-1 0,1 12,-13 13,1-1,-38 87,0-24,1-1,-75 173,52-94,-5 15,-96 178,79-171,-10 21,-69 150,73-170,2-6,-50 126,77-180,33-64</inkml:trace>
  <inkml:trace contextRef="#ctx0" brushRef="#br0" timeOffset="-14">1144 5903,'91'-130,"12"-7,16-22,78-137,-85 135,-2 1,63-136,-79 155,9-14,45-67,-71 107,-6 8,28-41,-63 87,2-1,11-12,-37 51,1-4,-13 3,13 11,-1 1,-37 37,13-13,24 0,-12-6,-49 38,37-9,-1 4,-61 109,28-79,-7 10,-45 69,72-98,2-2,-50 100,38-75,-2 2,-36 49,51-78,-3 6,-48 72,49-75,1 0,-26 25,38-50,0 2,-13 23,12-36,1-1,-12 13,11-13,1 0,12-30,0 12,0-6,0-1,0-5,0 11,-25 7,25-12,0 0,-24 12,24-12,0-1,-25 13,13 0,-25 0,24 0,1 0,-186 49,58-14,-16 4,-66 35,146-61,4-1,-76 37,100-25,-2 2,-49 23,86-37,1 1,-31 8</inkml:trace>
  <inkml:trace contextRef="#ctx0" brushRef="#br0" timeOffset="10440">402 5354,'17'0,"9"0,-1 0,-1 0,1 0,25 0,-27 0,3 0,48 0,-31 0,13 0,18 24,-27-24,4 0,73 25,-42-25,8 0,83 25,-73-13,-2 0,74 13,-64-13,6 1,84 11,-107-12,15 1,67 12,-78-13,7 0,71 13,-77-25,5 0,47 0,-68 0,13 0,55 0,-76 0,4 0,47 0,-67 0,11 0,32 0,-49 0,-1 0,25 0,-39 0,4 0,-14 0,-3 0,5 0,-2 0,-13 0,0 0,1 0,-50 0,12 0,0 0,14 0,-2 0,-37 0,39-11,-2-3,-12 14,13 0,-1 0,-36-24,37 12,-1-1,-36 13,23 0,2 0,-50 0,50-12,-1-1,-197-36,99-7,-25-11,-50 17,137 38,-1 0,-61 12,88-12,-4-1,-35 13,48 0,2 0,-25 0,25 0,-1 0,0 0,13 0,-1 0,-11 0,11 0,26 25,-2-25,2 0,12 0,-12 0,-1 0,12 24,-12-24,1 0,12 25,-3-25,5 0,22 25,-12-13,0 0,37 13,-16-14,8 3,106 35,-58-36,-6-1,90 37,-78-25,6 1,97 25,-121-39,18 2,102 37,-98-50,-2 0,100 24,-103-12,9 1,69-13,-82 0,-8 0,66 0,-76 0,3 0,48 0,-79 0,10 0,45 0,-62 0,-1 0,13 0,-38 0,2 0,12 0,-29 0,7 0,-3 0,-2 0,3 0,-1 0,-14 0,2 0,5-18,-11 11,11 7,-11 0,-7-18,0 12,0-6,24-1,1 13,-13 0,1 0,-13-18,0 11,24 7,-12 0,1 0,5 0,-11 0,11 0,-12 0,13 0,-13 0,19 0,-13 0,0 0,13 0,-13 0,1 0,36 25,-24-25,-1 0,26 25,-1-25,0 0,25 24,-15-12,6 1,9 12,-24-25,-2 0,26 24,-27-12,5 1,22 12,-22-25,-5 0,27 24,-26-24,2 0,24 25,-30-25,11 0,19 25,-36-25,-2 0,38 0,-38-12,2-1,-19 13</inkml:trace>
  <inkml:trace contextRef="#ctx0" brushRef="#br0" timeOffset="10441">9247 5817,'-19'-19,"6"6,1 1,-13-13,13 1,0-1,-13-24,25 26,0-4,-25-22,13 24,0 1,-13-26,13 14,-1-2,-36-60,38 29,-3-10,-35-69,37 61,-1 1,-36-87,49 67,0-10,-25-81,13 95,0 6,-13-101,25 99,0-1,0-74,0 80,0-11,0-69,0 85,0 3,0-87,0 87,0-3,0-85,0 93,0-13,-25-55,25 62,0 0,0-62,0 67,0-11,0-56,0 60,0 3,0-63,0 76,0-4,0-47,0 66,0-9,0-33,0 37,0 1,0-13,12 28,1-7,-13 4,0 11,0 2,-25 11,25 1,0-1,-24 0,24 13,0-1,-25 13,12 0,1 0,-12 0,11 0,1 0,7 0,-39 25,31-25,1 0,-37 25,37-25,-1 0,-36 0,36 0,1 0,-37 24,25-24,-2 0,-48 0,52 0,-5 0,-47 0,36 0,2 0,-87 25,75-25,-3 0,-97 0,58 0,7 0,-89 0,97 0,2 0,-125 25,115-14,-7 2,-107 12,108-25,5 0,-113 25,100-13,-3 0,-122 13,130-25,-14 0,-116 25,136-25,0 0,-112 24,116-24,-8 0,-108 0,109 0,85 0</inkml:trace>
  <inkml:trace contextRef="#ctx0" brushRef="#br0" timeOffset="-14213">692 318,'0'3,"12"9,1 1,-13 11,11-12,2 1,-13 36,0-36,0-1,0 37,0-24,0 0,0 73,12-64,1 6,-13 59,0-74,0-1,0 100,0-77,0 4,0 73,0-60,0-5,-25 64,25-62,0 2,0 60,0-78,0 9,-24 69,24-60,0-3,-25 64,25-89,0 4,0 60,0-54,0 8,-25 46,25-74,0-1,-24 50,24-39,0 4,0 35,0-48,0-2,0 25,0-37,0 1,0 36,0-38,0 3,0 10,0-11,0-1,0-6,24-12,-24-19,0 13,0 0,0-13,12 14,1-3,-13-10,0-1,0 0,0-24,12 25,1-1,-13-25,0 12,0 2,0-13,12 12,0 0,-12-37,0 30,0-11,0 6,12 13,1-2,-13-61,0 32,0-14,0-42,25 48,-1 2,1-75,-13 50,1-2,11-48,0 67,2-10,-2-57,1 75,0-2,-1-24,10 42,6-9,-40-8,11 30,3-11,11 6,-13 24,0 0,-12 1,0 12,0 5</inkml:trace>
  <inkml:trace contextRef="#ctx0" brushRef="#br0" timeOffset="-12793">1185 253,'0'19,"0"-13,0 12,0-7,0 3,0 35,0-36,0-1,0 37,0-36,0-1,0 62,0-51,0 3,0 122,0-50,0 2,-24 122,12-117,-1 12,-12 129,25-146,0 22,-24 125,11-147,1-3,12 101,0-116,0 9,-25 57,25-86,0-1,0 38,0-64,0 4,0 10,12-26,1 3,-13-1,0-13,25-24,-25-6,0 11,0-17,11 12,2-1,-13-36,0 12,0 0,0-13,12 14,1-2,-13-60,23 18,3-13,-1-30,-13 36,1 1,11-136,0 68,2-13,-2-55,2 121,-2 5,0-102,13 100,0-1,-12-24,-13 64,1-6,-13-9,12 24,0 2,-12-2,0 26,0-1,0 0,0 14,0-2,0 0,-24 50,-1-12,18-18,14 35,-7-29,0-1,-25 13,25-16,0 6,-24 59,24-52,0 6,-25 46,25-50,0 1,-25 74,13-48,0-4,-62 126,49-75,0 1,-24 99,38-129,-3 10,-35 93,37-97,-1-2,-36 100,49-114,0 6,-25 83,13-97,0-4,12 52,0-63,0 2,0 36,0-51,0 3,0-1,0-13,0 1,18-13,-12 0,6 0,1-25,-13 0,12 14,1-2,-13-37,25 13,-1 0,1-37,11 14,2-3,36-110,-30 74,10-24,20-74,-11 73,-2 1,13-99,-27 116,5-10,22-57,-37 74,0 1,12-50,-25 87,1-1,0-37,-2 52,3-5,-1 3,0 11,-21 32</inkml:trace>
  <inkml:trace contextRef="#ctx0" brushRef="#br0" timeOffset="-12792">2158 351,'-10'19,"10"-6,0-1,-25 37,25-37,0 1,-25 61,25-51,0 3,-49 122,12-74,0 0,-62 173,41-118,-7 13,-58 130,72-146,3-6,-51 127,63-139,-2 6,-61 108,65-131,-6 16,-9 65,37-122,-1-1,-36 50,49-76,0 3,0-1,0-13,0 0,0 1,25-50,-25 12,12 12,0 1,62-111,10 3,5-7,34-95,-46 82,-5 9,51-116,-37 99,1 0,61-123,-77 128,6-10,46-119,-46 119,-6 10,52-103,-122 245</inkml:trace>
  <inkml:trace contextRef="#ctx0" brushRef="#br0" timeOffset="-12795">2619 419,'-27'50,"-171"246,109-142,6-12,-115 154,125-174,-2 3,-97 171,90-168,-9 15,-82 129,111-160,1-2,-63 87,77-125,-4 4,-23 47,51-89,-4 6,3 10,24-26,0 1,0 0,0-14,0-47,0 24,0-1,24-36,10 15,6-6,59-108,-15 28,5-7,59-70,-67 80,10-13,58-92,-73 94,-4 9,76-103,-62 111,0 0,62-86,-66 92,9-12,57-56,-72 72,-4 5,51-52,-107 129</inkml:trace>
  <inkml:trace contextRef="#ctx0" brushRef="#br0" timeOffset="-12797">3160 482,'-75'135,"-10"11,-3 4,-60 97,79-144,-10 16,-69 103,73-135,2-2,-75 113,89-104,-5 9,-35 45,76-102,-3 7,-23 46,49-76,0 3,-25-1,25-14,0 2,18-13,-11 0,10 0,-10 0,43-24,-28 12,5-1,146-86,-36 0,-3 1,88-50,-103 52,9-6,94-70,-94 82,-10 7,80-65,-89 63,4-3,59-35,-102 77,8-7,46-21,-74 49,-1 1,-25 24,0-12,2-1,-26 38,0-13,0 1,0-7,-50 37,39-31,-2 1,-61 36,48-36,2-1,-25 12,25-12,-2 1,-146 110,83-56,-20 14,-88 43,125-76,-4 2,-97 74,103-77,-8 4,-94 97,83-84,5-4,-64 63,88-87,-3 2,-36 36,64-51,-4 4,-10 22,24-24,0-1,1 1,12-13,-1 1,13 11,11-24,3 0,4 0,-12 0,12 0,-11 0,18 0,-13 0,0 0,62-24,-13-1,2 0,159-73,-72 16,20-9,151-82,-132 73,-8 3,164-101,-165 91,11-8,129-82,-166 94,-12 9,56-30,-112 63,0-1,13-12,-53 39,7-4,-29 39,2-13,-2 1,-49 12,13 0,-25 74,11-35,2-4,-74 39,61-37,0 0,-210 185,84-70,-19 17,-114 102,158-146,4-3,-162 149,165-163,-9 7,-107 107,157-132,-17 17,-66 66,112-112,-1 1,-37 37,76-88,-3 2,-24 12,38-12,0-1,-1 0,50-24,-12-38,-13 25,1 1,159-99,-29 16,10-8,143-107,-103 68,-16 12,194-155,-177 139,6-4,170-134,-193 142,16-13,128-80,-172 123,-2 2,75-51,-130 116,13-9,19-8,-90 51,6-4,-16 27,1-12,0 0,-25 36,0-12,-74 100,36-37,2-2,-211 247,76-112,-3 4,-172 182,197-221,-22 24,-199 223,187-213,-4 5,-184 208,209-246,-21 22,-113 149,169-193,7-8,-77 78,148-161,-1 1,-48 37,76-77,-6 5,28-2,0-13,50-73,-27 38,3-4,171-145,-68 54,38-36,129-117,-120 108,18-19,152-114,-181 152,40-33,91-94,-164 151,7-7,83-46,-128 91,10-9,19-7,-80 76,13-6,-7 4,-25 12,1-1,-25 38,0-13,-24 0,24 1,0-1,-25 62,13-39,-1 4,-110 134,47-75,-21 26,-100 123,89-116,-6 9,-83 107,118-157,-15 17,-79 90,108-131,-18 16,-40 42,98-88,1 2,-26 11,39-26,-2 3,-12-26,13 0,49-24,-15 1,5-4,72-71,-2 24,3 0,122-124,-80 68,12-11,93-81,-95 108,-8 6,102-89,-123 99,1-2,49-23,-104 65,10-7,19 15,-60 25,-2 1,-11 24,-13-12,1-1,-13 38,0-14,-25 27,13-1,-1 0,-184 210,55-70,-12 16,-93 128,122-158,4-6,-126 139,137-173,-2 1,-61 73,128-129,-8 12,-46 44,86-99,1-1,-12 1,12-13,-1 0,31-30,-11 12,42-19,-25 1,1-1,173-148,-49 35,22-20,150-113,-134 109,-4 3,162-112,-176 126,8-6,94-71,-157 119,19-16,40-29,-112 98,1 1,12-1,-50 27,1-3,-25 51,13-12,-1-2,-61 64,24-39,0 2,-221 233,85-99,-24 26,-111 147,147-183,2-3,-149 186,155-180,-14 16,-116 115,156-169,8-7,-66 77,124-148,-1 1,-48 48,86-86,-1 1,-12-13,25-13,0 1,25-12,-1 12,1-1,148-160,-48 26,21-27,126-122,-113 125,2-3,160-147,-145 158,18-19,102-114,-134 147,-3 2,88-75,-140 127,8-7,33-22,-92 90,11-6,-18 15,-24 1,0-1,-25 74,0-37,0 1,-99 111,22-35,6-6,-126 164,74-101,-1 4,-147 171,147-187,-24 28,-123 134,159-159,2-3,-112 113,150-164,-4 6,-72 59,114-102,-6 7,-10-3,26-38,-1 0,0-12,25-12,0 0,0-13,13 12,-1 1,111-136,-13 15,2-5,86-109,-71 97,17-21,103-100,-110 121,-3 4,113-101,-129 129,11-10,68-70,-120 121,19-18,27-4,-74 62,1 0,-26 12,0 2,2-3,-26 75,0-36,0-1,-74 111,38-51,-2 4,-110 171,67-109,-11 20,-105 138,97-147,2-2,-74 124,99-150,-2 5,-73 96,96-144,5-8,-52 78,87-98,-1-1,-36 0,37-37,-1 1,1-1,49-49,12-12,-13 13,3-2,59-86,-9 36,-5 4,39-40,-66 68,10-11,7-7,-35 22,-4 5,-11 23,1 11,0 1,-7 12,-12 0,-6 25,0-13,0 0,-24 62,11-49,1 0,-87 197,31-97,-12 21,-43 76,62-136,-1 1,-62 86,89-115,-4 7,-35 34,62-87,-1 0,13 13,0-13,75-98,10 24,2 1,61-63,-55 55,12-10,18-19,-60 47,-3 3,14-2,-38 26,2-1,-13 0,-14 14,3-2,-39 13,13 0,-1 0,7 0,-12 24,11-16,-11 9,12-11,-13-12,14 6,10 25,-5-18,-24-14,18 7,-13 0,19 24,0 1,0-19,0 13,0 6,-25-25,20 0,-14 24,12-17,-11-14,12 7,-13 0,12 0,-10 0,4 0,1 0,-13 0,14 0,-2 0,0-12,1 0,-13 12,13 0,0 0,0 0,-1 0,-12 0,25-13,0 1,0-1,0 26</inkml:trace>
  <inkml:trace contextRef="#ctx0" brushRef="#br0" timeOffset="10438">7333 5931,'19'-10,"31"-15,24 25,-27-11,5-2,22 13,-36 0,-2 0,13 0,-25-12,2-1,23 13,-3 0,7 0,-4 0,-11-13,-2 1,13 12,-13-12,2 0,12 12,-16 0,6 0,9 0,0-13,1 1,-1 12,-26-12,3-1,24 13,-12-12,-2 0,13 12,-25 0,1 0,25 0,-27-12,3-1,23 13,-24-13,0 1,-1 12,0 0,2 0,-2 0,-12-11,1-2,12 13,0-13,-1 1,1 12,-13 0,0 0,7 0,-13 0,-6-18,0 11,3 7</inkml:trace>
  <inkml:trace contextRef="#ctx0" brushRef="#br0" timeOffset="10439">9280 5600,'-3'0,"3"-24,0-1,-25 25,25-12,0-1,0 1,0 0,-24-13,24 13,0-1,0 1,0 0,-25-13,25 12,0 1,0-12,0-1,0 0,0-24,0 26,0-3,-25-24,25 25,0 1,0-25,0 25,0-2,0-23,0 11,0 2,-24-14,24 26,0-1,0-24,0 15,0-6,0-10,0 12,0 2,0-13,0 25,0-1,0 0,0 3,0-5,0 2,0 13,0-1,-25 13,25-11,0-2,0-37,0-13,0 3,0-14,0 14,0-3,-25-36,25 53,0-7,-24-21,24 26,0-2,0-24,0 40,0-6,0-34,0 35,0 4,0-15,12 26,0-1,-12-24,0 2,0-5,0 3,0 11,0 2,0-14,0 14,0-2,-24-11,24 15,0-6,0-9,0 11,0 2,0-14,0 15,0-4,0-10,0 10,0 4,0-15,0 2,0-2,0-24,0 40,0-6,0-34,12 24,0 1,-12-25,12 38,1-2,-13-36,0 36,0 2,0-13,0 12,0 0,0-13,0 6,0-10,0 4,12 26,1-1,-13 0,0 13,0 0,0-6,0 11,-25-18,25 13,0 0,0-1,0 1,0-13,-25 25,25-49,0-12,0-1,0 12,12 14,1-2,-13-11,0 23,0 3,0-2,0 12,0 1,0-12,0 12,0-1,0-5,0 11,0-11,0 12,0-6,-25 24,1-12,24 24,-25-24,25 25,0-18,-25-14,19 7,-12 0,-7 0,19 0,-13 25,12-18,-10-14,6 7,-3 0,2 0,-1 0,-11 24,-1-24,18 0,14 25,-32-25,19 0,-12 25,18-1,0 1,0 0,0-25</inkml:trace>
  <inkml:trace contextRef="#ctx0" brushRef="#br0" timeOffset="-19908">7008 370,'-74'0,"38"-12,-3 0,-59 12,47 0,3 0,-51 0,76 0,-3 0,-97 24,71-24,5 0,-101 25,61-25,1 0,-86 25,90-14,-9 2,-106 12,108-12,5-1,-113 12,113-12,-5 1,-108 12,128-25,-10 0,-94 24,87-24,-1 0,-110 25,115-13,-9 1,-106 11,108-24,5 0,-113 25,113-13,-5 1,-108 11,128-24,-10 0,-94 25,87-25,-1 0,-85 25,113-25,-6 0,-83 24,97-24,4 0,-77 0,76 0,-2 0,-49 0,64 0,-4 0,39 0</inkml:trace>
  <inkml:trace contextRef="#ctx0" brushRef="#br0" timeOffset="-12799">9203 5033,'-25'0,"13"-12,0-1,-13-11,25 12,0-1,0-12,0 4,0-7,-25-22,25 14,0-2,-24-11,24 14,0-4,0-10,0 11,0 2,0-14,0 2,0-2,0-24,0 39,0-4,0-35,0 36,0 2,0-38,0 38,0-2,0-12,0 12,0 2,0-13,0 0,0-1,0-24,0 27,0-4,0-23,0 23,0 3,0-26,0 38,0-2,0-36,0 39,0-4,0-35,0 37,0 0,0-37,0 39,0-4,0-35,25 36,-1 2,-24-38,12 13,1-1,-13-13,11 41,2-6,-13-34,13 37,-1 0,-12-12,12 13,1-2,-13-11,13 10,-2 4,-11-15,13 26,-1-1,-12-24,0 13,0-2,0 13,0 0,0 1,0-26,12 26,1-1,-13-24,11 25,2-2,-13 2,0-1,0 0,0-24,0 25,0-1,0 0,13-1,-1 3,-12-2,12 1,1-1,-13 0,0 2,0-3,0-24,0 25,0 1,0-1,11 2,2-3,-13-23,0 24,0 0,0 1,0 0,0-2,0 2,0 12,0-1,0-12,0 13,0 0,0-6,0 11,0-11,0 11,0-4,0-2,25 13,-25 24,25-24,-25 25,0 0,0-1,0 1,0-19,0 13,0-13,0 12,0-10,0 9,12-17,0 0,-12 25,0-14,0 2,0-6,0 11,12-6,1 1,-13 11,0-13,0 3,0-7,0 35,0-6,0 2,0 36,13-48,-1-2,-12 74,0-62,0 2,-25 86,25-78,0 6,0 22,0-49,0 0,-25 73,25-50,0 3,-24 48,24-48,0-4,-25 77,13-75,-1 0,-11 75,24-89,0 4,-25 84,25-72,0-3,-25 75,13-87,0 2,-13 86,25-79,0 8,-25 71,25-88,0 2,-24 60,12-62,-1 2,-12 61,25-61,0-2,-24 38,24-49,0-1,0 26,0-27,0 3,-25 23,25-36,0-1,0 13,0-14,0 2,0 12,0-13,0 1,0 11,0-12,0 1,0 12,0-14,0 2,0-6,-25 11,25-6,0 1,0 11,0-13,0 3,0 11,0-14,0 2,0 37,0-39,0 2,-24 37,24-38,0 0,0 38,0-38,0 0,0 13,0-14,0 3,0 35,0-36,0-1,0 37,0-37,0 1,0 11,0-11,0-1,0 0,0 1,0 11,0-12,0 1,0 12,0-50,0 0,0 1,0-1,0 0,0 1,12 12,0-1,-12-61,26 11,-2 3,25-138,-1 55,3-10,-2-69,-22 90,-5 18,52-108,-24 85,-1 2,1-62,-39 103,2-9,12-21,-12 61,-1 3,-12-14,11 26,2-3,-13-23,13 35,-1 4,-12-14,0 12,0 0,0-13,0 28,0-5,0 2,0 0,0 1,0-1,-25 25,25-11,0-2,-24-12,24 13,0-1,-25-11,25 1,0-4,-25-22,25 25,0-1,-24 0,24 1,0-1,0-25,0 17,0-8,-25-8,25 24,0 1,-25-26,25 27,0-3,0-23,0 23,0 2,-24 0,24-1,0 0,-25 1,25 0,0-2,0 2,0 11,0 1,-25-13,25 13,0 0,-25 12,25-12,0-1,-24 13,24-12,0-1,0-5,0 12,0-6,-25 24,25-25,0 1,0 0,-25 24,25 13,-24-25,17 0,14 24,-32-24,13 0,-1 0,13 25,0-14,0 3,-24-14,11 0,1 24,0-24,-1 0,-61 50,36-37,2-2,-62 39,60-38,2 0,-14 13,27-13,-3 1,-73 36,52-25,-4 1,-97 25,91-27,-10 3,-81 48,94-52,-15 5,-79 72,73-62,2 0,-100 86,91-76,-8 5,-83 96,84-84,5-5,-88 89,98-86,-1 0,-97 86,102-90,-8 7,-70 59,97-74,3-2,-51 51,64-75,-4 1,-10 25,27-28,-5 5,2-2,13-13,49-24,11-13,2 0,49-24,-42 3,9-7,107-21,-55 15,11-5,68-35,-96 43,20-11,77-32,-88 50,2-1,60-24,-79 28,12-6,18 2,-68 29,13-7,6 3,-50 2,2-3,-2 26,-11 0,-1 0,6 0,-11 0,5 0,-49 25,12-1,18-16,-35 34,30-30,-1 0,-85 87,51-52,-5 5,-71 46,72-47,3-3,-75 51,63-63,-4 2,-59 61,84-74,4-1,-39 25,49-37,1 1,-26 12,39-25,-2 0,0 0,26-25,-13 13,0-1,49-61,-4 17,9-9,69-107,-37 62,1 0,61-62,-56 81,13-13,43-43,-60 60,-3 3,-11-13,-38 50,2-3,-14 2,-1 26,4-4,-9 9,-12 12,6-6,-48 48,36-60,17 24,-10 0,18-25,-13 13,1-1,36-36,-25 25,1-1,25 0,-28 2,5-3,-2 1,-1 13,1-1,0-11,-13 12,0-1,7-5,-13 11,-6-11,0 12,0-6,0 48,-49-11,26-14,-4 3,-145 84,48-23,1-2,-74 51,116-90,-11 6,-105 58,107-59,7-4,-90 64,115-75,-7 1,-58 25,88-39,-4 2,-35 12,49-25,0 0,1 0,12 0,-1 0,13-25,0 0,0 1,25-1,-13 1,0-1,62-74,-7 10,14-19,18-15,-50 50,1-2,24-24,-39 64,4-4,-15-10,-1 26,4-4,-3 3,-122 147,37-63,-2 3,-85 85,78-66,-8 9,-94 82,105-118,-15 13,-90 55,110-73,0-1,-36 25,74-50,-2 1,-23 0,24-12,1-1,24-30,0 11,0-5,49-25,-1-11,3-3,97-97,-32 32,14-15,68-41,-91 96,33-21,57-51,-93 78,14-8,5 4,-67 41,12-8,6 16,-50 1,1-1,0 0,-50 75,-49-1,37-12,0 0,-111 111,53-65,-7 7,-96 82,109-108,6-4,-115 112,113-99,-3 2,-84 98,103-104,-10 10,-69 44,100-87,-3 2,-48 36,88-51,-2 4,-37-3,39-24,-2 0,0 0,26-24,-2 0,2-2,61-48,-11 12,-2 1,62-62,-39 27,5-6,59-46,-80 80,12-12,19-18,-63 49,2-1,-14 1,0 25,2-2,-26 2,0 11,0 1,0 0,-25 49,13-26,-1 2,-110 86,35-49,3-1,-88 74,89-75,-4 3,-110 97,107-91,-15 9,-67 57,111-85,1-2,-62 63,75-75,-3 1,-23 25,49-50,1 0,-1 0,13 0,-1 0,1 0,24-25,0 1,1-1,36-74,-13 27,2-4,12-47,1 58,-4 6,3-64,-14 63,2-3,-14-11,-12 39,1-4,-13 14,13 0,-1 1,-37 24,13-12,-1-1,-36 38,38-14,-3 2,-183 111,62-38,-1 0,-111 87,141-102,-10 6,-106 71,119-84,9-5,-79 65,112-87,-2 0,-35 37,86-74,-1 0,-36 24,36-24,1 0,12-24,0 12,0-1,25-36,1 23,-3 2,76-99,-24 11,-2 2,50-63,-53 92,8-10,21-33,-48 48,-3 4,1-2,-13 38,2-2,-38 14,11 1,3-4,-39 27,13 0,-1 25,7-19,-62 62,30-30,2-2,-112 87,75-62,-2 2,-73 60,102-89,-7 6,-45 59,73-75,0 1,-49 49,51-62,-3 1,1 11,13-11,0-26,6 13,36-24,20-26,-3 3,4-4,97-48,-58 20,18-15,65-29,-63 49,2 0,60-49,-90 64,9-6,32-9,-72 36,-3 2,1 12,-25 0,2-2,-26 51,11-25,2 0,-37 25,11-13,1 25,12-25,0 1,-49 36,11-24,2-1,-38 75,37-63,0 2,-37 36,39-51,-4 3,-35 48,61-49,1 0,-37 24,37-37,-1 1,-12 11,14-24,-2 0,0 0,26-24,-1 11,0 1,13-37,-1 24,1 0,0-24,-3 27,5-5,-2 2,-13 1,1-1,-13 0,11 14,2-3,-37 14,13 0,-3 0,8 0,-87 50,49-39,-10 2,-144 86,74-37,2-1,-125 63,137-64,-2 3,-110 60,132-77,-18 7,-64 70,97-85,2-2,-51 38,89-62,-4 1,-35 36,51-49,-3 0,1 0,13 0,49-49,-24 23,-1 3,37-27,-12 1,0 0,62-75,-21 35,16-19,30-15,-61 46,-3 6,14-28,-25 62,1 0,-26 12,0 14,2-2,-8-6,-12 13,6-6,-24 49,-12-13,24-11,0-1,-25 13,25-14,0 2,-25 12,25-12,0-1,0 12,0-11,0-1,0-1,0 3,19-14,-13 0,6 0,1-25,-1 13,0-1,87-61,-29 16,8-7,70-83,-56 57,14-15,31-12</inkml:trace>
  <inkml:trace contextRef="#ctx0" brushRef="#br0" timeOffset="-12798">4546 365,'44'-44,"79"-55,-67 54,5-3</inkml:trace>
  <inkml:trace contextRef="#ctx0" brushRef="#br0" timeOffset="-12801">4945 129,'-10'19,"-64"80,41-65,-8 6,-82 83,76-64,-5 6,-71 58,78-90,-9 8,-69 82,63-75,-4 3,-59 48,66-65,-9 6,-58 58,71-76,-17 6,-29 21,76-37,-3 1,-48-13,52 0,-5 0,2 0,12-13,1 1,-12-13,12 13,-1 0,-12-13,25 2,0-3,-24 1,11 12,1 1,-37-37,37 1,-1-3,-36 27,37 1,-1-4,-61-22,38 13,-2-2,-36-11,51 26,-3-4,-48 3,37-1,0 0,-13 25,27-11,-3-2,-23-12,38 14,-3-3,-11 14,13 0,0 0,-13 0,13 0,24 25,-12-18,0 11,12-18,1 0,-1 0,0 49,13-37,0 1,-1 36,-12-25,1 1,36 74,6-66,14 8,29 82,-24-61,0 0,50 86,-66-90,7 7,58 58,-59-71,-4-5,38 76,-36-86,0 0,36 62,-40-53,8 7,32 45,-35-47,-2-3,37 51,-40-64,8 4,8 60,-37-50,25-24,12 73,-26-61,2 0,0 62,-39-76,2 3,12 48,-13-49,1 0,-38 73,25-62,0 2,-49 36,26-51,-4 4,-71 71,36-49,0 1,-86 73,66-76,-9 5,-106 47,83-61,6-2,-114 62,113-61,-4 0,-109 37,119-51,-16 4,-78 47,110-37,1 0,-87 37,103-51,-8 3,-94 48,108-49,4-1,-63 26,99-38,-1 0,-50 38,52-39,-3 2,1 12,13-13,0-24,6 12,12-25,6 1,0-1,-12-24,24 14,2-4,23-60,-11 24,-2 2,88-124,-40 76,4-5,85-121,-82 110,15-22,67-112,-61 134,-2 3,63-88,-80 104,11-11,19-44,-59 97,-4 4,14-2,-50 38,1-2,0 13,-2 14,3-2,-26 37,0-11,0-1,-25 13,13-13,0 0,-87 136,31-45,-12 17,-93 102,99-99,0 0,-123 124,91-129,-10 11,-106 117,133-144,5-6,-88 101,111-136,-2 1,-60 62,88-101,-4 3,-11 23,27-37,-3 1,1-13,25-12,0-1,0-5,0 12,25-68,24 0,1 0,98-148,-43 59,12-20,56-113,-60 120,-4 7,88-127,-101 140,5-9,47-57,-80 120,12-18,-6-3,-50 75,2-3,-2 2,-12 26,1-4,-38 52,13-13,-25 25,13 0,-1 0,-173 185,84-73,-18 23,-90 124,115-166,-8 12,-107 129,139-164,-7 8,-83 82,122-120,3-6,-50 53,61-100,0 1,12 0,14-25,-3 0,14-25,0 12,0 1,0-37,25 13,0-2,73-135,-6 47,14-19,67-126,-49 96,-2 4,100-150,-105 158,13-19,67-114,-95 156,-6 9,27-42,-86 100,0-2,12 1,-37 51,1-3,-13 50,0-11,-49 24,37-13,-1 1,-184 222,43-67,12-15,-105 156,124-162,-1 2,-122 160,158-200,-22 30,-87 120,125-175,-4 5,-48 72,90-127,-6 7,-9-4,38-26,-3 3,-10-26,11 0,26-24,-1 0,0-2,38-72,14-5,-5 8,89-127,-53 69,8-14,94-129,-71 123,19-25,77-122,-84 144,-4 6,63-101,-114 141,7-11,58-57,-84 108,-9 13</inkml:trace>
  <inkml:trace contextRef="#ctx0" brushRef="#br0" timeOffset="-12800">3266 499,'-43'78,"-21"36,-133 182,96-139,-20 31,-101 182,111-197,0 0,-111 197,127-217,-8 15,-69 103,97-159,1-2,-49 63,99-125,-1 2,0 0,14-27,-3 3,33-44,-13 11,19-42,-1 2,1-5,74-120,3 31,-7 10,78-115,-63 87,2-3,110-134,-106 133,15-20,66-88,-84 121,-4 4,39-76,-76 114,4-6,23-9,-65 77,6-7,-14 27</inkml:trace>
  <inkml:trace contextRef="#ctx0" brushRef="#br0" timeOffset="-12802">3554 517,'0'1,"-13"12,1-1,-62 136,38-64,-2 5,-85 133,77-108,-7 18,-70 115,61-124,50-49,-87 74,75-100,-1 3,-25 48,38-74,0-1,12 1,0-13,24-24,26-13,-25 0,-1 1,124-100,-16 29,7-7,59-71,-85 83,20-17,65-66,-87 87,0 0,37-38,-78 66,8-7,-4 16,-49 23,-1 2,-6 24,-11 0,-7 50,0-40,0 4,-123 184,50-78,-2 6,-98 146,82-136,-16 24,-115 136,122-145,3-6,-125 151,136-161,-1 1,-85 111,113-153,-6 9,-58 45,74-99,-1 1,-24 49,74-88,0 2,-24 12,13-25,-3 0,14-18,0 11,25-42,-14 26,2-3,37-48,-12 10,-2 4,62-88,-17 56,11-13,31-43,-53 78,8-8,46-21,-63 50,1 0,61-1,-63 14,4-2,10 14,-36-2,-2 2,-36 24</inkml:trace>
  <inkml:trace contextRef="#ctx0" brushRef="#br0" timeOffset="-30656">1975 5625,'49'-49,"-24"23,0 2,-1-25,3 22,-4 5,26-52,3 22,-5 5,27-27,-5 5,-15 15,20-45,-21 32,-7 10,28-41,-13 36,1 0,12-36,-23 46,-3 5,26-27,-13 25,1-1,12-24,-35 9,-4 7,39 9,-39 14,4-4,-14-11,-2 27,3-3,-1 1,-1 13,1 0,-7-7,-11 13,-7-12,0 11,0-4,-50 47,25-23,1-1,-25 37,37-37,-1 1,-61 36,28-26,-7 3,-70 73,61-62,1 0,-63 62,66-52,-7 4,-58 48,59-48,4-3,-63 50,89-52,-6 7,-59 46,67-78,-10 7,-32 46,51-50,-3 2,1 23,14-38,-2 3,-12 10,25-13,0 3,0-2,49-49,-24 25,0 0,-1-13,-1 2,4-3,22-24,-5 17,11-8,19-8,-26 0,2-1,0-24,-16 28,6-7,9-21,-12 38,0-2,-12-11,-3 15,5-6,-2 15,-3 3,5-5,-27 2,13 0,-1 1,-37 24,25-12,0-1,-25 38,14-25,-2 0,-61 25,49-13,0 0,-98 38,64-27,-5 3,-60 73,61-61,3-2,-63 62,74-73,-1 0,-49 49,67-52,-10 5,-56 47,73-61,0-1,-24 12,37-11,-1-1,-11 13,13-25,-3 0,1 0,26-25,-13-24,12 25,1-2,11-48,11 6,4-12,11-43,-18 58,10-18,7-40,-25 52,1-6,0-47,-1 53,1-6,0-21,0 34,-1 4,-24-14,12 38,1-2,-13-11,0 26,0-3,0 1,0 13,0-1,-25 13,25-12,0 0,0-1,-49 75,12-50,0 1,-37 36,50-37,-1 1,-49 61,37-25,0 0,-37 50,38-75,-3 1,-35 74,41-65,-8 6,-33 34,50-49,-1-1,-24 26,37-27,-1 3,-12 23,13-36,0-1,-13 13,25-13,0 0,0 1,0-50,0 25,0-1,49-12,-26 3,4-5,47-72,-1 26,2-2,23-48,-39 52,6-6,34-46,-56 68,12-14,44-29,-39 50,3-3,11-23,-40 28,6-7,10 4,-17 26,8-3,-17 1,-12 2,1-3,5 26,-11 0,-7 24,12-24,0 0,-36 25,24-13,0 1,-50 61,39-51,-2 3,-61 73,50-41,-2 7,-72 83,50-65,-3 7,-48 82,48-108,4-4,-52 88,63-101,-2 4,-36 48,63-76,-3 3,-11 24,13-38,0 0,-13 13,13-13,73-24,-36 0,0-1,24 13,-16-22,8-5,58 2,-27 1,4-1,47 0,-51-11,4-2,48 14,-56 1,12-4,43 3,-48-14,-2 2,50-14,-64 27,6-3,58-23,-60 24,-3 0,39-24,-38 13,1-2,37 13,-53 2,7-3,-4 1,-11 13,-2 0,-11-13,-1 13,1-1,0 13,-12 0,-2 0,8 0,-13 0,6 0,-73 50,48-38,1 0,-37 62,49-50,0 2,-74 72,41-53,-8 9,-33 69,37-73,0-1,-37 74,38-75,-2 3,-36 48,48-61,2-2,-25 62,37-73,-1 0,-11 24,12-26,-1 3,13-1,0-12,0-1,18-12,-11 0,5 0,0-25,13 13,0-1,24-11,-26 12,3-1,48-36,-23 11,-3 2,26-14,-26 3,3-4,23 1,-40 17,6-8,34-8,-37 12,0 0,12 12,-25 2,1-3,0 1,-13 14,1-2,11 13,-12 0,1 0,-1 0,-73 49,38-26,-4 3,-22 24,24-25,1-1,-75 75,65-65,-6 6,-59 58,54-52,-8 7,-46 46,61-62,2 0,-38 37,50-50,-1 1,0 24,13-24,-1 0,-11-1,11-11,1-1,0 0,49-24,12-13,-24 13,49-50,0 13,-38 22,26-20,62-52,-38 35,25-20,37-14,-77 50,6-3,47-48,-48 36,-4 3,26-14,-37 25,2-1,11 1,-40 14,6-4,9 14,-24 0,-1 1,-6 6,-11 11,5-4,-49 22,13 14,12-13,-1 1,-36 11,23-11,2-1,-74 37,61-25,0 2,-87 48,78-40,-6 6,-72 34,62-37,1 0,-63 61,78-63,-6 4,-72 60,73-73,4-3,-77 76,88-62,-2 0,-60 62,63-76,-4 3,-35 48,48-36,2-2,-50 38,50-62,-1 1,0 36,14-37,-2 1,-12 12,25-13,0 0,0 13,0-13,25-24,-1 12,0-12,2-1,23 13,-25-12,1 0,49-13,-14-11,4-2,34-11,-20 23,-8 2,54-25,-51 24,2 0,48-24,-64 2,5-5,35-22,-36 37,-2 0,37-12,-26 13,4-2,48-11,-68 4,11-9,7 5,-28 26,7-4,21 3,-40 1,6-4,9 3,-24 11,-1-24,1 37,-13-12,1 0,5-6,-12 11,12-11,-11 11,5-4,-24 47,-13-11,13-25,0 0,-38 24,27-24,-3 0,-48 50,37-38,0 0,-12 38,37-38,-1 0,-61 38,40-39,-6 2,-83 61,73-49,1 0,-74 73,75-62,-3 2,-97 61,84-73,4-3,-88 76,88-50,-3 1,-85 49,102-53,-7 6,-70 47,63-63,-3 2,-61 61,89-65,-4 6,-59 34,59-49,4-1,-15 25,38-25,0 2,-13-2,14-13,-3 3,2-2,49-24,-26 12,3 0,35-25,1-12,-1 0,0 13,-25 12,1-1,49-12,-10-13,-4 2,38-13,-25 12,2 0,49-12,-46 4,16-9,30-20,-54 27,8-5,45-22,-40 39,7-4,58-35,-59 23,-5 3,64-26,-50 13,1-1,49-12,-67 28,11-7,56-21,-72 24,-4 2,51-2,-63 14,3-2,36-11,-53 26,7-3,21 1,-37 0,0 1,-13 24,0-12,2-1,-8-5,-12 11,6-4,-24 47,-12-36,17 0,-11 25,6-25,-1 0,-36 24,24-11,1-1,-50 37,49-36,0-1,-49 37,51-37,-3 1,-48 36,38-24,-2 0,-61 24,66-26,-8 3,-57 24,62-38,-2 0,-12 13,27-13,-3 1,-73 36,67-27,-10 5,-56 47,49-49,-1 0,-73 49,78-40,-9 6,-69 34,59-36,4-2,-63 38,87-38,-2 2,-61 36,52-39,-4 4,-48 35,73-61,2-1,-25 37,37-37,-1 1,-11 11,24-12,0 1,0 12,0-13,24-24,-11 12,-1 0,37 0,-25-12,2-1,48 13,-17-23,9-3,-16 26,-13-13,0 1,61 12,-26-24,4-1,97 0,-58-13,-8 2,90-13,-76 24,5 0,71-24,-94 15,16-6,79-10,-74 26,-2-1,76 0,-103 2,7-3,71 1,-95-8,17-8,28 17,-49-1,0 0,25 25,-65-11,6-2,9 13,-11-26,-2 2,-11 24,-13-12,0 0,1-1,-50 26,25-13,-1 0,-12 24,14-24,-2 0,-37 0,25 0,1 0,-50 25,50-13,-1 1,-49 11,39-12,-4 1,-35 12,48-13,2 0,-50 13,38-13,-2 1,-60 11,59-11,3-1,-62 37,61-36,0-1,-62 13,53-25,-7 0,-45 24,60-11,2-1,-63 13,63-13,-2 1,-61 11,62-24,0 0,-61 25,73-25,0 0,-49 25,40-14,-6 2,-34-13,37 0,0 0,-37 25,38-25,-2 0,-36 0,51 0,-3 0,-48 0,39 0,-4 0,-10 0,26 0,-4 0,-47 0,49 0,1 0,-25 0,36-12,1-1,-37 13,37 0,-1 0,-12-24,25 11,0 1,-24 12,11 0,50-25,-12 25,-13-12,1 0,36 12,-11-13,-2 1,38 12,-15-12,5-1,10 13,-39 0,4 0,60 0,-12 0,-1 0,86 0,-82-11,18-3,64 14,-59-12,-4 0,64 12,-76-12,3-1,73 13,-97 0,21-25,26 25,-48-24,-2-1,26 25,-39-12,3-1,11 13,-28-11,7-2,-4 13,-11-13,-2 1,-18 12,-11 0,-7 25,13-25,-1 0,0 0,-24 24,-13-24,18 0,-11 25,6-25,0 0,-38 25,38-13,0 0,-38 13,38-13,0 1,-38 11,25-11,1-1,-50 38,37-26,0 1,-62 24,72-49,-20 0,-27 25,53-14,-7 3,-46 10,38-12,-2 1,-61 36,61-36,2-1,-63 13,63-25,-2 0,-60 24,75-24,-4 0,-71 25,48-25,1 0,-50 25,64-25,-4 0,-59 0,64 0,-6 0,-59 24,74-24,1 0,-50 0,39 0,-4 0,-35 25,49-25,0 0,-24 0,37 0,-1 0,-36 25,38-25,-3 0,2 0,49 0,-12 0,-13 0,0 0,13 0,-3 0,5 0,23 0,-26 0,26 0,24 0,-26 0,2 0,24 24,-17-24,10 0,31 0,-38 0,4 0,34 25,-53-25,9 0,45 0,-50 0,0 0,1 25,-16-25,6 0,34 0,-31 0,12 0,44 0,-40 0,6 0,33 0,-52 0,7 0,46 0,-51 0,2 0,24 0,-28 0,7 0,-4 0,-15 0,6 0,10 0,-13 0,0 0,-13 0,0 0,2 0,-2 0,1 0,0 0,-1 0,-12 0,1 0,5 0,-11 0,11 0,-12 0,6 0,-48 0,11 0,18 0,-11 0,18-12,0-1,-24 13,24-12,0-1,-25 13,13 0,-1 0,-36 0,37-12,-1 0,-36-13,23 12,3 1,-27 12,26-12,-1 0,-49 12,51-24,-3-2,-24 2,25 11,1 1,-50-13,38 13,-2 0,-36-13,51 2,-3-3,-48 1,49 12,0 1,-24-12,25 12,-1-1,-25-12,25 0,1 1,-50-1,50 2,-2-3,-23 1,28 4,-7-7,-22 3,39 2,-2-3,-37 1,39 3,-2-5,-61 2,49 0,0 1,-24-1,25 1,-1-1,-49 0,51 14,-4-3,-22-10,24 11,1 1,-26-13,27 14,-3-2,-23 13,37 0,-1 0,-12 0,13-13,0 1,-1 0,26 49,-2-37,2 0,12 0,-13 0,1 0,36 24,-25-12,1 1,25 12,0-13,-2 0,26 13,-25-13,1 1,24 11,-28-24,7 0,21 25,-12-12,-1-1,38 12,-40-24,5 0,10 0,-51 0,4 0,47 25,-13-25,1 0,37 25,-52-25,4 0,48 0,-23 0,-4 0,27 0,-51 0,2 0,49 0,-53 0,7 0,21 0,-37-13,0 1,12 12,-13-12,2-1,-13 13,0 0,-1 0,-6-18,-11 12,-7-19,11 14,2-3,-13-4,0 12,0-19,0 13,0-1,0-5,0 12,-24-19,24 2,0-3,-25-24,25 27,0-3,-25 1,25 0,0 1,-24-25,24 25,0-2,-25-23,25 16,0-8,-25-8,13 12,0 0,-13-13,25 27,0-3,-25-23,25 23,0 2,-24-25,24 13,0-2,0-11,0 25,0-2,-25 2,25-1,0 0,0-24,0 25,0-1,-25-25,25 28,0-5,0-22,0 24,0 0,-24-24,24 14,0-4,-25-10,25 23,0 2,0-25,0 13,0-2,0-11,0 16,0-8,-25-9,25 13,0 0,0-12,0 13,0-2,0-12,0 25,0 1,0-25,0 12,0 0,0-13,0 16,0-6,0-9,13 24,-1 1,-12-26,0 15,0-4,0-10,0 15,0-6,25-9,-13 24,0 0,-12-24,0 16,0-8,0-8,26 11,-2 2,-24-14,12 2,0-2,-12 0,0 27,0-3,25 1,-12 0,-1 1,-12 6,0 11,0-17,13 11,-2 1,8 12,-13 0,6 0,1 0,-13-25,24 25,-24 25,12-25,1 0,-13 0</inkml:trace>
  <inkml:trace contextRef="#ctx0" brushRef="#br0" timeOffset="-29532">9154 296,'-25'0,"-24"74,37-38,-1 2,-12 12,25-39,0 2,-24 37,13-39,-3 2,-11 12,25-13,0 1,-24 11,12-12,24 1,-12-1,0 1,-25 11,13-12,24 1,-37 12,25-14,0 2,-148 160,62-76,-25 28,-37 72,87-123,-1 0,-62 99,90-115,-6 7,-58 83,73-98,0-1,-49 74,37-61,25-25,-37 37,40-56,-7 14,-9 17,25-39,0 5,0 9,0-12,25-24,0 12,-25 0</inkml:trace>
  <inkml:trace contextRef="#ctx0" brushRef="#br0" timeOffset="-28904">9326 124,'-24'0,"12"0,-1 0,-86 24,53-24,-6 0,-47 25,74-25,1 0,-75 25,51-13,-3 0,-97 38,85-38,3 0,-88 38,99-50,-1 0,-98 49,90-37,-7 1,-83 36,97-36,3-1,-75 37,75-37,-3 1,-47 11,72-24,2 0,-25 25,37-25,-1 0,-11 25,12-25,-1 0,13 0</inkml:trace>
  <inkml:trace contextRef="#ctx0" brushRef="#br0" timeOffset="-12787">9400 25,'-49'0,"37"-12,-1-1,-36 13,38 0,-3 0,-60 0,49 0,1 0,-75 0,63 0,-2 0,-60 25,51-25,-5 0,-47 25,49-25,2 0,-51 24,64-24,-4 0,-60 0,61 0,2 0,-62 0,61 0,0 0,-62 0,76 0,-3 0,-48 0,48 0,2 0,-50 0,38 0,-2 0,-11 0,26-11,-3-2,-24 13,26 0,-1 0,-49 0,39 0,-4 0,-35 0,49 0,1 0,-50 0,49 0,0 0,-49 0,51 0,-3 0,-48 0,50 0,-2 0,-72 0,65 0,-8 0,-58 24,63-24,-2 0,-61 25,63-25,-2 0,-60 25,52-14,-7 2,-46 12,49-25,2 0,-26 25,50-25,-2 0,-72 24,52-12,-7 1,-70 12,73-13,1 0,-74 13,79-14,-11 3,-68 10,60-11,2-1,-62 13,66-25,-9 0,-3 13</inkml:trace>
  <inkml:trace contextRef="#ctx0" brushRef="#br0" timeOffset="-12786">3919 524,'-94'19,"43"-19,3 0,-75 0,86 0,0 0,-86 25,77-25,-7 0,-70 0,85 0,2 0,-63 0,51 0,-3 0,-47 0,65 0,-8 0,-58 0,76 0,-3 0,-73 0,65 0,-6 0,-34 24,49-24,1 0,-26 25,38-25,0 0,-38 25,39-14,-2 2,-12 12,12-25,1 0,12 0</inkml:trace>
  <inkml:trace contextRef="#ctx0" brushRef="#br0" timeOffset="-12788">4546 346,'44'0,"79"24,-37-24,1 0,36 25,-66-25,10 0,31 0,-37 0,2 0,35 0,-53 0,9 0,20 0,-25 0,1 0,24 0,-26 0,2 0,0 0,-16 0,6 0,9 0,-13 0,2 0,-13 0,-3 0,5 0,-27 0</inkml:trace>
  <inkml:trace contextRef="#ctx0" brushRef="#br0" timeOffset="-12789">4546 420,'19'0,"105"0,-54 0,8 0,45 0,-60 0,-3 0,39 0,-39 0,3 0,36 0,-47-13,-5 1,51 12,-48 0,-1 0,25 0,-39 0,4 0,10 0,-11 0,-2 0,14 0,-14 0,2 0,11 0,-26 0,3 0,-26 0</inkml:trace>
  <inkml:trace contextRef="#ctx0" brushRef="#br0" timeOffset="-12790">4546 246,'59'-12,"0"0,40 12,-38-24,1-1,37 25,-48-13,-4 1,52 12,-37 0,-1 0,38 0,-52-12,5 0,46 12,-47 0,-3 0,26 0,-26 0,3 0,23 0,-36 0,-2 0,13 0,-24 0,-1 0,1 0,-1 0,1 0,0 0,-12 0,-1 0,0 0,0 0,-12 0</inkml:trace>
  <inkml:trace contextRef="#ctx0" brushRef="#br0" timeOffset="-1983">3751 148,'-25'0,"1"0,12 0,-1 0,-36 25,26-25,-4 0,-22 25,24-25,1 0,-50 0,39 0,-4 0,-35 0,49 0,0 0,-73 0,49 0,-1 0,-73 0,77 0,-7 0,-70 0,73 0,1 0,-74 0,63 0,-4 0,-59 0,71 0,5 0,-76 0,74 0,-1 0,-73 0,76 0,-5 0,-71 24,74-24,-1 0,-73 0,87 0,-2 0,-86 0,79 0,-8 0,-71 0,63 0,-1 0,-61 0,79 0</inkml:trace>
  <inkml:trace contextRef="#ctx0" brushRef="#br0" timeOffset="-1975">4417 420,'-24'-25,"12"13,-1-1,-12 13,13 0,0 0,-38-24,26 12,-1-1,-49 13,48 0,2 0,-50 0,50 0,-1 0,-49 25,39-25,-4 0,-35 24,49-24,1 0,-50 25,50-25,-2 0,-48 0,51 0,-3 0,-48 0,49 0,1 0,-50 25,50-25,-2 0,-48 0,49 0,1 0,-25 0,24-13,0 1,-49 12,51 0,-3 0,-73 0,62 0,0 0,-61 0,50-12,-3-1,-48 13,61 0,2 0,-62 0,61-12,0 0,-62 12,64 0,-4 0,-60 0,49-13,2 1,-51 12,63 0,-2 0,-61 0,67 0,-10 0,-57 0,63 0,-2 0,-60 0,52 0,-7 0,-46 0,61 0,2 0,-62 0,74 0,-2 0,-48 0,40 0,0 0</inkml:trace>
  <inkml:trace contextRef="#ctx0" brushRef="#br0" timeOffset="-1976">515 372,'4'-2,"46"2,-14-12,2 0,11 12,-15-12,6-1,34 13,-22-13,-5 1,27 12,-15 0,5 0,10 0,-23 0,-3 0,26 0,-24-12,-2 0,26 12,-15 0,6 0,9 0,-23-13,-3 1,50 12,-39 0,6 0,33 0,-33-13,-6 1,39 12,-24 0,0 0,25 0,-40-12,5 0,35 12,-36 0,-3 0,39 0,-39-12,3-1,36 13,-54 0,9 0,20 0,-25-12,0-1,25 13,-27 0,5 0,22 0,-23 0,-3 0,26 0,-26 0,2 0,24 0,-40 0,7 0,33 0,-38 0,2 0,11 25,-14-25,4 0,10 0,-23 0,-2 0,50 25,-26-25,2 0,-50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22T23:25:36.871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 1,'24'24,"-11"-11,-1-1,13 37,-14-37,2 1,-13 36,12-26,1 4,-13 22,12-24,1-1,-13 26,11-27,2 3,-13 23,13-36,-1-1,-12-12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536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0152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211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1980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327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4151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2309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8537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314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31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4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4396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 /><Relationship Id="rId3" Type="http://schemas.openxmlformats.org/officeDocument/2006/relationships/image" Target="../media/image2.png" /><Relationship Id="rId7" Type="http://schemas.openxmlformats.org/officeDocument/2006/relationships/image" Target="../media/image4.png" /><Relationship Id="rId2" Type="http://schemas.openxmlformats.org/officeDocument/2006/relationships/customXml" Target="../ink/ink1.xml" /><Relationship Id="rId1" Type="http://schemas.openxmlformats.org/officeDocument/2006/relationships/slideLayout" Target="../slideLayouts/slideLayout2.xml" /><Relationship Id="rId6" Type="http://schemas.openxmlformats.org/officeDocument/2006/relationships/customXml" Target="../ink/ink3.xml" /><Relationship Id="rId11" Type="http://schemas.openxmlformats.org/officeDocument/2006/relationships/image" Target="../media/image6.png" /><Relationship Id="rId5" Type="http://schemas.openxmlformats.org/officeDocument/2006/relationships/image" Target="../media/image3.png" /><Relationship Id="rId10" Type="http://schemas.openxmlformats.org/officeDocument/2006/relationships/customXml" Target="../ink/ink5.xml" /><Relationship Id="rId4" Type="http://schemas.openxmlformats.org/officeDocument/2006/relationships/customXml" Target="../ink/ink2.xml" /><Relationship Id="rId9" Type="http://schemas.openxmlformats.org/officeDocument/2006/relationships/image" Target="../media/image5.png" 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 /><Relationship Id="rId3" Type="http://schemas.openxmlformats.org/officeDocument/2006/relationships/image" Target="../media/image60.png" /><Relationship Id="rId7" Type="http://schemas.openxmlformats.org/officeDocument/2006/relationships/image" Target="../media/image30.png" /><Relationship Id="rId2" Type="http://schemas.openxmlformats.org/officeDocument/2006/relationships/customXml" Target="../ink/ink6.xml" /><Relationship Id="rId1" Type="http://schemas.openxmlformats.org/officeDocument/2006/relationships/slideLayout" Target="../slideLayouts/slideLayout2.xml" /><Relationship Id="rId6" Type="http://schemas.openxmlformats.org/officeDocument/2006/relationships/customXml" Target="../ink/ink8.xml" /><Relationship Id="rId11" Type="http://schemas.openxmlformats.org/officeDocument/2006/relationships/image" Target="../media/image9.png" /><Relationship Id="rId5" Type="http://schemas.openxmlformats.org/officeDocument/2006/relationships/image" Target="../media/image7.png" /><Relationship Id="rId10" Type="http://schemas.openxmlformats.org/officeDocument/2006/relationships/customXml" Target="../ink/ink10.xml" /><Relationship Id="rId4" Type="http://schemas.openxmlformats.org/officeDocument/2006/relationships/customXml" Target="../ink/ink7.xml" /><Relationship Id="rId9" Type="http://schemas.openxmlformats.org/officeDocument/2006/relationships/image" Target="../media/image8.png" 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4.xml" /><Relationship Id="rId3" Type="http://schemas.openxmlformats.org/officeDocument/2006/relationships/image" Target="../media/image61.png" /><Relationship Id="rId7" Type="http://schemas.openxmlformats.org/officeDocument/2006/relationships/image" Target="../media/image31.png" /><Relationship Id="rId2" Type="http://schemas.openxmlformats.org/officeDocument/2006/relationships/customXml" Target="../ink/ink11.xml" /><Relationship Id="rId1" Type="http://schemas.openxmlformats.org/officeDocument/2006/relationships/slideLayout" Target="../slideLayouts/slideLayout2.xml" /><Relationship Id="rId6" Type="http://schemas.openxmlformats.org/officeDocument/2006/relationships/customXml" Target="../ink/ink13.xml" /><Relationship Id="rId11" Type="http://schemas.openxmlformats.org/officeDocument/2006/relationships/image" Target="../media/image90.png" /><Relationship Id="rId5" Type="http://schemas.openxmlformats.org/officeDocument/2006/relationships/image" Target="../media/image70.png" /><Relationship Id="rId10" Type="http://schemas.openxmlformats.org/officeDocument/2006/relationships/customXml" Target="../ink/ink15.xml" /><Relationship Id="rId4" Type="http://schemas.openxmlformats.org/officeDocument/2006/relationships/customXml" Target="../ink/ink12.xml" /><Relationship Id="rId9" Type="http://schemas.openxmlformats.org/officeDocument/2006/relationships/image" Target="../media/image80.png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610750-E074-E626-4EF0-183D88991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dirty="0"/>
              <a:t>Mis metas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1CC9F2-ACD6-24DA-99A4-A882C51D5F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S" dirty="0"/>
              <a:t>Emmanuel Camacho López</a:t>
            </a:r>
          </a:p>
        </p:txBody>
      </p:sp>
    </p:spTree>
    <p:extLst>
      <p:ext uri="{BB962C8B-B14F-4D97-AF65-F5344CB8AC3E}">
        <p14:creationId xmlns:p14="http://schemas.microsoft.com/office/powerpoint/2010/main" val="1785216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BF6B9AB-3647-2295-9CE8-D779EA331D6D}"/>
              </a:ext>
            </a:extLst>
          </p:cNvPr>
          <p:cNvSpPr/>
          <p:nvPr/>
        </p:nvSpPr>
        <p:spPr>
          <a:xfrm>
            <a:off x="7682169" y="2233069"/>
            <a:ext cx="4509831" cy="4624931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dirty="0"/>
              <a:t>Intentó ganar todos los concursos que ponga la escuela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052C696-45FA-8A9F-9412-849D45A862E9}"/>
              </a:ext>
            </a:extLst>
          </p:cNvPr>
          <p:cNvSpPr/>
          <p:nvPr/>
        </p:nvSpPr>
        <p:spPr>
          <a:xfrm>
            <a:off x="3353687" y="2233069"/>
            <a:ext cx="4328479" cy="4624931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Pasar todas las materias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aprender a manejar Camionetas estándar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 Mejorar mis calificaciones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15C6D36-D322-CBD2-3B66-B2E934F80C8C}"/>
              </a:ext>
            </a:extLst>
          </p:cNvPr>
          <p:cNvSpPr/>
          <p:nvPr/>
        </p:nvSpPr>
        <p:spPr>
          <a:xfrm>
            <a:off x="7682168" y="0"/>
            <a:ext cx="4509832" cy="22330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600" dirty="0"/>
              <a:t>Grupal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4E5114D-A9C9-B8E4-5CBB-324404F95BF4}"/>
              </a:ext>
            </a:extLst>
          </p:cNvPr>
          <p:cNvSpPr/>
          <p:nvPr/>
        </p:nvSpPr>
        <p:spPr>
          <a:xfrm>
            <a:off x="3353688" y="0"/>
            <a:ext cx="4328480" cy="22330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200" dirty="0"/>
              <a:t>personal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FF1C2FE-CA0C-0994-D9C9-4582AAB97A3D}"/>
              </a:ext>
            </a:extLst>
          </p:cNvPr>
          <p:cNvSpPr/>
          <p:nvPr/>
        </p:nvSpPr>
        <p:spPr>
          <a:xfrm>
            <a:off x="0" y="2233069"/>
            <a:ext cx="3353688" cy="46249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200" dirty="0"/>
              <a:t>Mi meta a corto plazo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B48D3FF2-6211-AFF3-35F3-1B6C177E600E}"/>
                  </a:ext>
                </a:extLst>
              </p14:cNvPr>
              <p14:cNvContentPartPr/>
              <p14:nvPr/>
            </p14:nvContentPartPr>
            <p14:xfrm>
              <a:off x="408489" y="350566"/>
              <a:ext cx="2478240" cy="1354680"/>
            </p14:xfrm>
          </p:contentPart>
        </mc:Choice>
        <mc:Fallback xmlns=""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B48D3FF2-6211-AFF3-35F3-1B6C177E600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8489" y="260926"/>
                <a:ext cx="2657880" cy="153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0" name="Entrada de lápiz 39">
                <a:extLst>
                  <a:ext uri="{FF2B5EF4-FFF2-40B4-BE49-F238E27FC236}">
                    <a16:creationId xmlns:a16="http://schemas.microsoft.com/office/drawing/2014/main" id="{E7AE09D3-3D18-2481-DD1D-207A6E57EC71}"/>
                  </a:ext>
                </a:extLst>
              </p14:cNvPr>
              <p14:cNvContentPartPr/>
              <p14:nvPr/>
            </p14:nvContentPartPr>
            <p14:xfrm>
              <a:off x="2166729" y="35206"/>
              <a:ext cx="924120" cy="2056320"/>
            </p14:xfrm>
          </p:contentPart>
        </mc:Choice>
        <mc:Fallback xmlns="">
          <p:pic>
            <p:nvPicPr>
              <p:cNvPr id="40" name="Entrada de lápiz 39">
                <a:extLst>
                  <a:ext uri="{FF2B5EF4-FFF2-40B4-BE49-F238E27FC236}">
                    <a16:creationId xmlns:a16="http://schemas.microsoft.com/office/drawing/2014/main" id="{E7AE09D3-3D18-2481-DD1D-207A6E57EC7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77089" y="-54434"/>
                <a:ext cx="1103760" cy="223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F4825A1B-38A5-B144-88A4-16DAFC96B9B8}"/>
                  </a:ext>
                </a:extLst>
              </p14:cNvPr>
              <p14:cNvContentPartPr/>
              <p14:nvPr/>
            </p14:nvContentPartPr>
            <p14:xfrm>
              <a:off x="99249" y="-74"/>
              <a:ext cx="3382200" cy="2196000"/>
            </p14:xfrm>
          </p:contentPart>
        </mc:Choice>
        <mc:Fallback xmlns=""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F4825A1B-38A5-B144-88A4-16DAFC96B9B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249" y="-90059"/>
                <a:ext cx="3561840" cy="23756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6" name="Entrada de lápiz 95">
                <a:extLst>
                  <a:ext uri="{FF2B5EF4-FFF2-40B4-BE49-F238E27FC236}">
                    <a16:creationId xmlns:a16="http://schemas.microsoft.com/office/drawing/2014/main" id="{AB425E2D-CB56-E086-7DDE-3771C154370D}"/>
                  </a:ext>
                </a:extLst>
              </p14:cNvPr>
              <p14:cNvContentPartPr/>
              <p14:nvPr/>
            </p14:nvContentPartPr>
            <p14:xfrm>
              <a:off x="692529" y="2113486"/>
              <a:ext cx="71280" cy="177840"/>
            </p14:xfrm>
          </p:contentPart>
        </mc:Choice>
        <mc:Fallback xmlns="">
          <p:pic>
            <p:nvPicPr>
              <p:cNvPr id="96" name="Entrada de lápiz 95">
                <a:extLst>
                  <a:ext uri="{FF2B5EF4-FFF2-40B4-BE49-F238E27FC236}">
                    <a16:creationId xmlns:a16="http://schemas.microsoft.com/office/drawing/2014/main" id="{AB425E2D-CB56-E086-7DDE-3771C154370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02889" y="2023846"/>
                <a:ext cx="250920" cy="357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15" name="Entrada de lápiz 114">
                <a:extLst>
                  <a:ext uri="{FF2B5EF4-FFF2-40B4-BE49-F238E27FC236}">
                    <a16:creationId xmlns:a16="http://schemas.microsoft.com/office/drawing/2014/main" id="{12FDD78D-FD02-42E4-5FD5-4986A80BF752}"/>
                  </a:ext>
                </a:extLst>
              </p14:cNvPr>
              <p14:cNvContentPartPr/>
              <p14:nvPr/>
            </p14:nvContentPartPr>
            <p14:xfrm>
              <a:off x="26529" y="-74"/>
              <a:ext cx="3499560" cy="2433960"/>
            </p14:xfrm>
          </p:contentPart>
        </mc:Choice>
        <mc:Fallback xmlns="">
          <p:pic>
            <p:nvPicPr>
              <p:cNvPr id="115" name="Entrada de lápiz 114">
                <a:extLst>
                  <a:ext uri="{FF2B5EF4-FFF2-40B4-BE49-F238E27FC236}">
                    <a16:creationId xmlns:a16="http://schemas.microsoft.com/office/drawing/2014/main" id="{12FDD78D-FD02-42E4-5FD5-4986A80BF75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63471" y="-90074"/>
                <a:ext cx="3679200" cy="2613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76504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BF6B9AB-3647-2295-9CE8-D779EA331D6D}"/>
              </a:ext>
            </a:extLst>
          </p:cNvPr>
          <p:cNvSpPr/>
          <p:nvPr/>
        </p:nvSpPr>
        <p:spPr>
          <a:xfrm>
            <a:off x="7682169" y="2233069"/>
            <a:ext cx="4509831" cy="4624931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dirty="0"/>
              <a:t>Llegará la prepa la prepa la mayoría parte de nuestro salón</a:t>
            </a:r>
          </a:p>
          <a:p>
            <a:pPr algn="ctr"/>
            <a:endParaRPr lang="es-US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052C696-45FA-8A9F-9412-849D45A862E9}"/>
              </a:ext>
            </a:extLst>
          </p:cNvPr>
          <p:cNvSpPr/>
          <p:nvPr/>
        </p:nvSpPr>
        <p:spPr>
          <a:xfrm>
            <a:off x="3353687" y="2233069"/>
            <a:ext cx="4328479" cy="4624931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Terminar la prepa con buenas calificaciones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 Terminar los secundarios como buenos calificaciones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Mejorar en robótica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US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15C6D36-D322-CBD2-3B66-B2E934F80C8C}"/>
              </a:ext>
            </a:extLst>
          </p:cNvPr>
          <p:cNvSpPr/>
          <p:nvPr/>
        </p:nvSpPr>
        <p:spPr>
          <a:xfrm>
            <a:off x="7682168" y="0"/>
            <a:ext cx="4509832" cy="22330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600" dirty="0"/>
              <a:t>Grupal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4E5114D-A9C9-B8E4-5CBB-324404F95BF4}"/>
              </a:ext>
            </a:extLst>
          </p:cNvPr>
          <p:cNvSpPr/>
          <p:nvPr/>
        </p:nvSpPr>
        <p:spPr>
          <a:xfrm>
            <a:off x="3353688" y="0"/>
            <a:ext cx="4328480" cy="22330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200" dirty="0"/>
              <a:t>personal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FF1C2FE-CA0C-0994-D9C9-4582AAB97A3D}"/>
              </a:ext>
            </a:extLst>
          </p:cNvPr>
          <p:cNvSpPr/>
          <p:nvPr/>
        </p:nvSpPr>
        <p:spPr>
          <a:xfrm>
            <a:off x="0" y="2233069"/>
            <a:ext cx="3353688" cy="46249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200" dirty="0"/>
              <a:t>Mi meta a mediano plazo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B48D3FF2-6211-AFF3-35F3-1B6C177E600E}"/>
                  </a:ext>
                </a:extLst>
              </p14:cNvPr>
              <p14:cNvContentPartPr/>
              <p14:nvPr/>
            </p14:nvContentPartPr>
            <p14:xfrm>
              <a:off x="408489" y="350566"/>
              <a:ext cx="2478240" cy="1354680"/>
            </p14:xfrm>
          </p:contentPart>
        </mc:Choice>
        <mc:Fallback xmlns=""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B48D3FF2-6211-AFF3-35F3-1B6C177E600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8489" y="260566"/>
                <a:ext cx="2657880" cy="153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0" name="Entrada de lápiz 39">
                <a:extLst>
                  <a:ext uri="{FF2B5EF4-FFF2-40B4-BE49-F238E27FC236}">
                    <a16:creationId xmlns:a16="http://schemas.microsoft.com/office/drawing/2014/main" id="{E7AE09D3-3D18-2481-DD1D-207A6E57EC71}"/>
                  </a:ext>
                </a:extLst>
              </p14:cNvPr>
              <p14:cNvContentPartPr/>
              <p14:nvPr/>
            </p14:nvContentPartPr>
            <p14:xfrm>
              <a:off x="2166729" y="35206"/>
              <a:ext cx="924120" cy="2056320"/>
            </p14:xfrm>
          </p:contentPart>
        </mc:Choice>
        <mc:Fallback xmlns="">
          <p:pic>
            <p:nvPicPr>
              <p:cNvPr id="40" name="Entrada de lápiz 39">
                <a:extLst>
                  <a:ext uri="{FF2B5EF4-FFF2-40B4-BE49-F238E27FC236}">
                    <a16:creationId xmlns:a16="http://schemas.microsoft.com/office/drawing/2014/main" id="{E7AE09D3-3D18-2481-DD1D-207A6E57EC7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76694" y="-54794"/>
                <a:ext cx="1103830" cy="223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F4825A1B-38A5-B144-88A4-16DAFC96B9B8}"/>
                  </a:ext>
                </a:extLst>
              </p14:cNvPr>
              <p14:cNvContentPartPr/>
              <p14:nvPr/>
            </p14:nvContentPartPr>
            <p14:xfrm>
              <a:off x="99249" y="-74"/>
              <a:ext cx="3382200" cy="2196000"/>
            </p14:xfrm>
          </p:contentPart>
        </mc:Choice>
        <mc:Fallback xmlns=""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F4825A1B-38A5-B144-88A4-16DAFC96B9B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249" y="-90059"/>
                <a:ext cx="3561840" cy="23756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6" name="Entrada de lápiz 95">
                <a:extLst>
                  <a:ext uri="{FF2B5EF4-FFF2-40B4-BE49-F238E27FC236}">
                    <a16:creationId xmlns:a16="http://schemas.microsoft.com/office/drawing/2014/main" id="{AB425E2D-CB56-E086-7DDE-3771C154370D}"/>
                  </a:ext>
                </a:extLst>
              </p14:cNvPr>
              <p14:cNvContentPartPr/>
              <p14:nvPr/>
            </p14:nvContentPartPr>
            <p14:xfrm>
              <a:off x="692529" y="2113486"/>
              <a:ext cx="71280" cy="177840"/>
            </p14:xfrm>
          </p:contentPart>
        </mc:Choice>
        <mc:Fallback xmlns="">
          <p:pic>
            <p:nvPicPr>
              <p:cNvPr id="96" name="Entrada de lápiz 95">
                <a:extLst>
                  <a:ext uri="{FF2B5EF4-FFF2-40B4-BE49-F238E27FC236}">
                    <a16:creationId xmlns:a16="http://schemas.microsoft.com/office/drawing/2014/main" id="{AB425E2D-CB56-E086-7DDE-3771C154370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02529" y="2023486"/>
                <a:ext cx="250920" cy="357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15" name="Entrada de lápiz 114">
                <a:extLst>
                  <a:ext uri="{FF2B5EF4-FFF2-40B4-BE49-F238E27FC236}">
                    <a16:creationId xmlns:a16="http://schemas.microsoft.com/office/drawing/2014/main" id="{12FDD78D-FD02-42E4-5FD5-4986A80BF752}"/>
                  </a:ext>
                </a:extLst>
              </p14:cNvPr>
              <p14:cNvContentPartPr/>
              <p14:nvPr/>
            </p14:nvContentPartPr>
            <p14:xfrm>
              <a:off x="26529" y="-74"/>
              <a:ext cx="3499560" cy="2433960"/>
            </p14:xfrm>
          </p:contentPart>
        </mc:Choice>
        <mc:Fallback xmlns="">
          <p:pic>
            <p:nvPicPr>
              <p:cNvPr id="115" name="Entrada de lápiz 114">
                <a:extLst>
                  <a:ext uri="{FF2B5EF4-FFF2-40B4-BE49-F238E27FC236}">
                    <a16:creationId xmlns:a16="http://schemas.microsoft.com/office/drawing/2014/main" id="{12FDD78D-FD02-42E4-5FD5-4986A80BF75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63471" y="-90074"/>
                <a:ext cx="3679200" cy="2613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17203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BF6B9AB-3647-2295-9CE8-D779EA331D6D}"/>
              </a:ext>
            </a:extLst>
          </p:cNvPr>
          <p:cNvSpPr/>
          <p:nvPr/>
        </p:nvSpPr>
        <p:spPr>
          <a:xfrm>
            <a:off x="7682169" y="2233069"/>
            <a:ext cx="4509831" cy="4624931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dirty="0"/>
              <a:t>Terminar lo aprieto a todos mi salón junto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052C696-45FA-8A9F-9412-849D45A862E9}"/>
              </a:ext>
            </a:extLst>
          </p:cNvPr>
          <p:cNvSpPr/>
          <p:nvPr/>
        </p:nvSpPr>
        <p:spPr>
          <a:xfrm>
            <a:off x="3353687" y="2233069"/>
            <a:ext cx="4328479" cy="4624931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Pasar la universidad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Estudiar agronomía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dirty="0"/>
              <a:t>Estudiar veterinaria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15C6D36-D322-CBD2-3B66-B2E934F80C8C}"/>
              </a:ext>
            </a:extLst>
          </p:cNvPr>
          <p:cNvSpPr/>
          <p:nvPr/>
        </p:nvSpPr>
        <p:spPr>
          <a:xfrm>
            <a:off x="7682168" y="0"/>
            <a:ext cx="4509832" cy="22330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600" dirty="0"/>
              <a:t>Grupal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4E5114D-A9C9-B8E4-5CBB-324404F95BF4}"/>
              </a:ext>
            </a:extLst>
          </p:cNvPr>
          <p:cNvSpPr/>
          <p:nvPr/>
        </p:nvSpPr>
        <p:spPr>
          <a:xfrm>
            <a:off x="3353688" y="0"/>
            <a:ext cx="4328480" cy="22330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200" dirty="0"/>
              <a:t>personal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FF1C2FE-CA0C-0994-D9C9-4582AAB97A3D}"/>
              </a:ext>
            </a:extLst>
          </p:cNvPr>
          <p:cNvSpPr/>
          <p:nvPr/>
        </p:nvSpPr>
        <p:spPr>
          <a:xfrm>
            <a:off x="0" y="2233069"/>
            <a:ext cx="3353688" cy="46249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3200" dirty="0"/>
              <a:t>Mi meta a largo plazo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B48D3FF2-6211-AFF3-35F3-1B6C177E600E}"/>
                  </a:ext>
                </a:extLst>
              </p14:cNvPr>
              <p14:cNvContentPartPr/>
              <p14:nvPr/>
            </p14:nvContentPartPr>
            <p14:xfrm>
              <a:off x="408489" y="350566"/>
              <a:ext cx="2478240" cy="1354680"/>
            </p14:xfrm>
          </p:contentPart>
        </mc:Choice>
        <mc:Fallback xmlns=""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B48D3FF2-6211-AFF3-35F3-1B6C177E600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8489" y="260566"/>
                <a:ext cx="2657880" cy="153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0" name="Entrada de lápiz 39">
                <a:extLst>
                  <a:ext uri="{FF2B5EF4-FFF2-40B4-BE49-F238E27FC236}">
                    <a16:creationId xmlns:a16="http://schemas.microsoft.com/office/drawing/2014/main" id="{E7AE09D3-3D18-2481-DD1D-207A6E57EC71}"/>
                  </a:ext>
                </a:extLst>
              </p14:cNvPr>
              <p14:cNvContentPartPr/>
              <p14:nvPr/>
            </p14:nvContentPartPr>
            <p14:xfrm>
              <a:off x="2166729" y="35206"/>
              <a:ext cx="924120" cy="2056320"/>
            </p14:xfrm>
          </p:contentPart>
        </mc:Choice>
        <mc:Fallback xmlns="">
          <p:pic>
            <p:nvPicPr>
              <p:cNvPr id="40" name="Entrada de lápiz 39">
                <a:extLst>
                  <a:ext uri="{FF2B5EF4-FFF2-40B4-BE49-F238E27FC236}">
                    <a16:creationId xmlns:a16="http://schemas.microsoft.com/office/drawing/2014/main" id="{E7AE09D3-3D18-2481-DD1D-207A6E57EC7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76694" y="-54794"/>
                <a:ext cx="1103830" cy="223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F4825A1B-38A5-B144-88A4-16DAFC96B9B8}"/>
                  </a:ext>
                </a:extLst>
              </p14:cNvPr>
              <p14:cNvContentPartPr/>
              <p14:nvPr/>
            </p14:nvContentPartPr>
            <p14:xfrm>
              <a:off x="99249" y="-74"/>
              <a:ext cx="3382200" cy="2196000"/>
            </p14:xfrm>
          </p:contentPart>
        </mc:Choice>
        <mc:Fallback xmlns=""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F4825A1B-38A5-B144-88A4-16DAFC96B9B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249" y="-90059"/>
                <a:ext cx="3561840" cy="23756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6" name="Entrada de lápiz 95">
                <a:extLst>
                  <a:ext uri="{FF2B5EF4-FFF2-40B4-BE49-F238E27FC236}">
                    <a16:creationId xmlns:a16="http://schemas.microsoft.com/office/drawing/2014/main" id="{AB425E2D-CB56-E086-7DDE-3771C154370D}"/>
                  </a:ext>
                </a:extLst>
              </p14:cNvPr>
              <p14:cNvContentPartPr/>
              <p14:nvPr/>
            </p14:nvContentPartPr>
            <p14:xfrm>
              <a:off x="692529" y="2113486"/>
              <a:ext cx="71280" cy="177840"/>
            </p14:xfrm>
          </p:contentPart>
        </mc:Choice>
        <mc:Fallback xmlns="">
          <p:pic>
            <p:nvPicPr>
              <p:cNvPr id="96" name="Entrada de lápiz 95">
                <a:extLst>
                  <a:ext uri="{FF2B5EF4-FFF2-40B4-BE49-F238E27FC236}">
                    <a16:creationId xmlns:a16="http://schemas.microsoft.com/office/drawing/2014/main" id="{AB425E2D-CB56-E086-7DDE-3771C154370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02529" y="2023486"/>
                <a:ext cx="250920" cy="357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15" name="Entrada de lápiz 114">
                <a:extLst>
                  <a:ext uri="{FF2B5EF4-FFF2-40B4-BE49-F238E27FC236}">
                    <a16:creationId xmlns:a16="http://schemas.microsoft.com/office/drawing/2014/main" id="{12FDD78D-FD02-42E4-5FD5-4986A80BF752}"/>
                  </a:ext>
                </a:extLst>
              </p14:cNvPr>
              <p14:cNvContentPartPr/>
              <p14:nvPr/>
            </p14:nvContentPartPr>
            <p14:xfrm>
              <a:off x="26529" y="-74"/>
              <a:ext cx="3499560" cy="2433960"/>
            </p14:xfrm>
          </p:contentPart>
        </mc:Choice>
        <mc:Fallback xmlns="">
          <p:pic>
            <p:nvPicPr>
              <p:cNvPr id="115" name="Entrada de lápiz 114">
                <a:extLst>
                  <a:ext uri="{FF2B5EF4-FFF2-40B4-BE49-F238E27FC236}">
                    <a16:creationId xmlns:a16="http://schemas.microsoft.com/office/drawing/2014/main" id="{12FDD78D-FD02-42E4-5FD5-4986A80BF75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63471" y="-90074"/>
                <a:ext cx="3679200" cy="2613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89918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DFD3B6-E62D-DDBD-8D45-C507F71E1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US" sz="4400" b="1" dirty="0"/>
              <a:t>Gracias por su condición</a:t>
            </a:r>
          </a:p>
        </p:txBody>
      </p:sp>
    </p:spTree>
    <p:extLst>
      <p:ext uri="{BB962C8B-B14F-4D97-AF65-F5344CB8AC3E}">
        <p14:creationId xmlns:p14="http://schemas.microsoft.com/office/powerpoint/2010/main" val="3688786410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5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Galería</vt:lpstr>
      <vt:lpstr>Mis metas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 metas</dc:title>
  <dc:creator>MARIA HERMELINDA LOPEZ CAMPOS</dc:creator>
  <cp:lastModifiedBy>MARIA HERMELINDA LOPEZ CAMPOS</cp:lastModifiedBy>
  <cp:revision>4</cp:revision>
  <dcterms:created xsi:type="dcterms:W3CDTF">2024-09-22T23:08:07Z</dcterms:created>
  <dcterms:modified xsi:type="dcterms:W3CDTF">2024-09-23T17:14:16Z</dcterms:modified>
</cp:coreProperties>
</file>