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  <p:sldId id="257" r:id="rId3"/>
    <p:sldId id="262" r:id="rId4"/>
    <p:sldId id="261" r:id="rId5"/>
    <p:sldId id="259" r:id="rId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11:44.224"/>
    </inkml:context>
    <inkml:brush xml:id="br0">
      <inkml:brushProperty name="width" value="0.5" units="cm"/>
      <inkml:brushProperty name="height" value="0.5" units="cm"/>
    </inkml:brush>
  </inkml:definitions>
  <inkml:trace contextRef="#ctx0" brushRef="#br0">0 2184,'0'-25,"13"13,-1 0,12-38,1 26,0-1,49-74,-17 31,9-12,82-68,-36 36,-2 2,63-63,-66 67,8-10,82-56,-95 83,-6 5,76-64,-74 75,2-2,48-24,-79 42,10-9,-5 17,-37 24,0 0,-13 1,0 12,2-1,-2 1,-73 49,0 12,37-38,-1 3,-86 60,38-25,-1 0,-61 75,64-66,-6 7,-58 58,66-65,-9 8,-82 57,87-62,-2 1,-85 86,89-88,-5 4,-59 84,72-72,3-4,-75 76,86-75,0 2,-37 73,62-78,-1 8,13 45,0-85,0-2,25 63,-1-75,1 1,49 0,-17-25,9 0,58-25,-25-12,-1 0,149-86,-95 41,16-9,153-106,-154 77,11-7,143-95,-173 108,25-19,98-64,-153 101,36-30,43-22,-98 74,-1 0,26 0,-77 38,4-2,23 13,-48 13,-2 0,0-1,-98 75,52-39,-5 3,-121 122,61-49,1 0,-136 123,114-114,-6 6,-132 133,132-134,-19 20,-114 139,123-136,1-1,-99 112,131-156,-15 15,-67 91,123-133,2-4,-51 63,75-99,-1 1,-25 25,39-39,-2 2,0 0,75-50,-39 25,3-1,122-110,-26 14,3-4,97-85,-96 84,19-18,102-90,-108 95,18-18,90-77,-129 116,11-10,68-57,-89 102,6-6,34-46,-84 72,-5 3,40-1,-62 25,0-1,-12 25,-2-12,3-1,-51 38,13-13,0 0,-87 161,28-54,-6 9,-96 143,83-146,-17 22,-90 124,98-136,0 1,-98 136,115-168,-9 14,-57 104,98-134,1-4,-49 64,62-112,-2 2,-12 12,39-27,-2 3,13-1,0-13,24-24,-12 12,1 0,110-99,-8-3,-8 7,116-103,-88 75,1 0,135-124,-119 119,17-15,102-104,-119 95,-8 8,103-78,-129 116,11-10,68-57,-121 109,21-20,26-15,-76 64,5-4,-3 15,-26 12,4-1,-27 38,12-13,0 0,-36 62,0-38,-2 2,-122 184,70-99,-17 26,-102 122,103-141,-9 12,-95 129,108-158,-17 21,-90 112,123-135,0 0,-74 87,90-117,-8 10,-32 57,75-114,-4 6,-22 10,36-25,1-1,0 1,49-50,86-74,-10-14,-4 4,64-88,-66 90,8-8,82-82,-68 68,-11 11,79-79,-98 85,0 2,49-63,-78 103,8-8,21-21,-37 49,-1 2,13-2,-50 26,1-1,0 25,-12-13,-1 1,-12 37,0-13,-50 25,39-2,-2 4,-111 159,62-61,1-3,-63 113,65-153,-5 9,-59 119,67-144,-12 17,-30 77,74-99,-2 2,-23 49,38-90,-3 6,-10 9,24-24,0-1,0 1,0-13,0 1,18-31,-12 11,68-42,1-1,-2 1,100-99,-67 54,10-9,82-95,-74 87,-2 0,76-61,-102 75,5-4,22-22,-65 66,8-9,8-8,-38 49,2 0,-14 1,-12 12,1-1,-13 38,0-14,0 2,-25 12,25-13,0 1,-49 36,37-37,-1 1,-36 61,24-38,1 2,-26 36,26-38,-1 2,-24 11,37-26,-1 3,-12-1,13-13,24 1,-12-1,0 0,0-12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46.47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494 3621,'0'25,"0"-13,0 0,0 62,0-49,0 0,0 49,0-35,0-4,0 63,0-61,0 0,0 62,0-74,0-1,0 75,0-61,0-2,0 38,0-50,0 1,0 25,0-25,0-1,0 25,12-24,0 0,-12-25</inkml:trace>
  <inkml:trace contextRef="#ctx0" brushRef="#br0" timeOffset="-54160">228 6063,'19'0,"5"-12,1 0,25 12,-16 0,6 0,9 0,3-13,-5 1,27 12,-25-12,0-1,25 13,-28-11,7-2,21 13,-27-24,5-2,22 2,-30 12,10-1,-4 13,-25-13,-1 1,-24 12</inkml:trace>
  <inkml:trace contextRef="#ctx0" brushRef="#br0" timeOffset="-54161">1209 6039,'-25'0,"13"0,0 0,-38 24,38-24,0 0,-38 0,27 0,-3 0,-48 0,48 0,3 0,-27 0,26 0,-1 0,-49 0,34 0,6 0,-40 0,37-12,0 0,-62 12,64 0,-4 0,-29 0</inkml:trace>
  <inkml:trace contextRef="#ctx0" brushRef="#br0" timeOffset="-54162">740 6137,'-49'0,"37"-11,-1-2,-61 13,36 0,2 0,-62 24,61-24,0 0,-62 0,60 0,34 0</inkml:trace>
  <inkml:trace contextRef="#ctx0" brushRef="#br0" timeOffset="-41090">8673 6082,'-1'-7,"-12"-54,-36-38,37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-38943">450 6181,'13'-13,"-7"7,13-13,-13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-49791">7125 6098,'30'-10,"19"10,-14-12,4-1,10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37626">7549 735,'25'49,"-2"-37,3 1,48 85,3-46,-6-5,53 101,-51-74,2 0,48 99,-44-81,-10-12,54 93,-34-97,-5-4,39 101,-62-112,2 1,11 86,-24-72,-19-29</inkml:trace>
  <inkml:trace contextRef="#ctx0" brushRef="#br0" timeOffset="-37625">9048 2819,'-5'-11,"-9"-15,-60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-52875">302 2159,'19'56,"6"-18,-1-2,26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-52874">469 926,'0'-19,"0"-18,0 0,0 13,0 12,0-1,0-5,0 11,0-5,0 49,0-12,12-13,1 0,-13 13,0-14,0 3,0 29</inkml:trace>
  <inkml:trace contextRef="#ctx0" brushRef="#br0" timeOffset="-52876">469 1332,'0'69,"-49"153,37-115,-1 8,-36 131,26-131,2-12</inkml:trace>
  <inkml:trace contextRef="#ctx0" brushRef="#br0" timeOffset="-54168">302 2235,'19'-94,"4"47,3-5,-1-22,-12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54170">253 5278,'11'-23</inkml:trace>
  <inkml:trace contextRef="#ctx0" brushRef="#br0" timeOffset="-54171">277 5225,'44'-99,"1"-15,9-19,44-114,-49 115,1-7,24-108,-28 131,7-14,21-92,-36 108,-2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54174">995 6070,'91'-130,"12"-7,16-22,78-137,-85 135,-2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-41091">253 5521,'17'0,"9"0,-1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25,-30-25,-12 0</inkml:trace>
  <inkml:trace contextRef="#ctx0" brushRef="#br0" timeOffset="-37627">8925 5657,'-19'-38,"7"2,-1-2,-36-60,38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68373">543 485,'0'3,"12"9,1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66953">1036 420,'0'19,"0"-13,0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66952">2009 518,'-10'19,"10"-6,0-1,-25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66955">2470 586,'-27'50,"-171"246,109-142,6-12,-115 154,125-174,-2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66957">3011 649,'-75'135,"-10"11,-3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-37628">7184 6098,'19'-10,"31"-15,24 25,-27-11,5-2,22 13,-36 0,-2 0,13 0,-25-12,2-1,23 13,-3 0,7 0,-4 0,-11-13,-2 1,13 12,-13-12,2 0,12 12,-16 0,6 0,9 0,0-13,1 1,-1 12,-26-12,3-1,24 13,-12-12,-2 0,13 12,-25 0,1 0,25 0,-27-12,3-1,23 13,-24-13,0 1,-1 12,0 0,-4 0</inkml:trace>
  <inkml:trace contextRef="#ctx0" brushRef="#br0" timeOffset="-37629">8931 3625,'0'-13,"0"-27,0-34,0 35,0 4,0-15,12 26,-5 9</inkml:trace>
  <inkml:trace contextRef="#ctx0" brushRef="#br0" timeOffset="-37630">8955 3319,'0'-43,"0"-4,0-5,0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74068">6859 537,'-74'0,"38"-12,-3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35409">8931 3625,'0'-53,"0"2,0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1,-6 12</inkml:trace>
  <inkml:trace contextRef="#ctx0" brushRef="#br0" timeOffset="-35410">9147 809,'-7'0,"-5"24,0-24,-1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66958">4397 532,'44'-44,"79"-55,-67 54,5-3</inkml:trace>
  <inkml:trace contextRef="#ctx0" brushRef="#br0" timeOffset="-66961">4796 296,'-10'19,"-64"80,41-65,-8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66960">3117 666,'-43'78,"-21"36,-133 182,96-139,-20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66962">3405 684,'0'1,"-13"12,1-1,-62 136,38-64,-2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84816">1826 5792,'49'-49,"-24"23,0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83692">9005 463,'-25'0,"-24"74,37-38,-1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35411">9097 298,'-68'17,"22"-17,-6 0,-47 25,74-25,1 0,-75 25,51-13,-3 0,-97 38,85-38,3 0,-88 38,99-50,-1 0,-98 49,90-37,-7 1,-83 36,97-36,3-1,-75 37,75-37,-3 1,-47 11,72-24,2 0,-25 25,37-25,-1 0,-11 25,12-25,-1 0,13 0</inkml:trace>
  <inkml:trace contextRef="#ctx0" brushRef="#br0" timeOffset="-35412">9097 167,'-68'0,"43"0,1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66946">3770 691,'-94'19,"43"-19,3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66948">4397 513,'44'0,"79"24,-37-24,1 0,36 25,-66-25,10 0,31 0,-37 0,2 0,35 0,-53 0,9 0,20 0,-25 0,1 0,24 0,-26 0,2 0,0 0,-16 0,6 0,9 0,-13 0,2 0,-13 0,-3 0,5 0,-27 0</inkml:trace>
  <inkml:trace contextRef="#ctx0" brushRef="#br0" timeOffset="-66949">4397 587,'19'0,"105"0,-54 0,8 0,45 0,-60 0,-3 0,39 0,-39 0,3 0,36 0,-47-13,-5 1,51 12,-48 0,-1 0,25 0,-39 0,4 0,10 0,-11 0,-2 0,14 0,-14 0,2 0,11 0,-26 0,3 0,-26 0</inkml:trace>
  <inkml:trace contextRef="#ctx0" brushRef="#br0" timeOffset="-66950">4397 413,'59'-12,"0"0,40 12,-38-24,1-1,37 25,-48-13,-4 1,52 12,-37 0,-1 0,38 0,-52-12,5 0,46 12,-47 0,-3 0,26 0,-26 0,3 0,23 0,-36 0,-2 0,13 0,-24 0,-1 0,1 0,-1 0,1 0,0 0,-12 0,-1 0,0 0,0 0,-12 0</inkml:trace>
  <inkml:trace contextRef="#ctx0" brushRef="#br0" timeOffset="-56143">3602 315,'-25'0,"1"0,12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56135">4268 587,'-24'-25,"12"13,-1-1,-12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56136">366 539,'4'-2,"46"2,-14-12,2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  <inkml:trace contextRef="#ctx0" brushRef="#br0" timeOffset="-23379">346 6211,'0'0</inkml:trace>
  <inkml:trace contextRef="#ctx0" brushRef="#br0" timeOffset="-3221">99 5718,'0'25</inkml:trace>
  <inkml:trace contextRef="#ctx0" brushRef="#br0" timeOffset="-3220">116 5743,'8'0,"-8"24,0-11,24 24,-12-26,1 2,-13 12,11-14,3 3,10 35,-12-25,1 1,12 0,-13-13,0 1,-12-13</inkml:trace>
  <inkml:trace contextRef="#ctx0" brushRef="#br0" timeOffset="-19774">1036 6014,'25'0,"-3"0,5 0,23 25,-26-25,1 0,24 24,-12-12,0 1,13 12,-12-25,-2 0,13 24,-2-24,5 0,47 25,-45-25,15 0,30 25,-52-25,4 0,48 0,-30 0,10 0,20 0,-51 0,2 0,49 0,-41 0,7 0,34 24,-55-24,11 0,43 0,-23 0,-2 0,26 0,-52-12,5 0,46 12,-34 0,-4 0,38 0,-49-13,1 1,24 12,-40-11,6-3,34 14,-36 0,-2 0,38 0,-38-12,2 0,12 12,-28 0,5 0,22 0,0 0,1 0,24 0,-29 0,9 0,20 0,-25 0,0 0,25 0,-25-12,1-1,24 13,-30 0,11 0,19 0,-37 0,0 0,37 0,-39 0,4 0,10 0,-11 0,-2 0,38 0,-27 0,5 0,22 0,-20 0,15 0,30 25,-49-25,-2 0,26 0,-26 0,3 0,23 0,-23 0,-3 0,26 0,-38 0,2 0,11 0,-26 0,3 0,24 0,-13 0,0 0,-12 0,-2 0,3 0,-1 0,-13 0,0 0,13 0,0 0,-1 0,1 0,-25 0,50 0,-1 0,-49 0</inkml:trace>
  <inkml:trace contextRef="#ctx0" brushRef="#br0" timeOffset="-18626">2344 6507,'25'0,"-13"-12,0 0,38 12,-12-13,-2 1,38 12,-24 0,-2 0,26 0,-14-12,4-1,34 13,-33 0,-6 0,39 0,-48 0,-1 0,50 0,-52 0,4 0,48 0,-49 0,-1 0,25 0,-38 0,2 0,60 0,-34 0,-4 0,39 0,-26 0,2 0,-1 0,-51 0,3 0,48 0,-24 0,-1 0,49 0,-38 0,4 0,34 25,-21-25,-6 0,53 0,-51 0,2 0,48 25,-65-25,7 0,59 0,-62 0,-1 0,62 24,-64-24,6 0,33 0,-34 0,-4 0,38 0,-36 0,0 0,36 0,-28 0,9 0,44 0,-61 0,-1 0,63 0,-65 0,5 0,35 0,-43-11,11-2,32 13,-40-12,5-1,35 13,-44 0,13 0,31 0,-51 0,2 0,24 0,-26 0,3 0,23 0,-20 0,15 0,5 0,-24 0,-1 0,25 0,-38 0,2 0,11 0,-10 0,-4 0,15 0,-27-12,3-1,-1 13,-14 0,2 0,5 0,-11 0,11 0,-11 0,11 0,-12 0,6 0,-24 0</inkml:trace>
  <inkml:trace contextRef="#ctx0" brushRef="#br0" timeOffset="-17494">9177 6581,'25'0,"-12"0,-1 0,0 0,0 0,-12-24,0-1,0 0,0 13,0 0,0-13,0 1,0-1,0-25,0-1,0 4,0-27,0 38,0-2,-24-12,24 17,0-8,0-8,0 12,0 0,0-12,0 1,0-3,-25-23,25 18,0-11,-25 17,25 26,0-1,-24-24,24 1,0-3,-25-23,12 23,1 3,-12-26,24 25,0-1,-25-24,25 17,0-9,-25-8,13 25,0-1,-13-24,25 39,0-4,-25-35,25 24,0 2,-24-26,24 37,0 0,-25-37,14 39,-3-4,-10-35,24 36,0 2,-25-38,25 38,0-2,-25-36,13 36,0 2,-13-38,25 37,0 0,-25-13,14 17,-2-8,-12-8,25-1,0 1,-25 0,13 25,0-1,-13 0,25 2,0-3,-25 1,25 12,0 1,0-6,0 12,-24 6,24-13,0 1,0 12</inkml:trace>
  <inkml:trace contextRef="#ctx0" brushRef="#br0" timeOffset="-3210">9128 1869,'0'25,"0"-13,0 1,0 61,12-26,1 2,-13 49,12-50,0 1,-12 48,27-45,-4-7,-23 53,0-49,0-1,0 49,12-50,0 3,-12 48,13-48,-1-4,-12 52,12-63,1 2,-13 61,11-65,2 6,-13 58,13-60,-1-2,-12 38,12-50,1 2,-13 48,0-36,0-2,0 62,12-61,1 0,-13 62,11-76,2 3,-13 73,0-48,0-3,0 50,12-62,1 2,-13 61,0-73,0-3,0 51,12-36,1-2,-13 38,0-39,0 4,0 11,12-25,0-1,-12 50,0-50,0 2,0 23,0-27,0 5,0 23,12-26,1 1,-13 24,11-37,3 1,-14 36,0-36,0-1,0 13,0-13,0 0,0 13,0-14,0 3,0 35,12-37,0 1,-12 11,0-12,0 1,0 12,0-13,0 0,0 1,0-1,0 13,0-13,0 0,0 13,0-13,-24 1,24-1,0 0,0 13,0-13,0 1,0-2,0 2,0 12,0-13,0 1,0-1,0 0,0 13,0-14,0 3,0-8,0 12,0-6,0 1,0-1,0 1,0 11,0-48,0-1,0 0,0 14,0-2,0-37,12 25,0 1,-12-50,0 26,0-3,0-23,0 17,0-9,-24-33,24 37,0 1,0-38,0 41,0-7,0-34,0 36,0 3,-25-14,25 49,0 0,-25-49,25 18,0-11,-24-32,24 25,0 0,-25-49,13 52,-1-6,-11-46,24 66,0-10,-25-56,25 49,0 0,-25-49,25 53,0-8,-25-46,25 49,0 2,-24-50,24 63,0-3,0-61,0 68,0-11,0-32,0 37,0 1,0-38,0 41,0-7,-25-34,13 49,-1 1,13-49,0 26,0-4,-24-72,12 68,-1-13,-12-80,13 61,0 2,-13-38,13 65,-1-6,-11-10,11 47,1 5,12-2,0 24,0 1,-25-1,25 2,0-3,-24 1,24 13,0-1,0 1,0 0,0 36,24-24,-24 25,0 0,0-1,0 1,0-14,0 3,0 60,12-51,1 3,-13 171,24-63,1 4,0 84,0-123,-1-1,1 99,-13-123,1 0,-13 99,11-94,2 15,-13 78,13-98,-1 0,-12 99,12-116,1 10,-38 56,25-91,0 10,0 106,0-91,0 9,0 82,11-93,3 14,-14 79,0-76,0 4,0 72,22-80,5 12,-27 92,0-96,0 21,0 100,24-114,2 7,-26 83,11-106,2 14,-13 67,0-85,0-3,0 88,0-74,0-49,0 74,0-65,0 6,0 9,0-24,0-1,-24 26,24-26,0 1,0 0,0-14,0 2,0 0,0-1,-25-12,13 0,-1 0,13-25,-25 25,25-11,0-2,-24 13,11 0,1 0,12-12,0-1,-25 13,13 0,-25 0,25-12,-1-1,-36 13,36-13,1 2,-62 11,49-13,1 1,-50 12,50 0,-1 0,-49 0,48-13,2 1,-50 12,50 0,-1 0,-24 0,23-13,2 2,-50 11,50 0,-1 0,-24 0,37 0,-1 0,-36 0,23 0,2 0,-25 0,25 0,-1 0,-25 0,39 0,-2 0,-12 0,13 0,-1 0,-36 24,25-24,-1 0,0 0,13 0,-1 0,2 0,-2 0,-12 0,15 0,-5 0,-9 25,11-13,50-24,13 37,-26-13,1 0,49 13,-14-25,3 0,11 0,-29 0,9 0,20 25,-13-25,1 0,37 24,-51-24,3 0,47 25,-31-25,-10 0,41 0,-47 0,-3 0,26 25,-26-25,3 0,-2 0,-11 0,-2 0,14 24,-27-24,3 0,23 25,-26-25,4 0,-3 0,-11 0,-1 0,13 25,-3-25,5 0,-9 0,-11 0,10 0,-10 0,-7 24,0-13,-24-22,-1 11,0 25,20-19,-14-12,6 6,1 0,-13 25,13-25,0 0,-38 24,37-24,2 0,-39 25,26-25,-1 0,-25 25,28-25,-5 0,-22 24,24-24,0 0,-49 25,50-13,-1 1,-49 11,51-24,-3 0,-24 25,26-25,-1 0,-24 25,25-25,-2 0,-48 24,49-24,1 0,-50 0,50 0,-1 0,-25 25,28-25,-5 0,-47 25,49-25,1 0,-26 24,27-24,-3 0,-23 0,23 0,2 0,-50 25,51-25,-3 0,-48 25,52-25,-5 0,-23 24,26-24,-1 0,-24 0,25 0,-2 0,-48 0,49 0,1 0,-50 0,49 0,1 0,-50 25,50-25,-2 0,-48 0,50 0,-1 0,-49 0,38 0,-2 0,-36 0,41 0,-8 0,-33 0,37 0,0 0,-37 0,40-11,-6-3,-59 14,62 0,0 0,-62 0,51 0,-2 0,-49 0,77 0,-5 0,-72 0,50 0,-1 0,-73 25,64-25,-5 0,-35 0,86 0,1 0,-86 25,36-25,0 0,-61 0,65 0,-7 0,-83 24,73-24,2 0,-100 25,101-25,-4 0,-97 25,116-25,-9 0,-82 24,73-24,2 0,-75 25,77-25,-6 0,-71 0,84 0,4 0,-88 25,76-25,-4 0,-72 0,91 0,-9 0,-82 24,86-24,1 0,-112 0,101 0,-4 0,-97 0,96 0,6 0,-101 25,85-25,1 0,-87 0,92 0,-11 0,-80 25,109-25,2 0,-87 0,90 0,-7 0,-58 0,77 0,12 0</inkml:trace>
  <inkml:trace contextRef="#ctx0" brushRef="#br0" timeOffset="-3202">1900 6458,'-49'0,"36"0,1 0,-87 0,40 0,-5 0,-10 0,48 0,3 0,-76 0,50 0,-1 0,-98 0,79 0,-10 0,-69 0,72 0,4 0,-101 0,104-12,-10-1,-69 13,100 0</inkml:trace>
  <inkml:trace contextRef="#ctx0" brushRef="#br0" timeOffset="-3195">272 5693,'0'-24,"0"6,0 11,-25-18,25 2,0-3,0-23,0 23,0 2,-25-25,25 25,0-1,0-25,0 27,0-3,0-23,0 23,0 2,-24-25,24 25,0-2,0-23,0 15,0-6,-25-9,25 24,0 0,0-24,0 26,0-3,-25-24,25 13,0 0,-24-12,24 46</inkml:trace>
  <inkml:trace contextRef="#ctx0" brushRef="#br0" timeOffset="5089">124 3097,'0'-19,"0"-30,23 14,3-4,-26-10,0 24,0 0,0-24,12 25,1-1,-13-25,0 24,0 3,0-26,12 24,0 0,-12-24,0 25,0-2,0-23,13 12,-1 0,-12-12,0 13,0-2,0-12,11 28,3-5,-14-22,12-1,0 1,-12 0,0 25,0-2,0-23,13 11,-1 2,-12-13,0 24,0 0,0-24,12 26,1-3,-13 1,0 0,0 1,0-26,0 26,0-1,0-24,11 14,2-4,-13-11,0 13,0 0,0-12,12 14,1-4,-13-10,13 11,-1 2,-12-14,0 26,0-1,0-24,0 26,0-4,0-22,0 24,0 1,0-26,0 27,0-3,0 1,0 3,0-5,0-22,11 25,2-2,-13-23,0 30</inkml:trace>
  <inkml:trace contextRef="#ctx0" brushRef="#br0" timeOffset="5088">346 272,'0'1,"0"4,0 45,0-31,0-14,0 45,0-30,0-15,0 29,0-24,0-6,0 46,0-31,0-14,0 30,0-25,0-5,0 44,0-29,0-16,0 31,0-25,0-6,0 47,0-32,0-14,0 45,0-31,0-14,0 45,0-31,0-14,0 52,0-38,0-10,0 61,0-51,0-10,7 63,-7-52,5-11,7 74,-12-54,0-20,0 63,0-52,0-11,8 75,-8-55,4-19,16 74,-20-55,4-21,10 64,-14-52,0-11,7 82,-7-62,4-16,16 71,-20-65,4-11,10 80,-14-59,0-19,0 74,0-55,0-20,0 54,0-43,0-15,7 51,-7-36,5-11,8 53,-13-43,0-14,0 46,0-32,0-14,0 44,0-29,0-16,0 32,0-26,0-5,-15 29,5-24,10-6,0 31,0-25,0-6,0 9,0-37,-25 24,10-46,6 37,9 5,0-33,0 27,0 6,-23-39,14 33,4 1,-8-48,13 48,0-1,-15-59,6 50,9 9,-22-59,12 50,6 10,-25-69,20 58,9 6,-15-75,5 70,10 6,-15-78,5 72,10 5,-22-71,12 66,5 10,-22-74,17 64,10 1,-15-88,6 86,9 6,-15-74,5 69,10 6,-15-78,5 72,10 5,-15-86,6 81,9 0,0-96,0 86,0 15,0-90,0 75,0 16,-15-80,5 74,10 5,-15-76,5 71,10 5,0-86,0 81,0-1,0-80,0 81,0 5,0-82,0 77,0 8</inkml:trace>
  <inkml:trace contextRef="#ctx0" brushRef="#br0" timeOffset="5086">67 326,'7'48,"-7"-19,0-20,0 63,0-53,0-9,0 81,0-62,0-15,0 70,0-65,0-9,0 74,0-55,0-20,0 76,0-57,0-19,0 63,0-53,0-9,-15 74,6-55,9-20,0 76,0-56,0-20,0 85,0-65,0-15,0 83,0-69,0-18,0 84,0-65,0-14,0 88,0-74,0-15,0 89,0-74,0-16,-15 88,5-72,10-20,0 75,0-55,0-20,8 86,-8-66,5-14,7 80,-12-66,0-19,0 81,0-62,0-16,7 110,-7-85,5-23,7 96,-12-72,0-30,0 35</inkml:trace>
  <inkml:trace contextRef="#ctx0" brushRef="#br0" timeOffset="5085">444 247,'0'19,"0"-7,0 1,0 36,0-24,0-1,0 26,0-39,0 2,-24 37,24-38,0 0,0 38,0-26,0 1,-25 24,25-37,0 1,-25 36,25-36,0-1,0 37,0-25,0 2,0 23,0-36,0-1,0 37,0-24,0-1,-24 26,24-27,0 3,0 23,0-24,0 0,0 24,0-37,0 1,0 36,0-23,0-3,0 27,0-38,0 0,0 38,0-39,0 2,0 37,0-38,0 0,0 13,0-13,0 1,0 11,0-12,0 1,0 12,0-13,0 0,0 38,0-38,0 0,0 38,0-38,0 0,0 38,12-38,0 0,-12 13,0-13,0 1,0 36,0-36,0-1,0 12,0-12,0 1,0 12,12-14,1 2,-13 12,0-13,0 1,0 11,11-12,3 1,-14 12,0-12,0-2,0 14,0-13,0 1,0 11,11-12,2 1,-13 37,0-38,0 0,0 38,12-39,1 2,-13 37,0-38,0 0,0 13,0-13,0 1,0 36,12-37,1 1,-13 36,0-36,0-1,0 37,12-25,0 1,-12 25,0-39,0 2,0 37,0-25,0-1,0 50,12-50,1 1,-13 49,0-48,0-2,0 50,0-38,0 2,0 36,0-40,0 6,0 34,0-49,0-1,0 50,0-38,0 2,0 36,13-35,-1-4,-12 14,12-24,0 0,-12 49,0-51,0 3,0 48,0-49,0-1,0 26,12-26,1 1,-13 49,0-48,0-3,0 51,12-49,1 0,-13 24,11-26,2 3,-13 48,0-49,0 0,0 49,12-51,1 3,-13 48,0-51,0 4,0 47,0-50,0 1,0 49,0-50,0 1,0 49,0-48,0-2,0 25,0-24,0-1,0 26,0-39,0 2,0 37,0-25,0-1,0 25,12-37,1 1,-13 12,0-13,0 0,0 13,0-13,0 1,0 11,0-12,0-24</inkml:trace>
  <inkml:trace contextRef="#ctx0" brushRef="#br0" timeOffset="-3189">173 6014,'0'-25,"0"7,0 12,0-44,12 27,1-3,-13 1,0 2,0-3,0-23,10 27,4-6,-14-21,0 25,0-1,0-25,0 27,0-3,0-23,0 23,0 2,0-25,0 25,0-1,0-25,0 27,0-3,0-23,0 24,0 0,0-24,0 26,0-4,0-22,0 25,0-1,0 0,0 1,0-1,0-25,0 27,0-3,0 1,0 1,0-1,0-24,0 25,0-2,0 2,0 1,0-4,0-22,0 25,0-1,0-25,0 17,0 9</inkml:trace>
  <inkml:trace contextRef="#ctx0" brushRef="#br0" timeOffset="-3188">222 3097,'0'-19,"0"-5,0-1,0 0,0 1,0 1,0-4,0-22,0 24,0 1,0-1,0 1,0-1,0 0,0 12,0 1,0-12,0-1,0 0,0 1,0 0,0-2,0 2,0-2,0 2,0-1,0 2,0-3,0 1,0 3,0-5,0 2,13 13,-1 0,-12-13,0 2,0-3,0 1,0 0,0 1,0-1,0 1,0-1,0 0,0 2,0-3,0 1,0 13,0-1,0-11,0 0,0-2,0 2,13 11,-1 1,-12-13,0 1,0-1,0 0,11 14,2-2,-13-12,0 0,0 1,0-1,0 13,0-1,0-11,0 11,0 1,0-13,0 13,0 0,0-13,0 2,0-3,0 8,0 11,0-18,12 1,1-1,-13 7,0 11,0-17,0-1,0 0,0 1,12 12,1-1,-13-12,0 13,0 0,0-13,0 13,0-1,0-11,0 13,0-3,0-11,0 13,0 0,0-13,0 14,0-3,0-10,0 11,0 1,0-13,0 13,0 0,0-13,0 13,0-1,0-11,0 11,0 1,0-6,0 11,0-17,0 11,0 1,0-6,0 11,0-17,0 12,0-1,0-12,0 13,0 0,0-13,0 13,0-1,-25 13,25-11,0-2,0-12,0 13,0-1,-25-11,25 12,0-1,0-5,0 11,0-11,0 12,0-6,25 24,-25-12</inkml:trace>
  <inkml:trace contextRef="#ctx0" brushRef="#br0" timeOffset="-929">543 4435,'-25'0,"13"-12,0-1,-13 13,25-11,0-2,-49-12,23 0,2 1,-25-26,37 26,-1-1,-11-24,12 26,-1-4,-12-22,13 12,0 0,-13-12,25 1,0-3,-25-23,15 42,-4-10,14-32,0 38,0-2,0-36,11 29,2-9,-13-20,13 37,-1 0,13-12,-13 25,0-1,-12-25,12 27,1-3,-13 1,12 13,1 0,-13-13,11 14,2-3,5-3,-11 10,-7 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11:44.224"/>
    </inkml:context>
    <inkml:brush xml:id="br0">
      <inkml:brushProperty name="width" value="0.5" units="cm"/>
      <inkml:brushProperty name="height" value="0.5" units="cm"/>
    </inkml:brush>
  </inkml:definitions>
  <inkml:trace contextRef="#ctx0" brushRef="#br0">0 2184,'0'-25,"13"13,-1 0,12-38,1 26,0-1,49-74,-17 31,9-12,82-68,-36 36,-2 2,63-63,-66 67,8-10,82-56,-95 83,-6 5,76-64,-74 75,2-2,48-24,-79 42,10-9,-5 17,-37 24,0 0,-13 1,0 12,2-1,-2 1,-73 49,0 12,37-38,-1 3,-86 60,38-25,-1 0,-61 75,64-66,-6 7,-58 58,66-65,-9 8,-82 57,87-62,-2 1,-85 86,89-88,-5 4,-59 84,72-72,3-4,-75 76,86-75,0 2,-37 73,62-78,-1 8,13 45,0-85,0-2,25 63,-1-75,1 1,49 0,-17-25,9 0,58-25,-25-12,-1 0,149-86,-95 41,16-9,153-106,-154 77,11-7,143-95,-173 108,25-19,98-64,-153 101,36-30,43-22,-98 74,-1 0,26 0,-77 38,4-2,23 13,-48 13,-2 0,0-1,-98 75,52-39,-5 3,-121 122,61-49,1 0,-136 123,114-114,-6 6,-132 133,132-134,-19 20,-114 139,123-136,1-1,-99 112,131-156,-15 15,-67 91,123-133,2-4,-51 63,75-99,-1 1,-25 25,39-39,-2 2,0 0,75-50,-39 25,3-1,122-110,-26 14,3-4,97-85,-96 84,19-18,102-90,-108 95,18-18,90-77,-129 116,11-10,68-57,-89 102,6-6,34-46,-84 72,-5 3,40-1,-62 25,0-1,-12 25,-2-12,3-1,-51 38,13-13,0 0,-87 161,28-54,-6 9,-96 143,83-146,-17 22,-90 124,98-136,0 1,-98 136,115-168,-9 14,-57 104,98-134,1-4,-49 64,62-112,-2 2,-12 12,39-27,-2 3,13-1,0-13,24-24,-12 12,1 0,110-99,-8-3,-8 7,116-103,-88 75,1 0,135-124,-119 119,17-15,102-104,-119 95,-8 8,103-78,-129 116,11-10,68-57,-121 109,21-20,26-15,-76 64,5-4,-3 15,-26 12,4-1,-27 38,12-13,0 0,-36 62,0-38,-2 2,-122 184,70-99,-17 26,-102 122,103-141,-9 12,-95 129,108-158,-17 21,-90 112,123-135,0 0,-74 87,90-117,-8 10,-32 57,75-114,-4 6,-22 10,36-25,1-1,0 1,49-50,86-74,-10-14,-4 4,64-88,-66 90,8-8,82-82,-68 68,-11 11,79-79,-98 85,0 2,49-63,-78 103,8-8,21-21,-37 49,-1 2,13-2,-50 26,1-1,0 25,-12-13,-1 1,-12 37,0-13,-50 25,39-2,-2 4,-111 159,62-61,1-3,-63 113,65-153,-5 9,-59 119,67-144,-12 17,-30 77,74-99,-2 2,-23 49,38-90,-3 6,-10 9,24-24,0-1,0 1,0-13,0 1,18-31,-12 11,68-42,1-1,-2 1,100-99,-67 54,10-9,82-95,-74 87,-2 0,76-61,-102 75,5-4,22-22,-65 66,8-9,8-8,-38 49,2 0,-14 1,-12 12,1-1,-13 38,0-14,0 2,-25 12,25-13,0 1,-49 36,37-37,-1 1,-36 61,24-38,1 2,-26 36,26-38,-1 2,-24 11,37-26,-1 3,-12-1,13-13,24 1,-12-1,0 0,0-12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29.04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1925 1728,'25'0,"-7"0,-12 0,19 49,1-36,-3-1,27 37,-26-24,1-1,24 75,-22-59,-4-6,26 65,-24-61,-1-2,1 63,-13-51,1 2,11 74,-11-72,-1-6,-12 78,0-75,0 0,0 50,0-64,0 4,0 60,13-49,-1-2,-12 51,0-63,0 2,0 61,0-61,0-2,0 62,0-61,0 0,0 62,0-64,0 4,0 60,12-74,0-1,-12 75,0-64,0 4,0 59,13-60,-1-2,-12 63,0-75,0 1,0 49,11-51,3 4,-14 22,0-36,0-1,0 37,0-25,0 2,0-2,0-13,0 3,0 11,0-13,0 0,0 1,0-1,-25-12,0 0,1 0,13 0,-3 0,-60 25,49-25,1 0,-50 24,38-12,-2 1,-61 12,65-25,-6 0,-59 24,50-11,0-1,-50 13,75-25,-1 0,-49 24,35-24,4 0,-39 25,49-13,0 1,-24-13,26 0,-3 0,1 24,13-11,24-26</inkml:trace>
  <inkml:trace contextRef="#ctx0" brushRef="#br0" timeOffset="1801">1851 4244,'0'25,"12"-13,1 0,-13 38,12-25,0-1,-12 50,25-36,0-2,-1 38,0-38,2 2,-2 61,-11-61,-1-2,13 63,-1-75,1 1,0 24,-13-23,0-2,13 50,0-50,-1 1,1 24,-13-25,1 2,11 23,2-24,-2-1,-24 26,12-38,0 0,13 38,-13-39,1 2,11 12,-11-25,-1 0,-12 25,12-13,1 0,-13 13,12-25,0 0,-12 25,0-13,-24-24,24-1,0 1,0-6,0 11,-25-17,25 12,0-1,-25-36,25 24,0 0,-24-24,12 14,-1-4,-12-35,25 23,0 3,-24-26,12 26,-1-2,-12-24,14 27,-2-5,-12-22,25 12,0 0,-25-36,25 38,0-4,-24-34,24 49,0-1,0-49,0 38,0-1,-25-37,25 53,0-6,0-22,0 37,0 0,0-37,0 28,0-7,0-70,0 58,0-18,-25-41,25 51,0-2,0-48,0 54,0-10,-24-44,24 50,0-2,0-49,0 53,0-6,0-46,0 65,0-8,0-32,0 37,0-2,0-85,11 43,2-12,-13-105,26 81,-2 11,-24-67,12 113,0-5,-12-34,0 64,0-6,0-9,0 49,0 1,-24-1,24 13,0 0,0-7,0 13,-25 6,13 0,-25 49,11-36,2-1,-25 13,37-13,-1 0,-61 38,51-27,-3 3,-73 23,62-24,0 0,-61 49,62-51,-2 3,-61 48,48-61,3-1,-50 62,49-50,-1 1,-49 49,65-62,-6 1,-58 36,60-24,2-1,-63 26,75-50,-2 0,-48 24,52-12,-5 1,-22 12,24-25,0 0,-49 24,51-24,-3 0,-23 25,36-25,1 0,-37 0,37 0,-1 0,-36 0,26 0,-4 0,3 0,11 0,1 0,-13 0,14 0,-2 0,13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52.31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377 5896,'19'0,"5"-12,1 0,25 12,-16 0,6 0,9 0,3-13,-5 1,27 12,-25-12,0-1,25 13,-28-11,7-2,21 13,-27-24,5-2,22 2,-30 12,10-1,-4 13,-25-13,-1 1,-24 12</inkml:trace>
  <inkml:trace contextRef="#ctx0" brushRef="#br0" timeOffset="-1">1358 5872,'-25'0,"13"0,0 0,-38 24,38-24,0 0,-38 0,27 0,-3 0,-48 0,48 0,3 0,-27 0,26 0,-1 0,-49 0,34 0,6 0,-40 0,37-12,0 0,-62 12,64 0,-4 0,-29 0</inkml:trace>
  <inkml:trace contextRef="#ctx0" brushRef="#br0" timeOffset="-2">889 5970,'-49'0,"37"-11,-1-2,-61 13,36 0,2 0,-62 24,61-24,0 0,-62 0,60 0,34 0</inkml:trace>
  <inkml:trace contextRef="#ctx0" brushRef="#br0" timeOffset="10442">8913 6100,'-6'-6,"-5"-18,-3-2,-35-48,37 12,-1 1,-36-38,37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4368">544 6044,'25'0,"-12"-13,-2 2,8-8,-13 13,13-13,-13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4369">7274 5931,'30'-10,"19"10,-14-12,4-1,10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5">7698 568,'25'49,"-2"-37,3 1,48 85,3-46,-6-5,53 101,-51-74,2 0,48 99,-44-81,-10-12,54 93,-34-97,-5-4,39 101,-62-112,2 1,11 86,-24-72,-2-4,2 52,-14-76,2 2,11 49,-23-61,-3-2,2 13,-13-24,1 0,-13-1,0-12,0 1,0 12,0-13,-25-24,25 0,0-1,0 1,-25-1,14 2,-2-2,-37-12,38 0,0 1,-62-26,49 14,0-2,-24 14,38 0,-3-2,-60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1285">451 1992,'19'56,"6"-18,-1-2,26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1286">618 759,'0'-19,"0"-18,0 0,0 13,0 12,0-1,0-5,0 11,0-5,0 49,0-12,12-13,1 0,-13 13,0-14,0 3,0 29</inkml:trace>
  <inkml:trace contextRef="#ctx0" brushRef="#br0" timeOffset="1284">618 1165,'0'69,"-49"153,37-115,-1 8,-36 131,26-131,2-12</inkml:trace>
  <inkml:trace contextRef="#ctx0" brushRef="#br0" timeOffset="-8">451 2068,'19'-94,"4"47,3-5,-1-22,-12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10">402 5111,'11'-23</inkml:trace>
  <inkml:trace contextRef="#ctx0" brushRef="#br0" timeOffset="-11">426 5058,'44'-99,"1"-15,9-19,44-114,-49 115,1-7,24-108,-28 131,7-14,21-92,-36 108,-2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14">1144 5903,'91'-130,"12"-7,16-22,78-137,-85 135,-2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10440">402 5354,'17'0,"9"0,-1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25,-30-25,11 0,19 25,-36-25,-2 0,38 0,-38-12,2-1,-19 13</inkml:trace>
  <inkml:trace contextRef="#ctx0" brushRef="#br0" timeOffset="10441">9247 5817,'-19'-19,"6"6,1 1,-13-13,13 1,0-1,-13-24,25 26,0-4,-25-22,13 24,0 1,-13-26,13 14,-1-2,-36-60,38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14213">692 318,'0'3,"12"9,1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12793">1185 253,'0'19,"0"-13,0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12792">2158 351,'-10'19,"10"-6,0-1,-25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12795">2619 419,'-27'50,"-171"246,109-142,6-12,-115 154,125-174,-2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12797">3160 482,'-75'135,"-10"11,-3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10438">7333 5931,'19'-10,"31"-15,24 25,-27-11,5-2,22 13,-36 0,-2 0,13 0,-25-12,2-1,23 13,-3 0,7 0,-4 0,-11-13,-2 1,13 12,-13-12,2 0,12 12,-16 0,6 0,9 0,0-13,1 1,-1 12,-26-12,3-1,24 13,-12-12,-2 0,13 12,-25 0,1 0,25 0,-27-12,3-1,23 13,-24-13,0 1,-1 12,0 0,2 0,-2 0,-12-11,1-2,12 13,0-13,-1 1,1 12,-13 0,0 0,7 0,-13 0,-6-18,0 11,3 7</inkml:trace>
  <inkml:trace contextRef="#ctx0" brushRef="#br0" timeOffset="10439">9280 5600,'-3'0,"3"-24,0-1,-25 25,25-12,0-1,0 1,0 0,-24-13,24 13,0-1,0 1,0 0,-25-13,25 12,0 1,0-12,0-1,0 0,0-24,0 26,0-3,-25-24,25 25,0 1,0-25,0 25,0-2,0-23,0 11,0 2,-24-14,24 26,0-1,0-24,0 15,0-6,0-10,0 12,0 2,0-13,0 25,0-1,0 0,0 3,0-5,0 2,0 13,0-1,-25 13,25-11,0-2,0-37,0-13,0 3,0-14,0 14,0-3,-25-36,25 53,0-7,-24-21,24 26,0-2,0-24,0 40,0-6,0-34,0 35,0 4,0-15,12 26,0-1,-12-24,0 2,0-5,0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19908">7008 370,'-74'0,"38"-12,-3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12799">9203 5033,'-25'0,"13"-12,0-1,-13-11,25 12,0-1,0-12,0 4,0-7,-25-22,25 14,0-2,-24-11,24 14,0-4,0-10,0 11,0 2,0-14,0 2,0-2,0-24,0 39,0-4,0-35,0 36,0 2,0-38,0 38,0-2,0-12,0 12,0 2,0-13,0 0,0-1,0-24,0 27,0-4,0-23,0 23,0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1,1-1,-13 0,0 2,0-3,0-24,0 25,0 1,0-1,11 2,2-3,-13-23,0 24,0 0,0 1,0 0,0-2,0 2,0 12,0-1,0-12,0 13,0 0,0-6,0 11,0-11,0 11,0-4,0-2,25 13,-25 24,25-24,-25 25,0 0,0-1,0 1,0-19,0 13,0-13,0 12,0-10,0 9,12-17,0 0,-12 25,0-14,0 2,0-6,0 11,12-6,1 1,-13 11,0-13,0 3,0-7,0 35,0-6,0 2,0 36,13-48,-1-2,-12 74,0-62,0 2,-25 86,25-78,0 6,0 22,0-49,0 0,-25 73,25-50,0 3,-24 48,24-48,0-4,-25 77,13-75,-1 0,-11 75,24-89,0 4,-25 84,25-72,0-3,-25 75,13-87,0 2,-13 86,25-79,0 8,-25 71,25-88,0 2,-24 60,12-62,-1 2,-12 61,25-61,0-2,-24 38,24-49,0-1,0 26,0-27,0 3,-25 23,25-36,0-1,0 13,0-14,0 2,0 12,0-13,0 1,0 11,0-12,0 1,0 12,0-14,0 2,0-6,-25 11,25-6,0 1,0 11,0-13,0 3,0 11,0-14,0 2,0 37,0-39,0 2,-24 37,24-38,0 0,0 38,0-38,0 0,0 13,0-14,0 3,0 35,0-36,0-1,0 37,0-37,0 1,0 11,0-11,0-1,0 0,0 1,0 11,0-12,0 1,0 12,0-50,0 0,0 1,0-1,0 0,0 1,12 12,0-1,-12-61,26 11,-2 3,25-138,-1 55,3-10,-2-69,-22 90,-5 18,52-108,-24 85,-1 2,1-62,-39 103,2-9,12-21,-12 61,-1 3,-12-14,11 26,2-3,-13-23,13 35,-1 4,-12-14,0 12,0 0,0-13,0 28,0-5,0 2,0 0,0 1,0-1,-25 25,25-11,0-2,-24-12,24 13,0-1,-25-11,25 1,0-4,-25-22,25 25,0-1,-24 0,24 1,0-1,0-25,0 17,0-8,-25-8,25 24,0 1,-25-26,25 27,0-3,0-23,0 23,0 2,-24 0,24-1,0 0,-25 1,25 0,0-2,0 2,0 11,0 1,-25-13,25 13,0 0,-25 12,25-12,0-1,-24 13,24-12,0-1,0-5,0 12,0-6,-25 24,25-25,0 1,0 0,-25 24,25 13,-24-25,17 0,14 24,-32-24,13 0,-1 0,13 25,0-14,0 3,-24-14,11 0,1 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12798">4546 365,'44'-44,"79"-55,-67 54,5-3</inkml:trace>
  <inkml:trace contextRef="#ctx0" brushRef="#br0" timeOffset="-12801">4945 129,'-10'19,"-64"80,41-65,-8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12800">3266 499,'-43'78,"-21"36,-133 182,96-139,-20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12802">3554 517,'0'1,"-13"12,1-1,-62 136,38-64,-2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30656">1975 5625,'49'-49,"-24"23,0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29532">9154 296,'-25'0,"-24"74,37-38,-1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28904">9326 124,'-24'0,"12"0,-1 0,-86 24,53-24,-6 0,-47 25,74-25,1 0,-75 25,51-13,-3 0,-97 38,85-38,3 0,-88 38,99-50,-1 0,-98 49,90-37,-7 1,-83 36,97-36,3-1,-75 37,75-37,-3 1,-47 11,72-24,2 0,-25 25,37-25,-1 0,-11 25,12-25,-1 0,13 0</inkml:trace>
  <inkml:trace contextRef="#ctx0" brushRef="#br0" timeOffset="-12787">9400 25,'-49'0,"37"-12,-1-1,-36 13,38 0,-3 0,-60 0,49 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12786">3919 524,'-94'19,"43"-19,3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12788">4546 346,'44'0,"79"24,-37-24,1 0,36 25,-66-25,10 0,31 0,-37 0,2 0,35 0,-53 0,9 0,20 0,-25 0,1 0,24 0,-26 0,2 0,0 0,-16 0,6 0,9 0,-13 0,2 0,-13 0,-3 0,5 0,-27 0</inkml:trace>
  <inkml:trace contextRef="#ctx0" brushRef="#br0" timeOffset="-12789">4546 420,'19'0,"105"0,-54 0,8 0,45 0,-60 0,-3 0,39 0,-39 0,3 0,36 0,-47-13,-5 1,51 12,-48 0,-1 0,25 0,-39 0,4 0,10 0,-11 0,-2 0,14 0,-14 0,2 0,11 0,-26 0,3 0,-26 0</inkml:trace>
  <inkml:trace contextRef="#ctx0" brushRef="#br0" timeOffset="-12790">4546 246,'59'-12,"0"0,40 12,-38-24,1-1,37 25,-48-13,-4 1,52 12,-37 0,-1 0,38 0,-52-12,5 0,46 12,-47 0,-3 0,26 0,-26 0,3 0,23 0,-36 0,-2 0,13 0,-24 0,-1 0,1 0,-1 0,1 0,0 0,-12 0,-1 0,0 0,0 0,-12 0</inkml:trace>
  <inkml:trace contextRef="#ctx0" brushRef="#br0" timeOffset="-1983">3751 148,'-25'0,"1"0,12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1975">4417 420,'-24'-25,"12"13,-1-1,-12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1976">515 372,'4'-2,"46"2,-14-12,2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36.87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1,'24'24,"-11"-11,-1-1,13 37,-14-37,2 1,-13 36,12-26,1 4,-13 22,12-24,1-1,-13 26,11-27,2 3,-13 23,13-36,-1-1,-12-12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46.47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494 3621,'0'25,"0"-13,0 0,0 62,0-49,0 0,0 49,0-35,0-4,0 63,0-61,0 0,0 62,0-74,0-1,0 75,0-61,0-2,0 38,0-50,0 1,0 25,0-25,0-1,0 25,12-24,0 0,-12-25</inkml:trace>
  <inkml:trace contextRef="#ctx0" brushRef="#br0" timeOffset="-54160">228 6063,'19'0,"5"-12,1 0,25 12,-16 0,6 0,9 0,3-13,-5 1,27 12,-25-12,0-1,25 13,-28-11,7-2,21 13,-27-24,5-2,22 2,-30 12,10-1,-4 13,-25-13,-1 1,-24 12</inkml:trace>
  <inkml:trace contextRef="#ctx0" brushRef="#br0" timeOffset="-54161">1209 6039,'-25'0,"13"0,0 0,-38 24,38-24,0 0,-38 0,27 0,-3 0,-48 0,48 0,3 0,-27 0,26 0,-1 0,-49 0,34 0,6 0,-40 0,37-12,0 0,-62 12,64 0,-4 0,-29 0</inkml:trace>
  <inkml:trace contextRef="#ctx0" brushRef="#br0" timeOffset="-54162">740 6137,'-49'0,"37"-11,-1-2,-61 13,36 0,2 0,-62 24,61-24,0 0,-62 0,60 0,34 0</inkml:trace>
  <inkml:trace contextRef="#ctx0" brushRef="#br0" timeOffset="-41090">8673 6082,'-1'-7,"-12"-54,-36-38,37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-38943">450 6181,'13'-13,"-7"7,13-13,-13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-49791">7125 6098,'30'-10,"19"10,-14-12,4-1,10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37626">7549 735,'25'49,"-2"-37,3 1,48 85,3-46,-6-5,53 101,-51-74,2 0,48 99,-44-81,-10-12,54 93,-34-97,-5-4,39 101,-62-112,2 1,11 86,-24-72,-19-29</inkml:trace>
  <inkml:trace contextRef="#ctx0" brushRef="#br0" timeOffset="-37625">9048 2819,'-5'-11,"-9"-15,-60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-52875">302 2159,'19'56,"6"-18,-1-2,26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-52874">469 926,'0'-19,"0"-18,0 0,0 13,0 12,0-1,0-5,0 11,0-5,0 49,0-12,12-13,1 0,-13 13,0-14,0 3,0 29</inkml:trace>
  <inkml:trace contextRef="#ctx0" brushRef="#br0" timeOffset="-52876">469 1332,'0'69,"-49"153,37-115,-1 8,-36 131,26-131,2-12</inkml:trace>
  <inkml:trace contextRef="#ctx0" brushRef="#br0" timeOffset="-54168">302 2235,'19'-94,"4"47,3-5,-1-22,-12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54170">253 5278,'11'-23</inkml:trace>
  <inkml:trace contextRef="#ctx0" brushRef="#br0" timeOffset="-54171">277 5225,'44'-99,"1"-15,9-19,44-114,-49 115,1-7,24-108,-28 131,7-14,21-92,-36 108,-2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54174">995 6070,'91'-130,"12"-7,16-22,78-137,-85 135,-2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-41091">253 5521,'17'0,"9"0,-1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25,-30-25,-12 0</inkml:trace>
  <inkml:trace contextRef="#ctx0" brushRef="#br0" timeOffset="-37627">8925 5657,'-19'-38,"7"2,-1-2,-36-60,38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68373">543 485,'0'3,"12"9,1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66953">1036 420,'0'19,"0"-13,0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66952">2009 518,'-10'19,"10"-6,0-1,-25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66955">2470 586,'-27'50,"-171"246,109-142,6-12,-115 154,125-174,-2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66957">3011 649,'-75'135,"-10"11,-3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-37628">7184 6098,'19'-10,"31"-15,24 25,-27-11,5-2,22 13,-36 0,-2 0,13 0,-25-12,2-1,23 13,-3 0,7 0,-4 0,-11-13,-2 1,13 12,-13-12,2 0,12 12,-16 0,6 0,9 0,0-13,1 1,-1 12,-26-12,3-1,24 13,-12-12,-2 0,13 12,-25 0,1 0,25 0,-27-12,3-1,23 13,-24-13,0 1,-1 12,0 0,-4 0</inkml:trace>
  <inkml:trace contextRef="#ctx0" brushRef="#br0" timeOffset="-37629">8931 3625,'0'-13,"0"-27,0-34,0 35,0 4,0-15,12 26,-5 9</inkml:trace>
  <inkml:trace contextRef="#ctx0" brushRef="#br0" timeOffset="-37630">8955 3319,'0'-43,"0"-4,0-5,0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74068">6859 537,'-74'0,"38"-12,-3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35409">8931 3625,'0'-53,"0"2,0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1,-6 12</inkml:trace>
  <inkml:trace contextRef="#ctx0" brushRef="#br0" timeOffset="-35410">9147 809,'-7'0,"-5"24,0-24,-1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66958">4397 532,'44'-44,"79"-55,-67 54,5-3</inkml:trace>
  <inkml:trace contextRef="#ctx0" brushRef="#br0" timeOffset="-66961">4796 296,'-10'19,"-64"80,41-65,-8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66960">3117 666,'-43'78,"-21"36,-133 182,96-139,-20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66962">3405 684,'0'1,"-13"12,1-1,-62 136,38-64,-2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84816">1826 5792,'49'-49,"-24"23,0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83692">9005 463,'-25'0,"-24"74,37-38,-1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35411">9097 298,'-68'17,"22"-17,-6 0,-47 25,74-25,1 0,-75 25,51-13,-3 0,-97 38,85-38,3 0,-88 38,99-50,-1 0,-98 49,90-37,-7 1,-83 36,97-36,3-1,-75 37,75-37,-3 1,-47 11,72-24,2 0,-25 25,37-25,-1 0,-11 25,12-25,-1 0,13 0</inkml:trace>
  <inkml:trace contextRef="#ctx0" brushRef="#br0" timeOffset="-35412">9097 167,'-68'0,"43"0,1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66946">3770 691,'-94'19,"43"-19,3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66948">4397 513,'44'0,"79"24,-37-24,1 0,36 25,-66-25,10 0,31 0,-37 0,2 0,35 0,-53 0,9 0,20 0,-25 0,1 0,24 0,-26 0,2 0,0 0,-16 0,6 0,9 0,-13 0,2 0,-13 0,-3 0,5 0,-27 0</inkml:trace>
  <inkml:trace contextRef="#ctx0" brushRef="#br0" timeOffset="-66949">4397 587,'19'0,"105"0,-54 0,8 0,45 0,-60 0,-3 0,39 0,-39 0,3 0,36 0,-47-13,-5 1,51 12,-48 0,-1 0,25 0,-39 0,4 0,10 0,-11 0,-2 0,14 0,-14 0,2 0,11 0,-26 0,3 0,-26 0</inkml:trace>
  <inkml:trace contextRef="#ctx0" brushRef="#br0" timeOffset="-66950">4397 413,'59'-12,"0"0,40 12,-38-24,1-1,37 25,-48-13,-4 1,52 12,-37 0,-1 0,38 0,-52-12,5 0,46 12,-47 0,-3 0,26 0,-26 0,3 0,23 0,-36 0,-2 0,13 0,-24 0,-1 0,1 0,-1 0,1 0,0 0,-12 0,-1 0,0 0,0 0,-12 0</inkml:trace>
  <inkml:trace contextRef="#ctx0" brushRef="#br0" timeOffset="-56143">3602 315,'-25'0,"1"0,12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56135">4268 587,'-24'-25,"12"13,-1-1,-12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56136">366 539,'4'-2,"46"2,-14-12,2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  <inkml:trace contextRef="#ctx0" brushRef="#br0" timeOffset="-23379">346 6211,'0'0</inkml:trace>
  <inkml:trace contextRef="#ctx0" brushRef="#br0" timeOffset="-3221">99 5718,'0'25</inkml:trace>
  <inkml:trace contextRef="#ctx0" brushRef="#br0" timeOffset="-3220">116 5743,'8'0,"-8"24,0-11,24 24,-12-26,1 2,-13 12,11-14,3 3,10 35,-12-25,1 1,12 0,-13-13,0 1,-12-13</inkml:trace>
  <inkml:trace contextRef="#ctx0" brushRef="#br0" timeOffset="-19774">1036 6014,'25'0,"-3"0,5 0,23 25,-26-25,1 0,24 24,-12-12,0 1,13 12,-12-25,-2 0,13 24,-2-24,5 0,47 25,-45-25,15 0,30 25,-52-25,4 0,48 0,-30 0,10 0,20 0,-51 0,2 0,49 0,-41 0,7 0,34 24,-55-24,11 0,43 0,-23 0,-2 0,26 0,-52-12,5 0,46 12,-34 0,-4 0,38 0,-49-13,1 1,24 12,-40-11,6-3,34 14,-36 0,-2 0,38 0,-38-12,2 0,12 12,-28 0,5 0,22 0,0 0,1 0,24 0,-29 0,9 0,20 0,-25 0,0 0,25 0,-25-12,1-1,24 13,-30 0,11 0,19 0,-37 0,0 0,37 0,-39 0,4 0,10 0,-11 0,-2 0,38 0,-27 0,5 0,22 0,-20 0,15 0,30 25,-49-25,-2 0,26 0,-26 0,3 0,23 0,-23 0,-3 0,26 0,-38 0,2 0,11 0,-26 0,3 0,24 0,-13 0,0 0,-12 0,-2 0,3 0,-1 0,-13 0,0 0,13 0,0 0,-1 0,1 0,-25 0,50 0,-1 0,-49 0</inkml:trace>
  <inkml:trace contextRef="#ctx0" brushRef="#br0" timeOffset="-18626">2344 6507,'25'0,"-13"-12,0 0,38 12,-12-13,-2 1,38 12,-24 0,-2 0,26 0,-14-12,4-1,34 13,-33 0,-6 0,39 0,-48 0,-1 0,50 0,-52 0,4 0,48 0,-49 0,-1 0,25 0,-38 0,2 0,60 0,-34 0,-4 0,39 0,-26 0,2 0,-1 0,-51 0,3 0,48 0,-24 0,-1 0,49 0,-38 0,4 0,34 25,-21-25,-6 0,53 0,-51 0,2 0,48 25,-65-25,7 0,59 0,-62 0,-1 0,62 24,-64-24,6 0,33 0,-34 0,-4 0,38 0,-36 0,0 0,36 0,-28 0,9 0,44 0,-61 0,-1 0,63 0,-65 0,5 0,35 0,-43-11,11-2,32 13,-40-12,5-1,35 13,-44 0,13 0,31 0,-51 0,2 0,24 0,-26 0,3 0,23 0,-20 0,15 0,5 0,-24 0,-1 0,25 0,-38 0,2 0,11 0,-10 0,-4 0,15 0,-27-12,3-1,-1 13,-14 0,2 0,5 0,-11 0,11 0,-11 0,11 0,-12 0,6 0,-24 0</inkml:trace>
  <inkml:trace contextRef="#ctx0" brushRef="#br0" timeOffset="-17494">9177 6581,'25'0,"-12"0,-1 0,0 0,0 0,-12-24,0-1,0 0,0 13,0 0,0-13,0 1,0-1,0-25,0-1,0 4,0-27,0 38,0-2,-24-12,24 17,0-8,0-8,0 12,0 0,0-12,0 1,0-3,-25-23,25 18,0-11,-25 17,25 26,0-1,-24-24,24 1,0-3,-25-23,12 23,1 3,-12-26,24 25,0-1,-25-24,25 17,0-9,-25-8,13 25,0-1,-13-24,25 39,0-4,-25-35,25 24,0 2,-24-26,24 37,0 0,-25-37,14 39,-3-4,-10-35,24 36,0 2,-25-38,25 38,0-2,-25-36,13 36,0 2,-13-38,25 37,0 0,-25-13,14 17,-2-8,-12-8,25-1,0 1,-25 0,13 25,0-1,-13 0,25 2,0-3,-25 1,25 12,0 1,0-6,0 12,-24 6,24-13,0 1,0 12</inkml:trace>
  <inkml:trace contextRef="#ctx0" brushRef="#br0" timeOffset="-3210">9128 1869,'0'25,"0"-13,0 1,0 61,12-26,1 2,-13 49,12-50,0 1,-12 48,27-45,-4-7,-23 53,0-49,0-1,0 49,12-50,0 3,-12 48,13-48,-1-4,-12 52,12-63,1 2,-13 61,11-65,2 6,-13 58,13-60,-1-2,-12 38,12-50,1 2,-13 48,0-36,0-2,0 62,12-61,1 0,-13 62,11-76,2 3,-13 73,0-48,0-3,0 50,12-62,1 2,-13 61,0-73,0-3,0 51,12-36,1-2,-13 38,0-39,0 4,0 11,12-25,0-1,-12 50,0-50,0 2,0 23,0-27,0 5,0 23,12-26,1 1,-13 24,11-37,3 1,-14 36,0-36,0-1,0 13,0-13,0 0,0 13,0-14,0 3,0 35,12-37,0 1,-12 11,0-12,0 1,0 12,0-13,0 0,0 1,0-1,0 13,0-13,0 0,0 13,0-13,-24 1,24-1,0 0,0 13,0-13,0 1,0-2,0 2,0 12,0-13,0 1,0-1,0 0,0 13,0-14,0 3,0-8,0 12,0-6,0 1,0-1,0 1,0 11,0-48,0-1,0 0,0 14,0-2,0-37,12 25,0 1,-12-50,0 26,0-3,0-23,0 17,0-9,-24-33,24 37,0 1,0-38,0 41,0-7,0-34,0 36,0 3,-25-14,25 49,0 0,-25-49,25 18,0-11,-24-32,24 25,0 0,-25-49,13 52,-1-6,-11-46,24 66,0-10,-25-56,25 49,0 0,-25-49,25 53,0-8,-25-46,25 49,0 2,-24-50,24 63,0-3,0-61,0 68,0-11,0-32,0 37,0 1,0-38,0 41,0-7,-25-34,13 49,-1 1,13-49,0 26,0-4,-24-72,12 68,-1-13,-12-80,13 61,0 2,-13-38,13 65,-1-6,-11-10,11 47,1 5,12-2,0 24,0 1,-25-1,25 2,0-3,-24 1,24 13,0-1,0 1,0 0,0 36,24-24,-24 25,0 0,0-1,0 1,0-14,0 3,0 60,12-51,1 3,-13 171,24-63,1 4,0 84,0-123,-1-1,1 99,-13-123,1 0,-13 99,11-94,2 15,-13 78,13-98,-1 0,-12 99,12-116,1 10,-38 56,25-91,0 10,0 106,0-91,0 9,0 82,11-93,3 14,-14 79,0-76,0 4,0 72,22-80,5 12,-27 92,0-96,0 21,0 100,24-114,2 7,-26 83,11-106,2 14,-13 67,0-85,0-3,0 88,0-74,0-49,0 74,0-65,0 6,0 9,0-24,0-1,-24 26,24-26,0 1,0 0,0-14,0 2,0 0,0-1,-25-12,13 0,-1 0,13-25,-25 25,25-11,0-2,-24 13,11 0,1 0,12-12,0-1,-25 13,13 0,-25 0,25-12,-1-1,-36 13,36-13,1 2,-62 11,49-13,1 1,-50 12,50 0,-1 0,-49 0,48-13,2 1,-50 12,50 0,-1 0,-24 0,23-13,2 2,-50 11,50 0,-1 0,-24 0,37 0,-1 0,-36 0,23 0,2 0,-25 0,25 0,-1 0,-25 0,39 0,-2 0,-12 0,13 0,-1 0,-36 24,25-24,-1 0,0 0,13 0,-1 0,2 0,-2 0,-12 0,15 0,-5 0,-9 25,11-13,50-24,13 37,-26-13,1 0,49 13,-14-25,3 0,11 0,-29 0,9 0,20 25,-13-25,1 0,37 24,-51-24,3 0,47 25,-31-25,-10 0,41 0,-47 0,-3 0,26 25,-26-25,3 0,-2 0,-11 0,-2 0,14 24,-27-24,3 0,23 25,-26-25,4 0,-3 0,-11 0,-1 0,13 25,-3-25,5 0,-9 0,-11 0,10 0,-10 0,-7 24,0-13,-24-22,-1 11,0 25,20-19,-14-12,6 6,1 0,-13 25,13-25,0 0,-38 24,37-24,2 0,-39 25,26-25,-1 0,-25 25,28-25,-5 0,-22 24,24-24,0 0,-49 25,50-13,-1 1,-49 11,51-24,-3 0,-24 25,26-25,-1 0,-24 25,25-25,-2 0,-48 24,49-24,1 0,-50 0,50 0,-1 0,-25 25,28-25,-5 0,-47 25,49-25,1 0,-26 24,27-24,-3 0,-23 0,23 0,2 0,-50 25,51-25,-3 0,-48 25,52-25,-5 0,-23 24,26-24,-1 0,-24 0,25 0,-2 0,-48 0,49 0,1 0,-50 0,49 0,1 0,-50 25,50-25,-2 0,-48 0,50 0,-1 0,-49 0,38 0,-2 0,-36 0,41 0,-8 0,-33 0,37 0,0 0,-37 0,40-11,-6-3,-59 14,62 0,0 0,-62 0,51 0,-2 0,-49 0,77 0,-5 0,-72 0,50 0,-1 0,-73 25,64-25,-5 0,-35 0,86 0,1 0,-86 25,36-25,0 0,-61 0,65 0,-7 0,-83 24,73-24,2 0,-100 25,101-25,-4 0,-97 25,116-25,-9 0,-82 24,73-24,2 0,-75 25,77-25,-6 0,-71 0,84 0,4 0,-88 25,76-25,-4 0,-72 0,91 0,-9 0,-82 24,86-24,1 0,-112 0,101 0,-4 0,-97 0,96 0,6 0,-101 25,85-25,1 0,-87 0,92 0,-11 0,-80 25,109-25,2 0,-87 0,90 0,-7 0,-58 0,77 0,12 0</inkml:trace>
  <inkml:trace contextRef="#ctx0" brushRef="#br0" timeOffset="-3202">1900 6458,'-49'0,"36"0,1 0,-87 0,40 0,-5 0,-10 0,48 0,3 0,-76 0,50 0,-1 0,-98 0,79 0,-10 0,-69 0,72 0,4 0,-101 0,104-12,-10-1,-69 13,100 0</inkml:trace>
  <inkml:trace contextRef="#ctx0" brushRef="#br0" timeOffset="-3195">272 5693,'0'-24,"0"6,0 11,-25-18,25 2,0-3,0-23,0 23,0 2,-25-25,25 25,0-1,0-25,0 27,0-3,0-23,0 23,0 2,-24-25,24 25,0-2,0-23,0 15,0-6,-25-9,25 24,0 0,0-24,0 26,0-3,-25-24,25 13,0 0,-24-12,24 46</inkml:trace>
  <inkml:trace contextRef="#ctx0" brushRef="#br0" timeOffset="5089">124 3097,'0'-19,"0"-30,23 14,3-4,-26-10,0 24,0 0,0-24,12 25,1-1,-13-25,0 24,0 3,0-26,12 24,0 0,-12-24,0 25,0-2,0-23,13 12,-1 0,-12-12,0 13,0-2,0-12,11 28,3-5,-14-22,12-1,0 1,-12 0,0 25,0-2,0-23,13 11,-1 2,-12-13,0 24,0 0,0-24,12 26,1-3,-13 1,0 0,0 1,0-26,0 26,0-1,0-24,11 14,2-4,-13-11,0 13,0 0,0-12,12 14,1-4,-13-10,13 11,-1 2,-12-14,0 26,0-1,0-24,0 26,0-4,0-22,0 24,0 1,0-26,0 27,0-3,0 1,0 3,0-5,0-22,11 25,2-2,-13-23,0 30</inkml:trace>
  <inkml:trace contextRef="#ctx0" brushRef="#br0" timeOffset="5088">346 272,'0'1,"0"4,0 45,0-31,0-14,0 45,0-30,0-15,0 29,0-24,0-6,0 46,0-31,0-14,0 30,0-25,0-5,0 44,0-29,0-16,0 31,0-25,0-6,0 47,0-32,0-14,0 45,0-31,0-14,0 45,0-31,0-14,0 52,0-38,0-10,0 61,0-51,0-10,7 63,-7-52,5-11,7 74,-12-54,0-20,0 63,0-52,0-11,8 75,-8-55,4-19,16 74,-20-55,4-21,10 64,-14-52,0-11,7 82,-7-62,4-16,16 71,-20-65,4-11,10 80,-14-59,0-19,0 74,0-55,0-20,0 54,0-43,0-15,7 51,-7-36,5-11,8 53,-13-43,0-14,0 46,0-32,0-14,0 44,0-29,0-16,0 32,0-26,0-5,-15 29,5-24,10-6,0 31,0-25,0-6,0 9,0-37,-25 24,10-46,6 37,9 5,0-33,0 27,0 6,-23-39,14 33,4 1,-8-48,13 48,0-1,-15-59,6 50,9 9,-22-59,12 50,6 10,-25-69,20 58,9 6,-15-75,5 70,10 6,-15-78,5 72,10 5,-22-71,12 66,5 10,-22-74,17 64,10 1,-15-88,6 86,9 6,-15-74,5 69,10 6,-15-78,5 72,10 5,-15-86,6 81,9 0,0-96,0 86,0 15,0-90,0 75,0 16,-15-80,5 74,10 5,-15-76,5 71,10 5,0-86,0 81,0-1,0-80,0 81,0 5,0-82,0 77,0 8</inkml:trace>
  <inkml:trace contextRef="#ctx0" brushRef="#br0" timeOffset="5086">67 326,'7'48,"-7"-19,0-20,0 63,0-53,0-9,0 81,0-62,0-15,0 70,0-65,0-9,0 74,0-55,0-20,0 76,0-57,0-19,0 63,0-53,0-9,-15 74,6-55,9-20,0 76,0-56,0-20,0 85,0-65,0-15,0 83,0-69,0-18,0 84,0-65,0-14,0 88,0-74,0-15,0 89,0-74,0-16,-15 88,5-72,10-20,0 75,0-55,0-20,8 86,-8-66,5-14,7 80,-12-66,0-19,0 81,0-62,0-16,7 110,-7-85,5-23,7 96,-12-72,0-30,0 35</inkml:trace>
  <inkml:trace contextRef="#ctx0" brushRef="#br0" timeOffset="5085">444 247,'0'19,"0"-7,0 1,0 36,0-24,0-1,0 26,0-39,0 2,-24 37,24-38,0 0,0 38,0-26,0 1,-25 24,25-37,0 1,-25 36,25-36,0-1,0 37,0-25,0 2,0 23,0-36,0-1,0 37,0-24,0-1,-24 26,24-27,0 3,0 23,0-24,0 0,0 24,0-37,0 1,0 36,0-23,0-3,0 27,0-38,0 0,0 38,0-39,0 2,0 37,0-38,0 0,0 13,0-13,0 1,0 11,0-12,0 1,0 12,0-13,0 0,0 38,0-38,0 0,0 38,0-38,0 0,0 38,12-38,0 0,-12 13,0-13,0 1,0 36,0-36,0-1,0 12,0-12,0 1,0 12,12-14,1 2,-13 12,0-13,0 1,0 11,11-12,3 1,-14 12,0-12,0-2,0 14,0-13,0 1,0 11,11-12,2 1,-13 37,0-38,0 0,0 38,12-39,1 2,-13 37,0-38,0 0,0 13,0-13,0 1,0 36,12-37,1 1,-13 36,0-36,0-1,0 37,12-25,0 1,-12 25,0-39,0 2,0 37,0-25,0-1,0 50,12-50,1 1,-13 49,0-48,0-2,0 50,0-38,0 2,0 36,0-40,0 6,0 34,0-49,0-1,0 50,0-38,0 2,0 36,13-35,-1-4,-12 14,12-24,0 0,-12 49,0-51,0 3,0 48,0-49,0-1,0 26,12-26,1 1,-13 49,0-48,0-3,0 51,12-49,1 0,-13 24,11-26,2 3,-13 48,0-49,0 0,0 49,12-51,1 3,-13 48,0-51,0 4,0 47,0-50,0 1,0 49,0-50,0 1,0 49,0-48,0-2,0 25,0-24,0-1,0 26,0-39,0 2,0 37,0-25,0-1,0 25,12-37,1 1,-13 12,0-13,0 0,0 13,0-13,0 1,0 11,0-12,0-24</inkml:trace>
  <inkml:trace contextRef="#ctx0" brushRef="#br0" timeOffset="-3189">173 6014,'0'-25,"0"7,0 12,0-44,12 27,1-3,-13 1,0 2,0-3,0-23,10 27,4-6,-14-21,0 25,0-1,0-25,0 27,0-3,0-23,0 23,0 2,0-25,0 25,0-1,0-25,0 27,0-3,0-23,0 24,0 0,0-24,0 26,0-4,0-22,0 25,0-1,0 0,0 1,0-1,0-25,0 27,0-3,0 1,0 1,0-1,0-24,0 25,0-2,0 2,0 1,0-4,0-22,0 25,0-1,0-25,0 17,0 9</inkml:trace>
  <inkml:trace contextRef="#ctx0" brushRef="#br0" timeOffset="-3188">222 3097,'0'-19,"0"-5,0-1,0 0,0 1,0 1,0-4,0-22,0 24,0 1,0-1,0 1,0-1,0 0,0 12,0 1,0-12,0-1,0 0,0 1,0 0,0-2,0 2,0-2,0 2,0-1,0 2,0-3,0 1,0 3,0-5,0 2,13 13,-1 0,-12-13,0 2,0-3,0 1,0 0,0 1,0-1,0 1,0-1,0 0,0 2,0-3,0 1,0 13,0-1,0-11,0 0,0-2,0 2,13 11,-1 1,-12-13,0 1,0-1,0 0,11 14,2-2,-13-12,0 0,0 1,0-1,0 13,0-1,0-11,0 11,0 1,0-13,0 13,0 0,0-13,0 2,0-3,0 8,0 11,0-18,12 1,1-1,-13 7,0 11,0-17,0-1,0 0,0 1,12 12,1-1,-13-12,0 13,0 0,0-13,0 13,0-1,0-11,0 13,0-3,0-11,0 13,0 0,0-13,0 14,0-3,0-10,0 11,0 1,0-13,0 13,0 0,0-13,0 13,0-1,0-11,0 11,0 1,0-6,0 11,0-17,0 11,0 1,0-6,0 11,0-17,0 12,0-1,0-12,0 13,0 0,0-13,0 13,0-1,-25 13,25-11,0-2,0-12,0 13,0-1,-25-11,25 12,0-1,0-5,0 11,0-11,0 12,0-6,25 24,-25-12</inkml:trace>
  <inkml:trace contextRef="#ctx0" brushRef="#br0" timeOffset="-929">543 4435,'-25'0,"13"-12,0-1,-13 13,25-11,0-2,-49-12,23 0,2 1,-25-26,37 26,-1-1,-11-24,12 26,-1-4,-12-22,13 12,0 0,-13-12,25 1,0-3,-25-23,15 42,-4-10,14-32,0 38,0-2,0-36,11 29,2-9,-13-20,13 37,-1 0,13-12,-13 25,0-1,-12-25,12 27,1-3,-13 1,12 13,1 0,-13-13,11 14,2-3,5-3,-11 10,-7 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29.04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1925 1728,'25'0,"-7"0,-12 0,19 49,1-36,-3-1,27 37,-26-24,1-1,24 75,-22-59,-4-6,26 65,-24-61,-1-2,1 63,-13-51,1 2,11 74,-11-72,-1-6,-12 78,0-75,0 0,0 50,0-64,0 4,0 60,13-49,-1-2,-12 51,0-63,0 2,0 61,0-61,0-2,0 62,0-61,0 0,0 62,0-64,0 4,0 60,12-74,0-1,-12 75,0-64,0 4,0 59,13-60,-1-2,-12 63,0-75,0 1,0 49,11-51,3 4,-14 22,0-36,0-1,0 37,0-25,0 2,0-2,0-13,0 3,0 11,0-13,0 0,0 1,0-1,-25-12,0 0,1 0,13 0,-3 0,-60 25,49-25,1 0,-50 24,38-12,-2 1,-61 12,65-25,-6 0,-59 24,50-11,0-1,-50 13,75-25,-1 0,-49 24,35-24,4 0,-39 25,49-13,0 1,-24-13,26 0,-3 0,1 24,13-11,24-26</inkml:trace>
  <inkml:trace contextRef="#ctx0" brushRef="#br0" timeOffset="1801">1851 4244,'0'25,"12"-13,1 0,-13 38,12-25,0-1,-12 50,25-36,0-2,-1 38,0-38,2 2,-2 61,-11-61,-1-2,13 63,-1-75,1 1,0 24,-13-23,0-2,13 50,0-50,-1 1,1 24,-13-25,1 2,11 23,2-24,-2-1,-24 26,12-38,0 0,13 38,-13-39,1 2,11 12,-11-25,-1 0,-12 25,12-13,1 0,-13 13,12-25,0 0,-12 25,0-13,-24-24,24-1,0 1,0-6,0 11,-25-17,25 12,0-1,-25-36,25 24,0 0,-24-24,12 14,-1-4,-12-35,25 23,0 3,-24-26,12 26,-1-2,-12-24,14 27,-2-5,-12-22,25 12,0 0,-25-36,25 38,0-4,-24-34,24 49,0-1,0-49,0 38,0-1,-25-37,25 53,0-6,0-22,0 37,0 0,0-37,0 28,0-7,0-70,0 58,0-18,-25-41,25 51,0-2,0-48,0 54,0-10,-24-44,24 50,0-2,0-49,0 53,0-6,0-46,0 65,0-8,0-32,0 37,0-2,0-85,11 43,2-12,-13-105,26 81,-2 11,-24-67,12 113,0-5,-12-34,0 64,0-6,0-9,0 49,0 1,-24-1,24 13,0 0,0-7,0 13,-25 6,13 0,-25 49,11-36,2-1,-25 13,37-13,-1 0,-61 38,51-27,-3 3,-73 23,62-24,0 0,-61 49,62-51,-2 3,-61 48,48-61,3-1,-50 62,49-50,-1 1,-49 49,65-62,-6 1,-58 36,60-24,2-1,-63 26,75-50,-2 0,-48 24,52-12,-5 1,-22 12,24-25,0 0,-49 24,51-24,-3 0,-23 25,36-25,1 0,-37 0,37 0,-1 0,-36 0,26 0,-4 0,3 0,11 0,1 0,-13 0,14 0,-2 0,13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52.31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377 5896,'19'0,"5"-12,1 0,25 12,-16 0,6 0,9 0,3-13,-5 1,27 12,-25-12,0-1,25 13,-28-11,7-2,21 13,-27-24,5-2,22 2,-30 12,10-1,-4 13,-25-13,-1 1,-24 12</inkml:trace>
  <inkml:trace contextRef="#ctx0" brushRef="#br0" timeOffset="-1">1358 5872,'-25'0,"13"0,0 0,-38 24,38-24,0 0,-38 0,27 0,-3 0,-48 0,48 0,3 0,-27 0,26 0,-1 0,-49 0,34 0,6 0,-40 0,37-12,0 0,-62 12,64 0,-4 0,-29 0</inkml:trace>
  <inkml:trace contextRef="#ctx0" brushRef="#br0" timeOffset="-2">889 5970,'-49'0,"37"-11,-1-2,-61 13,36 0,2 0,-62 24,61-24,0 0,-62 0,60 0,34 0</inkml:trace>
  <inkml:trace contextRef="#ctx0" brushRef="#br0" timeOffset="10442">8913 6100,'-6'-6,"-5"-18,-3-2,-35-48,37 12,-1 1,-36-38,37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4368">544 6044,'25'0,"-12"-13,-2 2,8-8,-13 13,13-13,-13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4369">7274 5931,'30'-10,"19"10,-14-12,4-1,10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5">7698 568,'25'49,"-2"-37,3 1,48 85,3-46,-6-5,53 101,-51-74,2 0,48 99,-44-81,-10-12,54 93,-34-97,-5-4,39 101,-62-112,2 1,11 86,-24-72,-2-4,2 52,-14-76,2 2,11 49,-23-61,-3-2,2 13,-13-24,1 0,-13-1,0-12,0 1,0 12,0-13,-25-24,25 0,0-1,0 1,-25-1,14 2,-2-2,-37-12,38 0,0 1,-62-26,49 14,0-2,-24 14,38 0,-3-2,-60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1285">451 1992,'19'56,"6"-18,-1-2,26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1286">618 759,'0'-19,"0"-18,0 0,0 13,0 12,0-1,0-5,0 11,0-5,0 49,0-12,12-13,1 0,-13 13,0-14,0 3,0 29</inkml:trace>
  <inkml:trace contextRef="#ctx0" brushRef="#br0" timeOffset="1284">618 1165,'0'69,"-49"153,37-115,-1 8,-36 131,26-131,2-12</inkml:trace>
  <inkml:trace contextRef="#ctx0" brushRef="#br0" timeOffset="-8">451 2068,'19'-94,"4"47,3-5,-1-22,-12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10">402 5111,'11'-23</inkml:trace>
  <inkml:trace contextRef="#ctx0" brushRef="#br0" timeOffset="-11">426 5058,'44'-99,"1"-15,9-19,44-114,-49 115,1-7,24-108,-28 131,7-14,21-92,-36 108,-2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14">1144 5903,'91'-130,"12"-7,16-22,78-137,-85 135,-2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10440">402 5354,'17'0,"9"0,-1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25,-30-25,11 0,19 25,-36-25,-2 0,38 0,-38-12,2-1,-19 13</inkml:trace>
  <inkml:trace contextRef="#ctx0" brushRef="#br0" timeOffset="10441">9247 5817,'-19'-19,"6"6,1 1,-13-13,13 1,0-1,-13-24,25 26,0-4,-25-22,13 24,0 1,-13-26,13 14,-1-2,-36-60,38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14213">692 318,'0'3,"12"9,1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12793">1185 253,'0'19,"0"-13,0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12792">2158 351,'-10'19,"10"-6,0-1,-25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12795">2619 419,'-27'50,"-171"246,109-142,6-12,-115 154,125-174,-2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12797">3160 482,'-75'135,"-10"11,-3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10438">7333 5931,'19'-10,"31"-15,24 25,-27-11,5-2,22 13,-36 0,-2 0,13 0,-25-12,2-1,23 13,-3 0,7 0,-4 0,-11-13,-2 1,13 12,-13-12,2 0,12 12,-16 0,6 0,9 0,0-13,1 1,-1 12,-26-12,3-1,24 13,-12-12,-2 0,13 12,-25 0,1 0,25 0,-27-12,3-1,23 13,-24-13,0 1,-1 12,0 0,2 0,-2 0,-12-11,1-2,12 13,0-13,-1 1,1 12,-13 0,0 0,7 0,-13 0,-6-18,0 11,3 7</inkml:trace>
  <inkml:trace contextRef="#ctx0" brushRef="#br0" timeOffset="10439">9280 5600,'-3'0,"3"-24,0-1,-25 25,25-12,0-1,0 1,0 0,-24-13,24 13,0-1,0 1,0 0,-25-13,25 12,0 1,0-12,0-1,0 0,0-24,0 26,0-3,-25-24,25 25,0 1,0-25,0 25,0-2,0-23,0 11,0 2,-24-14,24 26,0-1,0-24,0 15,0-6,0-10,0 12,0 2,0-13,0 25,0-1,0 0,0 3,0-5,0 2,0 13,0-1,-25 13,25-11,0-2,0-37,0-13,0 3,0-14,0 14,0-3,-25-36,25 53,0-7,-24-21,24 26,0-2,0-24,0 40,0-6,0-34,0 35,0 4,0-15,12 26,0-1,-12-24,0 2,0-5,0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19908">7008 370,'-74'0,"38"-12,-3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12799">9203 5033,'-25'0,"13"-12,0-1,-13-11,25 12,0-1,0-12,0 4,0-7,-25-22,25 14,0-2,-24-11,24 14,0-4,0-10,0 11,0 2,0-14,0 2,0-2,0-24,0 39,0-4,0-35,0 36,0 2,0-38,0 38,0-2,0-12,0 12,0 2,0-13,0 0,0-1,0-24,0 27,0-4,0-23,0 23,0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1,1-1,-13 0,0 2,0-3,0-24,0 25,0 1,0-1,11 2,2-3,-13-23,0 24,0 0,0 1,0 0,0-2,0 2,0 12,0-1,0-12,0 13,0 0,0-6,0 11,0-11,0 11,0-4,0-2,25 13,-25 24,25-24,-25 25,0 0,0-1,0 1,0-19,0 13,0-13,0 12,0-10,0 9,12-17,0 0,-12 25,0-14,0 2,0-6,0 11,12-6,1 1,-13 11,0-13,0 3,0-7,0 35,0-6,0 2,0 36,13-48,-1-2,-12 74,0-62,0 2,-25 86,25-78,0 6,0 22,0-49,0 0,-25 73,25-50,0 3,-24 48,24-48,0-4,-25 77,13-75,-1 0,-11 75,24-89,0 4,-25 84,25-72,0-3,-25 75,13-87,0 2,-13 86,25-79,0 8,-25 71,25-88,0 2,-24 60,12-62,-1 2,-12 61,25-61,0-2,-24 38,24-49,0-1,0 26,0-27,0 3,-25 23,25-36,0-1,0 13,0-14,0 2,0 12,0-13,0 1,0 11,0-12,0 1,0 12,0-14,0 2,0-6,-25 11,25-6,0 1,0 11,0-13,0 3,0 11,0-14,0 2,0 37,0-39,0 2,-24 37,24-38,0 0,0 38,0-38,0 0,0 13,0-14,0 3,0 35,0-36,0-1,0 37,0-37,0 1,0 11,0-11,0-1,0 0,0 1,0 11,0-12,0 1,0 12,0-50,0 0,0 1,0-1,0 0,0 1,12 12,0-1,-12-61,26 11,-2 3,25-138,-1 55,3-10,-2-69,-22 90,-5 18,52-108,-24 85,-1 2,1-62,-39 103,2-9,12-21,-12 61,-1 3,-12-14,11 26,2-3,-13-23,13 35,-1 4,-12-14,0 12,0 0,0-13,0 28,0-5,0 2,0 0,0 1,0-1,-25 25,25-11,0-2,-24-12,24 13,0-1,-25-11,25 1,0-4,-25-22,25 25,0-1,-24 0,24 1,0-1,0-25,0 17,0-8,-25-8,25 24,0 1,-25-26,25 27,0-3,0-23,0 23,0 2,-24 0,24-1,0 0,-25 1,25 0,0-2,0 2,0 11,0 1,-25-13,25 13,0 0,-25 12,25-12,0-1,-24 13,24-12,0-1,0-5,0 12,0-6,-25 24,25-25,0 1,0 0,-25 24,25 13,-24-25,17 0,14 24,-32-24,13 0,-1 0,13 25,0-14,0 3,-24-14,11 0,1 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12798">4546 365,'44'-44,"79"-55,-67 54,5-3</inkml:trace>
  <inkml:trace contextRef="#ctx0" brushRef="#br0" timeOffset="-12801">4945 129,'-10'19,"-64"80,41-65,-8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12800">3266 499,'-43'78,"-21"36,-133 182,96-139,-20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12802">3554 517,'0'1,"-13"12,1-1,-62 136,38-64,-2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30656">1975 5625,'49'-49,"-24"23,0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29532">9154 296,'-25'0,"-24"74,37-38,-1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28904">9326 124,'-24'0,"12"0,-1 0,-86 24,53-24,-6 0,-47 25,74-25,1 0,-75 25,51-13,-3 0,-97 38,85-38,3 0,-88 38,99-50,-1 0,-98 49,90-37,-7 1,-83 36,97-36,3-1,-75 37,75-37,-3 1,-47 11,72-24,2 0,-25 25,37-25,-1 0,-11 25,12-25,-1 0,13 0</inkml:trace>
  <inkml:trace contextRef="#ctx0" brushRef="#br0" timeOffset="-12787">9400 25,'-49'0,"37"-12,-1-1,-36 13,38 0,-3 0,-60 0,49 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12786">3919 524,'-94'19,"43"-19,3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12788">4546 346,'44'0,"79"24,-37-24,1 0,36 25,-66-25,10 0,31 0,-37 0,2 0,35 0,-53 0,9 0,20 0,-25 0,1 0,24 0,-26 0,2 0,0 0,-16 0,6 0,9 0,-13 0,2 0,-13 0,-3 0,5 0,-27 0</inkml:trace>
  <inkml:trace contextRef="#ctx0" brushRef="#br0" timeOffset="-12789">4546 420,'19'0,"105"0,-54 0,8 0,45 0,-60 0,-3 0,39 0,-39 0,3 0,36 0,-47-13,-5 1,51 12,-48 0,-1 0,25 0,-39 0,4 0,10 0,-11 0,-2 0,14 0,-14 0,2 0,11 0,-26 0,3 0,-26 0</inkml:trace>
  <inkml:trace contextRef="#ctx0" brushRef="#br0" timeOffset="-12790">4546 246,'59'-12,"0"0,40 12,-38-24,1-1,37 25,-48-13,-4 1,52 12,-37 0,-1 0,38 0,-52-12,5 0,46 12,-47 0,-3 0,26 0,-26 0,3 0,23 0,-36 0,-2 0,13 0,-24 0,-1 0,1 0,-1 0,1 0,0 0,-12 0,-1 0,0 0,0 0,-12 0</inkml:trace>
  <inkml:trace contextRef="#ctx0" brushRef="#br0" timeOffset="-1983">3751 148,'-25'0,"1"0,12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1975">4417 420,'-24'-25,"12"13,-1-1,-12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1976">515 372,'4'-2,"46"2,-14-12,2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36.87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1,'24'24,"-11"-11,-1-1,13 37,-14-37,2 1,-13 36,12-26,1 4,-13 22,12-24,1-1,-13 26,11-27,2 3,-13 23,13-36,-1-1,-12-12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46.47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494 3621,'0'25,"0"-13,0 0,0 62,0-49,0 0,0 49,0-35,0-4,0 63,0-61,0 0,0 62,0-74,0-1,0 75,0-61,0-2,0 38,0-50,0 1,0 25,0-25,0-1,0 25,12-24,0 0,-12-25</inkml:trace>
  <inkml:trace contextRef="#ctx0" brushRef="#br0" timeOffset="-54160">228 6063,'19'0,"5"-12,1 0,25 12,-16 0,6 0,9 0,3-13,-5 1,27 12,-25-12,0-1,25 13,-28-11,7-2,21 13,-27-24,5-2,22 2,-30 12,10-1,-4 13,-25-13,-1 1,-24 12</inkml:trace>
  <inkml:trace contextRef="#ctx0" brushRef="#br0" timeOffset="-54161">1209 6039,'-25'0,"13"0,0 0,-38 24,38-24,0 0,-38 0,27 0,-3 0,-48 0,48 0,3 0,-27 0,26 0,-1 0,-49 0,34 0,6 0,-40 0,37-12,0 0,-62 12,64 0,-4 0,-29 0</inkml:trace>
  <inkml:trace contextRef="#ctx0" brushRef="#br0" timeOffset="-54162">740 6137,'-49'0,"37"-11,-1-2,-61 13,36 0,2 0,-62 24,61-24,0 0,-62 0,60 0,34 0</inkml:trace>
  <inkml:trace contextRef="#ctx0" brushRef="#br0" timeOffset="-41090">8673 6082,'-1'-7,"-12"-54,-36-38,37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-38943">450 6181,'13'-13,"-7"7,13-13,-13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-49791">7125 6098,'30'-10,"19"10,-14-12,4-1,10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37626">7549 735,'25'49,"-2"-37,3 1,48 85,3-46,-6-5,53 101,-51-74,2 0,48 99,-44-81,-10-12,54 93,-34-97,-5-4,39 101,-62-112,2 1,11 86,-24-72,-19-29</inkml:trace>
  <inkml:trace contextRef="#ctx0" brushRef="#br0" timeOffset="-37625">9048 2819,'-5'-11,"-9"-15,-60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-52875">302 2159,'19'56,"6"-18,-1-2,26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-52874">469 926,'0'-19,"0"-18,0 0,0 13,0 12,0-1,0-5,0 11,0-5,0 49,0-12,12-13,1 0,-13 13,0-14,0 3,0 29</inkml:trace>
  <inkml:trace contextRef="#ctx0" brushRef="#br0" timeOffset="-52876">469 1332,'0'69,"-49"153,37-115,-1 8,-36 131,26-131,2-12</inkml:trace>
  <inkml:trace contextRef="#ctx0" brushRef="#br0" timeOffset="-54168">302 2235,'19'-94,"4"47,3-5,-1-22,-12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54170">253 5278,'11'-23</inkml:trace>
  <inkml:trace contextRef="#ctx0" brushRef="#br0" timeOffset="-54171">277 5225,'44'-99,"1"-15,9-19,44-114,-49 115,1-7,24-108,-28 131,7-14,21-92,-36 108,-2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54174">995 6070,'91'-130,"12"-7,16-22,78-137,-85 135,-2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-41091">253 5521,'17'0,"9"0,-1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25,-30-25,-12 0</inkml:trace>
  <inkml:trace contextRef="#ctx0" brushRef="#br0" timeOffset="-37627">8925 5657,'-19'-38,"7"2,-1-2,-36-60,38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68373">543 485,'0'3,"12"9,1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66953">1036 420,'0'19,"0"-13,0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66952">2009 518,'-10'19,"10"-6,0-1,-25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66955">2470 586,'-27'50,"-171"246,109-142,6-12,-115 154,125-174,-2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66957">3011 649,'-75'135,"-10"11,-3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-37628">7184 6098,'19'-10,"31"-15,24 25,-27-11,5-2,22 13,-36 0,-2 0,13 0,-25-12,2-1,23 13,-3 0,7 0,-4 0,-11-13,-2 1,13 12,-13-12,2 0,12 12,-16 0,6 0,9 0,0-13,1 1,-1 12,-26-12,3-1,24 13,-12-12,-2 0,13 12,-25 0,1 0,25 0,-27-12,3-1,23 13,-24-13,0 1,-1 12,0 0,-4 0</inkml:trace>
  <inkml:trace contextRef="#ctx0" brushRef="#br0" timeOffset="-37629">8931 3625,'0'-13,"0"-27,0-34,0 35,0 4,0-15,12 26,-5 9</inkml:trace>
  <inkml:trace contextRef="#ctx0" brushRef="#br0" timeOffset="-37630">8955 3319,'0'-43,"0"-4,0-5,0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74068">6859 537,'-74'0,"38"-12,-3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35409">8931 3625,'0'-53,"0"2,0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1,-6 12</inkml:trace>
  <inkml:trace contextRef="#ctx0" brushRef="#br0" timeOffset="-35410">9147 809,'-7'0,"-5"24,0-24,-1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66958">4397 532,'44'-44,"79"-55,-67 54,5-3</inkml:trace>
  <inkml:trace contextRef="#ctx0" brushRef="#br0" timeOffset="-66961">4796 296,'-10'19,"-64"80,41-65,-8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66960">3117 666,'-43'78,"-21"36,-133 182,96-139,-20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66962">3405 684,'0'1,"-13"12,1-1,-62 136,38-64,-2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84816">1826 5792,'49'-49,"-24"23,0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83692">9005 463,'-25'0,"-24"74,37-38,-1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35411">9097 298,'-68'17,"22"-17,-6 0,-47 25,74-25,1 0,-75 25,51-13,-3 0,-97 38,85-38,3 0,-88 38,99-50,-1 0,-98 49,90-37,-7 1,-83 36,97-36,3-1,-75 37,75-37,-3 1,-47 11,72-24,2 0,-25 25,37-25,-1 0,-11 25,12-25,-1 0,13 0</inkml:trace>
  <inkml:trace contextRef="#ctx0" brushRef="#br0" timeOffset="-35412">9097 167,'-68'0,"43"0,1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66946">3770 691,'-94'19,"43"-19,3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66948">4397 513,'44'0,"79"24,-37-24,1 0,36 25,-66-25,10 0,31 0,-37 0,2 0,35 0,-53 0,9 0,20 0,-25 0,1 0,24 0,-26 0,2 0,0 0,-16 0,6 0,9 0,-13 0,2 0,-13 0,-3 0,5 0,-27 0</inkml:trace>
  <inkml:trace contextRef="#ctx0" brushRef="#br0" timeOffset="-66949">4397 587,'19'0,"105"0,-54 0,8 0,45 0,-60 0,-3 0,39 0,-39 0,3 0,36 0,-47-13,-5 1,51 12,-48 0,-1 0,25 0,-39 0,4 0,10 0,-11 0,-2 0,14 0,-14 0,2 0,11 0,-26 0,3 0,-26 0</inkml:trace>
  <inkml:trace contextRef="#ctx0" brushRef="#br0" timeOffset="-66950">4397 413,'59'-12,"0"0,40 12,-38-24,1-1,37 25,-48-13,-4 1,52 12,-37 0,-1 0,38 0,-52-12,5 0,46 12,-47 0,-3 0,26 0,-26 0,3 0,23 0,-36 0,-2 0,13 0,-24 0,-1 0,1 0,-1 0,1 0,0 0,-12 0,-1 0,0 0,0 0,-12 0</inkml:trace>
  <inkml:trace contextRef="#ctx0" brushRef="#br0" timeOffset="-56143">3602 315,'-25'0,"1"0,12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56135">4268 587,'-24'-25,"12"13,-1-1,-12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56136">366 539,'4'-2,"46"2,-14-12,2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  <inkml:trace contextRef="#ctx0" brushRef="#br0" timeOffset="-23379">346 6211,'0'0</inkml:trace>
  <inkml:trace contextRef="#ctx0" brushRef="#br0" timeOffset="-3221">99 5718,'0'25</inkml:trace>
  <inkml:trace contextRef="#ctx0" brushRef="#br0" timeOffset="-3220">116 5743,'8'0,"-8"24,0-11,24 24,-12-26,1 2,-13 12,11-14,3 3,10 35,-12-25,1 1,12 0,-13-13,0 1,-12-13</inkml:trace>
  <inkml:trace contextRef="#ctx0" brushRef="#br0" timeOffset="-19774">1036 6014,'25'0,"-3"0,5 0,23 25,-26-25,1 0,24 24,-12-12,0 1,13 12,-12-25,-2 0,13 24,-2-24,5 0,47 25,-45-25,15 0,30 25,-52-25,4 0,48 0,-30 0,10 0,20 0,-51 0,2 0,49 0,-41 0,7 0,34 24,-55-24,11 0,43 0,-23 0,-2 0,26 0,-52-12,5 0,46 12,-34 0,-4 0,38 0,-49-13,1 1,24 12,-40-11,6-3,34 14,-36 0,-2 0,38 0,-38-12,2 0,12 12,-28 0,5 0,22 0,0 0,1 0,24 0,-29 0,9 0,20 0,-25 0,0 0,25 0,-25-12,1-1,24 13,-30 0,11 0,19 0,-37 0,0 0,37 0,-39 0,4 0,10 0,-11 0,-2 0,38 0,-27 0,5 0,22 0,-20 0,15 0,30 25,-49-25,-2 0,26 0,-26 0,3 0,23 0,-23 0,-3 0,26 0,-38 0,2 0,11 0,-26 0,3 0,24 0,-13 0,0 0,-12 0,-2 0,3 0,-1 0,-13 0,0 0,13 0,0 0,-1 0,1 0,-25 0,50 0,-1 0,-49 0</inkml:trace>
  <inkml:trace contextRef="#ctx0" brushRef="#br0" timeOffset="-18626">2344 6507,'25'0,"-13"-12,0 0,38 12,-12-13,-2 1,38 12,-24 0,-2 0,26 0,-14-12,4-1,34 13,-33 0,-6 0,39 0,-48 0,-1 0,50 0,-52 0,4 0,48 0,-49 0,-1 0,25 0,-38 0,2 0,60 0,-34 0,-4 0,39 0,-26 0,2 0,-1 0,-51 0,3 0,48 0,-24 0,-1 0,49 0,-38 0,4 0,34 25,-21-25,-6 0,53 0,-51 0,2 0,48 25,-65-25,7 0,59 0,-62 0,-1 0,62 24,-64-24,6 0,33 0,-34 0,-4 0,38 0,-36 0,0 0,36 0,-28 0,9 0,44 0,-61 0,-1 0,63 0,-65 0,5 0,35 0,-43-11,11-2,32 13,-40-12,5-1,35 13,-44 0,13 0,31 0,-51 0,2 0,24 0,-26 0,3 0,23 0,-20 0,15 0,5 0,-24 0,-1 0,25 0,-38 0,2 0,11 0,-10 0,-4 0,15 0,-27-12,3-1,-1 13,-14 0,2 0,5 0,-11 0,11 0,-11 0,11 0,-12 0,6 0,-24 0</inkml:trace>
  <inkml:trace contextRef="#ctx0" brushRef="#br0" timeOffset="-17494">9177 6581,'25'0,"-12"0,-1 0,0 0,0 0,-12-24,0-1,0 0,0 13,0 0,0-13,0 1,0-1,0-25,0-1,0 4,0-27,0 38,0-2,-24-12,24 17,0-8,0-8,0 12,0 0,0-12,0 1,0-3,-25-23,25 18,0-11,-25 17,25 26,0-1,-24-24,24 1,0-3,-25-23,12 23,1 3,-12-26,24 25,0-1,-25-24,25 17,0-9,-25-8,13 25,0-1,-13-24,25 39,0-4,-25-35,25 24,0 2,-24-26,24 37,0 0,-25-37,14 39,-3-4,-10-35,24 36,0 2,-25-38,25 38,0-2,-25-36,13 36,0 2,-13-38,25 37,0 0,-25-13,14 17,-2-8,-12-8,25-1,0 1,-25 0,13 25,0-1,-13 0,25 2,0-3,-25 1,25 12,0 1,0-6,0 12,-24 6,24-13,0 1,0 12</inkml:trace>
  <inkml:trace contextRef="#ctx0" brushRef="#br0" timeOffset="-3210">9128 1869,'0'25,"0"-13,0 1,0 61,12-26,1 2,-13 49,12-50,0 1,-12 48,27-45,-4-7,-23 53,0-49,0-1,0 49,12-50,0 3,-12 48,13-48,-1-4,-12 52,12-63,1 2,-13 61,11-65,2 6,-13 58,13-60,-1-2,-12 38,12-50,1 2,-13 48,0-36,0-2,0 62,12-61,1 0,-13 62,11-76,2 3,-13 73,0-48,0-3,0 50,12-62,1 2,-13 61,0-73,0-3,0 51,12-36,1-2,-13 38,0-39,0 4,0 11,12-25,0-1,-12 50,0-50,0 2,0 23,0-27,0 5,0 23,12-26,1 1,-13 24,11-37,3 1,-14 36,0-36,0-1,0 13,0-13,0 0,0 13,0-14,0 3,0 35,12-37,0 1,-12 11,0-12,0 1,0 12,0-13,0 0,0 1,0-1,0 13,0-13,0 0,0 13,0-13,-24 1,24-1,0 0,0 13,0-13,0 1,0-2,0 2,0 12,0-13,0 1,0-1,0 0,0 13,0-14,0 3,0-8,0 12,0-6,0 1,0-1,0 1,0 11,0-48,0-1,0 0,0 14,0-2,0-37,12 25,0 1,-12-50,0 26,0-3,0-23,0 17,0-9,-24-33,24 37,0 1,0-38,0 41,0-7,0-34,0 36,0 3,-25-14,25 49,0 0,-25-49,25 18,0-11,-24-32,24 25,0 0,-25-49,13 52,-1-6,-11-46,24 66,0-10,-25-56,25 49,0 0,-25-49,25 53,0-8,-25-46,25 49,0 2,-24-50,24 63,0-3,0-61,0 68,0-11,0-32,0 37,0 1,0-38,0 41,0-7,-25-34,13 49,-1 1,13-49,0 26,0-4,-24-72,12 68,-1-13,-12-80,13 61,0 2,-13-38,13 65,-1-6,-11-10,11 47,1 5,12-2,0 24,0 1,-25-1,25 2,0-3,-24 1,24 13,0-1,0 1,0 0,0 36,24-24,-24 25,0 0,0-1,0 1,0-14,0 3,0 60,12-51,1 3,-13 171,24-63,1 4,0 84,0-123,-1-1,1 99,-13-123,1 0,-13 99,11-94,2 15,-13 78,13-98,-1 0,-12 99,12-116,1 10,-38 56,25-91,0 10,0 106,0-91,0 9,0 82,11-93,3 14,-14 79,0-76,0 4,0 72,22-80,5 12,-27 92,0-96,0 21,0 100,24-114,2 7,-26 83,11-106,2 14,-13 67,0-85,0-3,0 88,0-74,0-49,0 74,0-65,0 6,0 9,0-24,0-1,-24 26,24-26,0 1,0 0,0-14,0 2,0 0,0-1,-25-12,13 0,-1 0,13-25,-25 25,25-11,0-2,-24 13,11 0,1 0,12-12,0-1,-25 13,13 0,-25 0,25-12,-1-1,-36 13,36-13,1 2,-62 11,49-13,1 1,-50 12,50 0,-1 0,-49 0,48-13,2 1,-50 12,50 0,-1 0,-24 0,23-13,2 2,-50 11,50 0,-1 0,-24 0,37 0,-1 0,-36 0,23 0,2 0,-25 0,25 0,-1 0,-25 0,39 0,-2 0,-12 0,13 0,-1 0,-36 24,25-24,-1 0,0 0,13 0,-1 0,2 0,-2 0,-12 0,15 0,-5 0,-9 25,11-13,50-24,13 37,-26-13,1 0,49 13,-14-25,3 0,11 0,-29 0,9 0,20 25,-13-25,1 0,37 24,-51-24,3 0,47 25,-31-25,-10 0,41 0,-47 0,-3 0,26 25,-26-25,3 0,-2 0,-11 0,-2 0,14 24,-27-24,3 0,23 25,-26-25,4 0,-3 0,-11 0,-1 0,13 25,-3-25,5 0,-9 0,-11 0,10 0,-10 0,-7 24,0-13,-24-22,-1 11,0 25,20-19,-14-12,6 6,1 0,-13 25,13-25,0 0,-38 24,37-24,2 0,-39 25,26-25,-1 0,-25 25,28-25,-5 0,-22 24,24-24,0 0,-49 25,50-13,-1 1,-49 11,51-24,-3 0,-24 25,26-25,-1 0,-24 25,25-25,-2 0,-48 24,49-24,1 0,-50 0,50 0,-1 0,-25 25,28-25,-5 0,-47 25,49-25,1 0,-26 24,27-24,-3 0,-23 0,23 0,2 0,-50 25,51-25,-3 0,-48 25,52-25,-5 0,-23 24,26-24,-1 0,-24 0,25 0,-2 0,-48 0,49 0,1 0,-50 0,49 0,1 0,-50 25,50-25,-2 0,-48 0,50 0,-1 0,-49 0,38 0,-2 0,-36 0,41 0,-8 0,-33 0,37 0,0 0,-37 0,40-11,-6-3,-59 14,62 0,0 0,-62 0,51 0,-2 0,-49 0,77 0,-5 0,-72 0,50 0,-1 0,-73 25,64-25,-5 0,-35 0,86 0,1 0,-86 25,36-25,0 0,-61 0,65 0,-7 0,-83 24,73-24,2 0,-100 25,101-25,-4 0,-97 25,116-25,-9 0,-82 24,73-24,2 0,-75 25,77-25,-6 0,-71 0,84 0,4 0,-88 25,76-25,-4 0,-72 0,91 0,-9 0,-82 24,86-24,1 0,-112 0,101 0,-4 0,-97 0,96 0,6 0,-101 25,85-25,1 0,-87 0,92 0,-11 0,-80 25,109-25,2 0,-87 0,90 0,-7 0,-58 0,77 0,12 0</inkml:trace>
  <inkml:trace contextRef="#ctx0" brushRef="#br0" timeOffset="-3202">1900 6458,'-49'0,"36"0,1 0,-87 0,40 0,-5 0,-10 0,48 0,3 0,-76 0,50 0,-1 0,-98 0,79 0,-10 0,-69 0,72 0,4 0,-101 0,104-12,-10-1,-69 13,100 0</inkml:trace>
  <inkml:trace contextRef="#ctx0" brushRef="#br0" timeOffset="-3195">272 5693,'0'-24,"0"6,0 11,-25-18,25 2,0-3,0-23,0 23,0 2,-25-25,25 25,0-1,0-25,0 27,0-3,0-23,0 23,0 2,-24-25,24 25,0-2,0-23,0 15,0-6,-25-9,25 24,0 0,0-24,0 26,0-3,-25-24,25 13,0 0,-24-12,24 46</inkml:trace>
  <inkml:trace contextRef="#ctx0" brushRef="#br0" timeOffset="5089">124 3097,'0'-19,"0"-30,23 14,3-4,-26-10,0 24,0 0,0-24,12 25,1-1,-13-25,0 24,0 3,0-26,12 24,0 0,-12-24,0 25,0-2,0-23,13 12,-1 0,-12-12,0 13,0-2,0-12,11 28,3-5,-14-22,12-1,0 1,-12 0,0 25,0-2,0-23,13 11,-1 2,-12-13,0 24,0 0,0-24,12 26,1-3,-13 1,0 0,0 1,0-26,0 26,0-1,0-24,11 14,2-4,-13-11,0 13,0 0,0-12,12 14,1-4,-13-10,13 11,-1 2,-12-14,0 26,0-1,0-24,0 26,0-4,0-22,0 24,0 1,0-26,0 27,0-3,0 1,0 3,0-5,0-22,11 25,2-2,-13-23,0 30</inkml:trace>
  <inkml:trace contextRef="#ctx0" brushRef="#br0" timeOffset="5088">346 272,'0'1,"0"4,0 45,0-31,0-14,0 45,0-30,0-15,0 29,0-24,0-6,0 46,0-31,0-14,0 30,0-25,0-5,0 44,0-29,0-16,0 31,0-25,0-6,0 47,0-32,0-14,0 45,0-31,0-14,0 45,0-31,0-14,0 52,0-38,0-10,0 61,0-51,0-10,7 63,-7-52,5-11,7 74,-12-54,0-20,0 63,0-52,0-11,8 75,-8-55,4-19,16 74,-20-55,4-21,10 64,-14-52,0-11,7 82,-7-62,4-16,16 71,-20-65,4-11,10 80,-14-59,0-19,0 74,0-55,0-20,0 54,0-43,0-15,7 51,-7-36,5-11,8 53,-13-43,0-14,0 46,0-32,0-14,0 44,0-29,0-16,0 32,0-26,0-5,-15 29,5-24,10-6,0 31,0-25,0-6,0 9,0-37,-25 24,10-46,6 37,9 5,0-33,0 27,0 6,-23-39,14 33,4 1,-8-48,13 48,0-1,-15-59,6 50,9 9,-22-59,12 50,6 10,-25-69,20 58,9 6,-15-75,5 70,10 6,-15-78,5 72,10 5,-22-71,12 66,5 10,-22-74,17 64,10 1,-15-88,6 86,9 6,-15-74,5 69,10 6,-15-78,5 72,10 5,-15-86,6 81,9 0,0-96,0 86,0 15,0-90,0 75,0 16,-15-80,5 74,10 5,-15-76,5 71,10 5,0-86,0 81,0-1,0-80,0 81,0 5,0-82,0 77,0 8</inkml:trace>
  <inkml:trace contextRef="#ctx0" brushRef="#br0" timeOffset="5086">67 326,'7'48,"-7"-19,0-20,0 63,0-53,0-9,0 81,0-62,0-15,0 70,0-65,0-9,0 74,0-55,0-20,0 76,0-57,0-19,0 63,0-53,0-9,-15 74,6-55,9-20,0 76,0-56,0-20,0 85,0-65,0-15,0 83,0-69,0-18,0 84,0-65,0-14,0 88,0-74,0-15,0 89,0-74,0-16,-15 88,5-72,10-20,0 75,0-55,0-20,8 86,-8-66,5-14,7 80,-12-66,0-19,0 81,0-62,0-16,7 110,-7-85,5-23,7 96,-12-72,0-30,0 35</inkml:trace>
  <inkml:trace contextRef="#ctx0" brushRef="#br0" timeOffset="5085">444 247,'0'19,"0"-7,0 1,0 36,0-24,0-1,0 26,0-39,0 2,-24 37,24-38,0 0,0 38,0-26,0 1,-25 24,25-37,0 1,-25 36,25-36,0-1,0 37,0-25,0 2,0 23,0-36,0-1,0 37,0-24,0-1,-24 26,24-27,0 3,0 23,0-24,0 0,0 24,0-37,0 1,0 36,0-23,0-3,0 27,0-38,0 0,0 38,0-39,0 2,0 37,0-38,0 0,0 13,0-13,0 1,0 11,0-12,0 1,0 12,0-13,0 0,0 38,0-38,0 0,0 38,0-38,0 0,0 38,12-38,0 0,-12 13,0-13,0 1,0 36,0-36,0-1,0 12,0-12,0 1,0 12,12-14,1 2,-13 12,0-13,0 1,0 11,11-12,3 1,-14 12,0-12,0-2,0 14,0-13,0 1,0 11,11-12,2 1,-13 37,0-38,0 0,0 38,12-39,1 2,-13 37,0-38,0 0,0 13,0-13,0 1,0 36,12-37,1 1,-13 36,0-36,0-1,0 37,12-25,0 1,-12 25,0-39,0 2,0 37,0-25,0-1,0 50,12-50,1 1,-13 49,0-48,0-2,0 50,0-38,0 2,0 36,0-40,0 6,0 34,0-49,0-1,0 50,0-38,0 2,0 36,13-35,-1-4,-12 14,12-24,0 0,-12 49,0-51,0 3,0 48,0-49,0-1,0 26,12-26,1 1,-13 49,0-48,0-3,0 51,12-49,1 0,-13 24,11-26,2 3,-13 48,0-49,0 0,0 49,12-51,1 3,-13 48,0-51,0 4,0 47,0-50,0 1,0 49,0-50,0 1,0 49,0-48,0-2,0 25,0-24,0-1,0 26,0-39,0 2,0 37,0-25,0-1,0 25,12-37,1 1,-13 12,0-13,0 0,0 13,0-13,0 1,0 11,0-12,0-24</inkml:trace>
  <inkml:trace contextRef="#ctx0" brushRef="#br0" timeOffset="-3189">173 6014,'0'-25,"0"7,0 12,0-44,12 27,1-3,-13 1,0 2,0-3,0-23,10 27,4-6,-14-21,0 25,0-1,0-25,0 27,0-3,0-23,0 23,0 2,0-25,0 25,0-1,0-25,0 27,0-3,0-23,0 24,0 0,0-24,0 26,0-4,0-22,0 25,0-1,0 0,0 1,0-1,0-25,0 27,0-3,0 1,0 1,0-1,0-24,0 25,0-2,0 2,0 1,0-4,0-22,0 25,0-1,0-25,0 17,0 9</inkml:trace>
  <inkml:trace contextRef="#ctx0" brushRef="#br0" timeOffset="-3188">222 3097,'0'-19,"0"-5,0-1,0 0,0 1,0 1,0-4,0-22,0 24,0 1,0-1,0 1,0-1,0 0,0 12,0 1,0-12,0-1,0 0,0 1,0 0,0-2,0 2,0-2,0 2,0-1,0 2,0-3,0 1,0 3,0-5,0 2,13 13,-1 0,-12-13,0 2,0-3,0 1,0 0,0 1,0-1,0 1,0-1,0 0,0 2,0-3,0 1,0 13,0-1,0-11,0 0,0-2,0 2,13 11,-1 1,-12-13,0 1,0-1,0 0,11 14,2-2,-13-12,0 0,0 1,0-1,0 13,0-1,0-11,0 11,0 1,0-13,0 13,0 0,0-13,0 2,0-3,0 8,0 11,0-18,12 1,1-1,-13 7,0 11,0-17,0-1,0 0,0 1,12 12,1-1,-13-12,0 13,0 0,0-13,0 13,0-1,0-11,0 13,0-3,0-11,0 13,0 0,0-13,0 14,0-3,0-10,0 11,0 1,0-13,0 13,0 0,0-13,0 13,0-1,0-11,0 11,0 1,0-6,0 11,0-17,0 11,0 1,0-6,0 11,0-17,0 12,0-1,0-12,0 13,0 0,0-13,0 13,0-1,-25 13,25-11,0-2,0-12,0 13,0-1,-25-11,25 12,0-1,0-5,0 11,0-11,0 12,0-6,25 24,-25-12</inkml:trace>
  <inkml:trace contextRef="#ctx0" brushRef="#br0" timeOffset="-929">543 4435,'-25'0,"13"-12,0-1,-13 13,25-11,0-2,-49-12,23 0,2 1,-25-26,37 26,-1-1,-11-24,12 26,-1-4,-12-22,13 12,0 0,-13-12,25 1,0-3,-25-23,15 42,-4-10,14-32,0 38,0-2,0-36,11 29,2-9,-13-20,13 37,-1 0,13-12,-13 25,0-1,-12-25,12 27,1-3,-13 1,12 13,1 0,-13-13,11 14,2-3,5-3,-11 10,-7 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11:44.224"/>
    </inkml:context>
    <inkml:brush xml:id="br0">
      <inkml:brushProperty name="width" value="0.5" units="cm"/>
      <inkml:brushProperty name="height" value="0.5" units="cm"/>
    </inkml:brush>
  </inkml:definitions>
  <inkml:trace contextRef="#ctx0" brushRef="#br0">0 2184,'0'-25,"13"13,-1 0,12-38,1 26,0-1,49-74,-17 31,9-12,82-68,-36 36,-2 2,63-63,-66 67,8-10,82-56,-95 83,-6 5,76-64,-74 75,2-2,48-24,-79 42,10-9,-5 17,-37 24,0 0,-13 1,0 12,2-1,-2 1,-73 49,0 12,37-38,-1 3,-86 60,38-25,-1 0,-61 75,64-66,-6 7,-58 58,66-65,-9 8,-82 57,87-62,-2 1,-85 86,89-88,-5 4,-59 84,72-72,3-4,-75 76,86-75,0 2,-37 73,62-78,-1 8,13 45,0-85,0-2,25 63,-1-75,1 1,49 0,-17-25,9 0,58-25,-25-12,-1 0,149-86,-95 41,16-9,153-106,-154 77,11-7,143-95,-173 108,25-19,98-64,-153 101,36-30,43-22,-98 74,-1 0,26 0,-77 38,4-2,23 13,-48 13,-2 0,0-1,-98 75,52-39,-5 3,-121 122,61-49,1 0,-136 123,114-114,-6 6,-132 133,132-134,-19 20,-114 139,123-136,1-1,-99 112,131-156,-15 15,-67 91,123-133,2-4,-51 63,75-99,-1 1,-25 25,39-39,-2 2,0 0,75-50,-39 25,3-1,122-110,-26 14,3-4,97-85,-96 84,19-18,102-90,-108 95,18-18,90-77,-129 116,11-10,68-57,-89 102,6-6,34-46,-84 72,-5 3,40-1,-62 25,0-1,-12 25,-2-12,3-1,-51 38,13-13,0 0,-87 161,28-54,-6 9,-96 143,83-146,-17 22,-90 124,98-136,0 1,-98 136,115-168,-9 14,-57 104,98-134,1-4,-49 64,62-112,-2 2,-12 12,39-27,-2 3,13-1,0-13,24-24,-12 12,1 0,110-99,-8-3,-8 7,116-103,-88 75,1 0,135-124,-119 119,17-15,102-104,-119 95,-8 8,103-78,-129 116,11-10,68-57,-121 109,21-20,26-15,-76 64,5-4,-3 15,-26 12,4-1,-27 38,12-13,0 0,-36 62,0-38,-2 2,-122 184,70-99,-17 26,-102 122,103-141,-9 12,-95 129,108-158,-17 21,-90 112,123-135,0 0,-74 87,90-117,-8 10,-32 57,75-114,-4 6,-22 10,36-25,1-1,0 1,49-50,86-74,-10-14,-4 4,64-88,-66 90,8-8,82-82,-68 68,-11 11,79-79,-98 85,0 2,49-63,-78 103,8-8,21-21,-37 49,-1 2,13-2,-50 26,1-1,0 25,-12-13,-1 1,-12 37,0-13,-50 25,39-2,-2 4,-111 159,62-61,1-3,-63 113,65-153,-5 9,-59 119,67-144,-12 17,-30 77,74-99,-2 2,-23 49,38-90,-3 6,-10 9,24-24,0-1,0 1,0-13,0 1,18-31,-12 11,68-42,1-1,-2 1,100-99,-67 54,10-9,82-95,-74 87,-2 0,76-61,-102 75,5-4,22-22,-65 66,8-9,8-8,-38 49,2 0,-14 1,-12 12,1-1,-13 38,0-14,0 2,-25 12,25-13,0 1,-49 36,37-37,-1 1,-36 61,24-38,1 2,-26 36,26-38,-1 2,-24 11,37-26,-1 3,-12-1,13-13,24 1,-12-1,0 0,0-12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29.04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1925 1728,'25'0,"-7"0,-12 0,19 49,1-36,-3-1,27 37,-26-24,1-1,24 75,-22-59,-4-6,26 65,-24-61,-1-2,1 63,-13-51,1 2,11 74,-11-72,-1-6,-12 78,0-75,0 0,0 50,0-64,0 4,0 60,13-49,-1-2,-12 51,0-63,0 2,0 61,0-61,0-2,0 62,0-61,0 0,0 62,0-64,0 4,0 60,12-74,0-1,-12 75,0-64,0 4,0 59,13-60,-1-2,-12 63,0-75,0 1,0 49,11-51,3 4,-14 22,0-36,0-1,0 37,0-25,0 2,0-2,0-13,0 3,0 11,0-13,0 0,0 1,0-1,-25-12,0 0,1 0,13 0,-3 0,-60 25,49-25,1 0,-50 24,38-12,-2 1,-61 12,65-25,-6 0,-59 24,50-11,0-1,-50 13,75-25,-1 0,-49 24,35-24,4 0,-39 25,49-13,0 1,-24-13,26 0,-3 0,1 24,13-11,24-26</inkml:trace>
  <inkml:trace contextRef="#ctx0" brushRef="#br0" timeOffset="1801">1851 4244,'0'25,"12"-13,1 0,-13 38,12-25,0-1,-12 50,25-36,0-2,-1 38,0-38,2 2,-2 61,-11-61,-1-2,13 63,-1-75,1 1,0 24,-13-23,0-2,13 50,0-50,-1 1,1 24,-13-25,1 2,11 23,2-24,-2-1,-24 26,12-38,0 0,13 38,-13-39,1 2,11 12,-11-25,-1 0,-12 25,12-13,1 0,-13 13,12-25,0 0,-12 25,0-13,-24-24,24-1,0 1,0-6,0 11,-25-17,25 12,0-1,-25-36,25 24,0 0,-24-24,12 14,-1-4,-12-35,25 23,0 3,-24-26,12 26,-1-2,-12-24,14 27,-2-5,-12-22,25 12,0 0,-25-36,25 38,0-4,-24-34,24 49,0-1,0-49,0 38,0-1,-25-37,25 53,0-6,0-22,0 37,0 0,0-37,0 28,0-7,0-70,0 58,0-18,-25-41,25 51,0-2,0-48,0 54,0-10,-24-44,24 50,0-2,0-49,0 53,0-6,0-46,0 65,0-8,0-32,0 37,0-2,0-85,11 43,2-12,-13-105,26 81,-2 11,-24-67,12 113,0-5,-12-34,0 64,0-6,0-9,0 49,0 1,-24-1,24 13,0 0,0-7,0 13,-25 6,13 0,-25 49,11-36,2-1,-25 13,37-13,-1 0,-61 38,51-27,-3 3,-73 23,62-24,0 0,-61 49,62-51,-2 3,-61 48,48-61,3-1,-50 62,49-50,-1 1,-49 49,65-62,-6 1,-58 36,60-24,2-1,-63 26,75-50,-2 0,-48 24,52-12,-5 1,-22 12,24-25,0 0,-49 24,51-24,-3 0,-23 25,36-25,1 0,-37 0,37 0,-1 0,-36 0,26 0,-4 0,3 0,11 0,1 0,-13 0,14 0,-2 0,13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52.31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377 5896,'19'0,"5"-12,1 0,25 12,-16 0,6 0,9 0,3-13,-5 1,27 12,-25-12,0-1,25 13,-28-11,7-2,21 13,-27-24,5-2,22 2,-30 12,10-1,-4 13,-25-13,-1 1,-24 12</inkml:trace>
  <inkml:trace contextRef="#ctx0" brushRef="#br0" timeOffset="-1">1358 5872,'-25'0,"13"0,0 0,-38 24,38-24,0 0,-38 0,27 0,-3 0,-48 0,48 0,3 0,-27 0,26 0,-1 0,-49 0,34 0,6 0,-40 0,37-12,0 0,-62 12,64 0,-4 0,-29 0</inkml:trace>
  <inkml:trace contextRef="#ctx0" brushRef="#br0" timeOffset="-2">889 5970,'-49'0,"37"-11,-1-2,-61 13,36 0,2 0,-62 24,61-24,0 0,-62 0,60 0,34 0</inkml:trace>
  <inkml:trace contextRef="#ctx0" brushRef="#br0" timeOffset="10442">8913 6100,'-6'-6,"-5"-18,-3-2,-35-48,37 12,-1 1,-36-38,37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4368">544 6044,'25'0,"-12"-13,-2 2,8-8,-13 13,13-13,-13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4369">7274 5931,'30'-10,"19"10,-14-12,4-1,10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5">7698 568,'25'49,"-2"-37,3 1,48 85,3-46,-6-5,53 101,-51-74,2 0,48 99,-44-81,-10-12,54 93,-34-97,-5-4,39 101,-62-112,2 1,11 86,-24-72,-2-4,2 52,-14-76,2 2,11 49,-23-61,-3-2,2 13,-13-24,1 0,-13-1,0-12,0 1,0 12,0-13,-25-24,25 0,0-1,0 1,-25-1,14 2,-2-2,-37-12,38 0,0 1,-62-26,49 14,0-2,-24 14,38 0,-3-2,-60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1285">451 1992,'19'56,"6"-18,-1-2,26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1286">618 759,'0'-19,"0"-18,0 0,0 13,0 12,0-1,0-5,0 11,0-5,0 49,0-12,12-13,1 0,-13 13,0-14,0 3,0 29</inkml:trace>
  <inkml:trace contextRef="#ctx0" brushRef="#br0" timeOffset="1284">618 1165,'0'69,"-49"153,37-115,-1 8,-36 131,26-131,2-12</inkml:trace>
  <inkml:trace contextRef="#ctx0" brushRef="#br0" timeOffset="-8">451 2068,'19'-94,"4"47,3-5,-1-22,-12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10">402 5111,'11'-23</inkml:trace>
  <inkml:trace contextRef="#ctx0" brushRef="#br0" timeOffset="-11">426 5058,'44'-99,"1"-15,9-19,44-114,-49 115,1-7,24-108,-28 131,7-14,21-92,-36 108,-2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14">1144 5903,'91'-130,"12"-7,16-22,78-137,-85 135,-2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10440">402 5354,'17'0,"9"0,-1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25,-30-25,11 0,19 25,-36-25,-2 0,38 0,-38-12,2-1,-19 13</inkml:trace>
  <inkml:trace contextRef="#ctx0" brushRef="#br0" timeOffset="10441">9247 5817,'-19'-19,"6"6,1 1,-13-13,13 1,0-1,-13-24,25 26,0-4,-25-22,13 24,0 1,-13-26,13 14,-1-2,-36-60,38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14213">692 318,'0'3,"12"9,1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12793">1185 253,'0'19,"0"-13,0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12792">2158 351,'-10'19,"10"-6,0-1,-25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12795">2619 419,'-27'50,"-171"246,109-142,6-12,-115 154,125-174,-2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12797">3160 482,'-75'135,"-10"11,-3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10438">7333 5931,'19'-10,"31"-15,24 25,-27-11,5-2,22 13,-36 0,-2 0,13 0,-25-12,2-1,23 13,-3 0,7 0,-4 0,-11-13,-2 1,13 12,-13-12,2 0,12 12,-16 0,6 0,9 0,0-13,1 1,-1 12,-26-12,3-1,24 13,-12-12,-2 0,13 12,-25 0,1 0,25 0,-27-12,3-1,23 13,-24-13,0 1,-1 12,0 0,2 0,-2 0,-12-11,1-2,12 13,0-13,-1 1,1 12,-13 0,0 0,7 0,-13 0,-6-18,0 11,3 7</inkml:trace>
  <inkml:trace contextRef="#ctx0" brushRef="#br0" timeOffset="10439">9280 5600,'-3'0,"3"-24,0-1,-25 25,25-12,0-1,0 1,0 0,-24-13,24 13,0-1,0 1,0 0,-25-13,25 12,0 1,0-12,0-1,0 0,0-24,0 26,0-3,-25-24,25 25,0 1,0-25,0 25,0-2,0-23,0 11,0 2,-24-14,24 26,0-1,0-24,0 15,0-6,0-10,0 12,0 2,0-13,0 25,0-1,0 0,0 3,0-5,0 2,0 13,0-1,-25 13,25-11,0-2,0-37,0-13,0 3,0-14,0 14,0-3,-25-36,25 53,0-7,-24-21,24 26,0-2,0-24,0 40,0-6,0-34,0 35,0 4,0-15,12 26,0-1,-12-24,0 2,0-5,0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19908">7008 370,'-74'0,"38"-12,-3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12799">9203 5033,'-25'0,"13"-12,0-1,-13-11,25 12,0-1,0-12,0 4,0-7,-25-22,25 14,0-2,-24-11,24 14,0-4,0-10,0 11,0 2,0-14,0 2,0-2,0-24,0 39,0-4,0-35,0 36,0 2,0-38,0 38,0-2,0-12,0 12,0 2,0-13,0 0,0-1,0-24,0 27,0-4,0-23,0 23,0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1,1-1,-13 0,0 2,0-3,0-24,0 25,0 1,0-1,11 2,2-3,-13-23,0 24,0 0,0 1,0 0,0-2,0 2,0 12,0-1,0-12,0 13,0 0,0-6,0 11,0-11,0 11,0-4,0-2,25 13,-25 24,25-24,-25 25,0 0,0-1,0 1,0-19,0 13,0-13,0 12,0-10,0 9,12-17,0 0,-12 25,0-14,0 2,0-6,0 11,12-6,1 1,-13 11,0-13,0 3,0-7,0 35,0-6,0 2,0 36,13-48,-1-2,-12 74,0-62,0 2,-25 86,25-78,0 6,0 22,0-49,0 0,-25 73,25-50,0 3,-24 48,24-48,0-4,-25 77,13-75,-1 0,-11 75,24-89,0 4,-25 84,25-72,0-3,-25 75,13-87,0 2,-13 86,25-79,0 8,-25 71,25-88,0 2,-24 60,12-62,-1 2,-12 61,25-61,0-2,-24 38,24-49,0-1,0 26,0-27,0 3,-25 23,25-36,0-1,0 13,0-14,0 2,0 12,0-13,0 1,0 11,0-12,0 1,0 12,0-14,0 2,0-6,-25 11,25-6,0 1,0 11,0-13,0 3,0 11,0-14,0 2,0 37,0-39,0 2,-24 37,24-38,0 0,0 38,0-38,0 0,0 13,0-14,0 3,0 35,0-36,0-1,0 37,0-37,0 1,0 11,0-11,0-1,0 0,0 1,0 11,0-12,0 1,0 12,0-50,0 0,0 1,0-1,0 0,0 1,12 12,0-1,-12-61,26 11,-2 3,25-138,-1 55,3-10,-2-69,-22 90,-5 18,52-108,-24 85,-1 2,1-62,-39 103,2-9,12-21,-12 61,-1 3,-12-14,11 26,2-3,-13-23,13 35,-1 4,-12-14,0 12,0 0,0-13,0 28,0-5,0 2,0 0,0 1,0-1,-25 25,25-11,0-2,-24-12,24 13,0-1,-25-11,25 1,0-4,-25-22,25 25,0-1,-24 0,24 1,0-1,0-25,0 17,0-8,-25-8,25 24,0 1,-25-26,25 27,0-3,0-23,0 23,0 2,-24 0,24-1,0 0,-25 1,25 0,0-2,0 2,0 11,0 1,-25-13,25 13,0 0,-25 12,25-12,0-1,-24 13,24-12,0-1,0-5,0 12,0-6,-25 24,25-25,0 1,0 0,-25 24,25 13,-24-25,17 0,14 24,-32-24,13 0,-1 0,13 25,0-14,0 3,-24-14,11 0,1 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12798">4546 365,'44'-44,"79"-55,-67 54,5-3</inkml:trace>
  <inkml:trace contextRef="#ctx0" brushRef="#br0" timeOffset="-12801">4945 129,'-10'19,"-64"80,41-65,-8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12800">3266 499,'-43'78,"-21"36,-133 182,96-139,-20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12802">3554 517,'0'1,"-13"12,1-1,-62 136,38-64,-2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30656">1975 5625,'49'-49,"-24"23,0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29532">9154 296,'-25'0,"-24"74,37-38,-1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28904">9326 124,'-24'0,"12"0,-1 0,-86 24,53-24,-6 0,-47 25,74-25,1 0,-75 25,51-13,-3 0,-97 38,85-38,3 0,-88 38,99-50,-1 0,-98 49,90-37,-7 1,-83 36,97-36,3-1,-75 37,75-37,-3 1,-47 11,72-24,2 0,-25 25,37-25,-1 0,-11 25,12-25,-1 0,13 0</inkml:trace>
  <inkml:trace contextRef="#ctx0" brushRef="#br0" timeOffset="-12787">9400 25,'-49'0,"37"-12,-1-1,-36 13,38 0,-3 0,-60 0,49 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12786">3919 524,'-94'19,"43"-19,3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12788">4546 346,'44'0,"79"24,-37-24,1 0,36 25,-66-25,10 0,31 0,-37 0,2 0,35 0,-53 0,9 0,20 0,-25 0,1 0,24 0,-26 0,2 0,0 0,-16 0,6 0,9 0,-13 0,2 0,-13 0,-3 0,5 0,-27 0</inkml:trace>
  <inkml:trace contextRef="#ctx0" brushRef="#br0" timeOffset="-12789">4546 420,'19'0,"105"0,-54 0,8 0,45 0,-60 0,-3 0,39 0,-39 0,3 0,36 0,-47-13,-5 1,51 12,-48 0,-1 0,25 0,-39 0,4 0,10 0,-11 0,-2 0,14 0,-14 0,2 0,11 0,-26 0,3 0,-26 0</inkml:trace>
  <inkml:trace contextRef="#ctx0" brushRef="#br0" timeOffset="-12790">4546 246,'59'-12,"0"0,40 12,-38-24,1-1,37 25,-48-13,-4 1,52 12,-37 0,-1 0,38 0,-52-12,5 0,46 12,-47 0,-3 0,26 0,-26 0,3 0,23 0,-36 0,-2 0,13 0,-24 0,-1 0,1 0,-1 0,1 0,0 0,-12 0,-1 0,0 0,0 0,-12 0</inkml:trace>
  <inkml:trace contextRef="#ctx0" brushRef="#br0" timeOffset="-1983">3751 148,'-25'0,"1"0,12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1975">4417 420,'-24'-25,"12"13,-1-1,-12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1976">515 372,'4'-2,"46"2,-14-12,2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36.87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1,'24'24,"-11"-11,-1-1,13 37,-14-37,2 1,-13 36,12-26,1 4,-13 22,12-24,1-1,-13 26,11-27,2 3,-13 23,13-36,-1-1,-12-12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46828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6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4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43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7461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27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92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5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12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123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828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426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 /><Relationship Id="rId3" Type="http://schemas.openxmlformats.org/officeDocument/2006/relationships/image" Target="../media/image2.png" /><Relationship Id="rId7" Type="http://schemas.openxmlformats.org/officeDocument/2006/relationships/image" Target="../media/image4.png" /><Relationship Id="rId2" Type="http://schemas.openxmlformats.org/officeDocument/2006/relationships/customXml" Target="../ink/ink1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3.xml" /><Relationship Id="rId11" Type="http://schemas.openxmlformats.org/officeDocument/2006/relationships/image" Target="../media/image6.png" /><Relationship Id="rId5" Type="http://schemas.openxmlformats.org/officeDocument/2006/relationships/image" Target="../media/image3.png" /><Relationship Id="rId10" Type="http://schemas.openxmlformats.org/officeDocument/2006/relationships/customXml" Target="../ink/ink5.xml" /><Relationship Id="rId4" Type="http://schemas.openxmlformats.org/officeDocument/2006/relationships/customXml" Target="../ink/ink2.xml" /><Relationship Id="rId9" Type="http://schemas.openxmlformats.org/officeDocument/2006/relationships/image" Target="../media/image5.png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 /><Relationship Id="rId3" Type="http://schemas.openxmlformats.org/officeDocument/2006/relationships/image" Target="../media/image60.png" /><Relationship Id="rId7" Type="http://schemas.openxmlformats.org/officeDocument/2006/relationships/image" Target="../media/image30.png" /><Relationship Id="rId2" Type="http://schemas.openxmlformats.org/officeDocument/2006/relationships/customXml" Target="../ink/ink6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8.xml" /><Relationship Id="rId11" Type="http://schemas.openxmlformats.org/officeDocument/2006/relationships/image" Target="../media/image9.png" /><Relationship Id="rId5" Type="http://schemas.openxmlformats.org/officeDocument/2006/relationships/image" Target="../media/image7.png" /><Relationship Id="rId10" Type="http://schemas.openxmlformats.org/officeDocument/2006/relationships/customXml" Target="../ink/ink10.xml" /><Relationship Id="rId4" Type="http://schemas.openxmlformats.org/officeDocument/2006/relationships/customXml" Target="../ink/ink7.xml" /><Relationship Id="rId9" Type="http://schemas.openxmlformats.org/officeDocument/2006/relationships/image" Target="../media/image8.png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.xml" /><Relationship Id="rId3" Type="http://schemas.openxmlformats.org/officeDocument/2006/relationships/image" Target="../media/image61.png" /><Relationship Id="rId7" Type="http://schemas.openxmlformats.org/officeDocument/2006/relationships/image" Target="../media/image31.png" /><Relationship Id="rId2" Type="http://schemas.openxmlformats.org/officeDocument/2006/relationships/customXml" Target="../ink/ink11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13.xml" /><Relationship Id="rId11" Type="http://schemas.openxmlformats.org/officeDocument/2006/relationships/image" Target="../media/image90.png" /><Relationship Id="rId5" Type="http://schemas.openxmlformats.org/officeDocument/2006/relationships/image" Target="../media/image70.png" /><Relationship Id="rId10" Type="http://schemas.openxmlformats.org/officeDocument/2006/relationships/customXml" Target="../ink/ink15.xml" /><Relationship Id="rId4" Type="http://schemas.openxmlformats.org/officeDocument/2006/relationships/customXml" Target="../ink/ink12.xml" /><Relationship Id="rId9" Type="http://schemas.openxmlformats.org/officeDocument/2006/relationships/image" Target="../media/image80.png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10750-E074-E626-4EF0-183D88991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Mis metas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CC9F2-ACD6-24DA-99A4-A882C51D5F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Brayan Obed Cruz López </a:t>
            </a:r>
          </a:p>
        </p:txBody>
      </p:sp>
    </p:spTree>
    <p:extLst>
      <p:ext uri="{BB962C8B-B14F-4D97-AF65-F5344CB8AC3E}">
        <p14:creationId xmlns:p14="http://schemas.microsoft.com/office/powerpoint/2010/main" val="178521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BF6B9AB-3647-2295-9CE8-D779EA331D6D}"/>
              </a:ext>
            </a:extLst>
          </p:cNvPr>
          <p:cNvSpPr/>
          <p:nvPr/>
        </p:nvSpPr>
        <p:spPr>
          <a:xfrm>
            <a:off x="7682166" y="2233069"/>
            <a:ext cx="4509831" cy="46249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Ganar el concurso de el 15 de septiembre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052C696-45FA-8A9F-9412-849D45A862E9}"/>
              </a:ext>
            </a:extLst>
          </p:cNvPr>
          <p:cNvSpPr/>
          <p:nvPr/>
        </p:nvSpPr>
        <p:spPr>
          <a:xfrm>
            <a:off x="3353687" y="2233069"/>
            <a:ext cx="4328479" cy="4624931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s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 Tener más amigos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Pasar todos los exámenes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Llevar todas las tareas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15C6D36-D322-CBD2-3B66-B2E934F80C8C}"/>
              </a:ext>
            </a:extLst>
          </p:cNvPr>
          <p:cNvSpPr/>
          <p:nvPr/>
        </p:nvSpPr>
        <p:spPr>
          <a:xfrm>
            <a:off x="7682168" y="0"/>
            <a:ext cx="4509832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/>
              <a:t>Grupal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4E5114D-A9C9-B8E4-5CBB-324404F95BF4}"/>
              </a:ext>
            </a:extLst>
          </p:cNvPr>
          <p:cNvSpPr/>
          <p:nvPr/>
        </p:nvSpPr>
        <p:spPr>
          <a:xfrm>
            <a:off x="3353688" y="0"/>
            <a:ext cx="4328480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personal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FF1C2FE-CA0C-0994-D9C9-4582AAB97A3D}"/>
              </a:ext>
            </a:extLst>
          </p:cNvPr>
          <p:cNvSpPr/>
          <p:nvPr/>
        </p:nvSpPr>
        <p:spPr>
          <a:xfrm>
            <a:off x="0" y="2233069"/>
            <a:ext cx="3353688" cy="46249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Mi meta a corto plazo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14:cNvPr>
              <p14:cNvContentPartPr/>
              <p14:nvPr/>
            </p14:nvContentPartPr>
            <p14:xfrm>
              <a:off x="408489" y="350566"/>
              <a:ext cx="2478240" cy="135468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8489" y="260926"/>
                <a:ext cx="2657880" cy="153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14:cNvPr>
              <p14:cNvContentPartPr/>
              <p14:nvPr/>
            </p14:nvContentPartPr>
            <p14:xfrm>
              <a:off x="2166729" y="35206"/>
              <a:ext cx="924120" cy="20563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7089" y="-54434"/>
                <a:ext cx="1103760" cy="22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14:cNvPr>
              <p14:cNvContentPartPr/>
              <p14:nvPr/>
            </p14:nvContentPartPr>
            <p14:xfrm>
              <a:off x="99249" y="-74"/>
              <a:ext cx="3382200" cy="219600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249" y="-90059"/>
                <a:ext cx="3561840" cy="23756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14:cNvPr>
              <p14:cNvContentPartPr/>
              <p14:nvPr/>
            </p14:nvContentPartPr>
            <p14:xfrm>
              <a:off x="692529" y="2113486"/>
              <a:ext cx="71280" cy="177840"/>
            </p14:xfrm>
          </p:contentPart>
        </mc:Choice>
        <mc:Fallback xmlns=""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2889" y="2023846"/>
                <a:ext cx="250920" cy="3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14:cNvPr>
              <p14:cNvContentPartPr/>
              <p14:nvPr/>
            </p14:nvContentPartPr>
            <p14:xfrm>
              <a:off x="26529" y="-74"/>
              <a:ext cx="3499560" cy="243396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63471" y="-90074"/>
                <a:ext cx="3679200" cy="261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650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BF6B9AB-3647-2295-9CE8-D779EA331D6D}"/>
              </a:ext>
            </a:extLst>
          </p:cNvPr>
          <p:cNvSpPr/>
          <p:nvPr/>
        </p:nvSpPr>
        <p:spPr>
          <a:xfrm>
            <a:off x="7682169" y="2233069"/>
            <a:ext cx="4509831" cy="46249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dirty="0"/>
              <a:t>Compartir más tiempo con mis amigos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052C696-45FA-8A9F-9412-849D45A862E9}"/>
              </a:ext>
            </a:extLst>
          </p:cNvPr>
          <p:cNvSpPr/>
          <p:nvPr/>
        </p:nvSpPr>
        <p:spPr>
          <a:xfrm>
            <a:off x="3380217" y="2291326"/>
            <a:ext cx="4328479" cy="4624931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Aprender a cocinar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 Ser buena Alumno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 ser más amable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15C6D36-D322-CBD2-3B66-B2E934F80C8C}"/>
              </a:ext>
            </a:extLst>
          </p:cNvPr>
          <p:cNvSpPr/>
          <p:nvPr/>
        </p:nvSpPr>
        <p:spPr>
          <a:xfrm>
            <a:off x="7682168" y="0"/>
            <a:ext cx="4509832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/>
              <a:t>Grupal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4E5114D-A9C9-B8E4-5CBB-324404F95BF4}"/>
              </a:ext>
            </a:extLst>
          </p:cNvPr>
          <p:cNvSpPr/>
          <p:nvPr/>
        </p:nvSpPr>
        <p:spPr>
          <a:xfrm>
            <a:off x="3353688" y="0"/>
            <a:ext cx="4328480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personal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FF1C2FE-CA0C-0994-D9C9-4582AAB97A3D}"/>
              </a:ext>
            </a:extLst>
          </p:cNvPr>
          <p:cNvSpPr/>
          <p:nvPr/>
        </p:nvSpPr>
        <p:spPr>
          <a:xfrm>
            <a:off x="0" y="2233069"/>
            <a:ext cx="3353688" cy="46249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Mi meta a mediano plazo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14:cNvPr>
              <p14:cNvContentPartPr/>
              <p14:nvPr/>
            </p14:nvContentPartPr>
            <p14:xfrm>
              <a:off x="408489" y="350566"/>
              <a:ext cx="2478240" cy="135468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8489" y="260566"/>
                <a:ext cx="2657880" cy="153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14:cNvPr>
              <p14:cNvContentPartPr/>
              <p14:nvPr/>
            </p14:nvContentPartPr>
            <p14:xfrm>
              <a:off x="2166729" y="35206"/>
              <a:ext cx="924120" cy="20563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6694" y="-54794"/>
                <a:ext cx="1103830" cy="22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14:cNvPr>
              <p14:cNvContentPartPr/>
              <p14:nvPr/>
            </p14:nvContentPartPr>
            <p14:xfrm>
              <a:off x="99249" y="-74"/>
              <a:ext cx="3382200" cy="219600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249" y="-90059"/>
                <a:ext cx="3561840" cy="23756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14:cNvPr>
              <p14:cNvContentPartPr/>
              <p14:nvPr/>
            </p14:nvContentPartPr>
            <p14:xfrm>
              <a:off x="692529" y="2113486"/>
              <a:ext cx="71280" cy="177840"/>
            </p14:xfrm>
          </p:contentPart>
        </mc:Choice>
        <mc:Fallback xmlns=""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2529" y="2023486"/>
                <a:ext cx="250920" cy="3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14:cNvPr>
              <p14:cNvContentPartPr/>
              <p14:nvPr/>
            </p14:nvContentPartPr>
            <p14:xfrm>
              <a:off x="26529" y="-74"/>
              <a:ext cx="3499560" cy="243396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63471" y="-90074"/>
                <a:ext cx="3679200" cy="261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1720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BF6B9AB-3647-2295-9CE8-D779EA331D6D}"/>
              </a:ext>
            </a:extLst>
          </p:cNvPr>
          <p:cNvSpPr/>
          <p:nvPr/>
        </p:nvSpPr>
        <p:spPr>
          <a:xfrm>
            <a:off x="7682169" y="2233069"/>
            <a:ext cx="4509831" cy="46249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/>
              <a:t>Mantener amistades </a:t>
            </a:r>
            <a:endParaRPr lang="es-U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052C696-45FA-8A9F-9412-849D45A862E9}"/>
              </a:ext>
            </a:extLst>
          </p:cNvPr>
          <p:cNvSpPr/>
          <p:nvPr/>
        </p:nvSpPr>
        <p:spPr>
          <a:xfrm>
            <a:off x="3353687" y="2233069"/>
            <a:ext cx="4328479" cy="4624931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Aprender a conducir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 Aprender mecánica de autos móvil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 Terminar mis estudios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15C6D36-D322-CBD2-3B66-B2E934F80C8C}"/>
              </a:ext>
            </a:extLst>
          </p:cNvPr>
          <p:cNvSpPr/>
          <p:nvPr/>
        </p:nvSpPr>
        <p:spPr>
          <a:xfrm>
            <a:off x="7682168" y="0"/>
            <a:ext cx="4509832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/>
              <a:t>Grupal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4E5114D-A9C9-B8E4-5CBB-324404F95BF4}"/>
              </a:ext>
            </a:extLst>
          </p:cNvPr>
          <p:cNvSpPr/>
          <p:nvPr/>
        </p:nvSpPr>
        <p:spPr>
          <a:xfrm>
            <a:off x="3353688" y="0"/>
            <a:ext cx="4328480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personal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FF1C2FE-CA0C-0994-D9C9-4582AAB97A3D}"/>
              </a:ext>
            </a:extLst>
          </p:cNvPr>
          <p:cNvSpPr/>
          <p:nvPr/>
        </p:nvSpPr>
        <p:spPr>
          <a:xfrm>
            <a:off x="0" y="2233069"/>
            <a:ext cx="3353688" cy="46249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Mi meta a largo plazo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14:cNvPr>
              <p14:cNvContentPartPr/>
              <p14:nvPr/>
            </p14:nvContentPartPr>
            <p14:xfrm>
              <a:off x="408489" y="350566"/>
              <a:ext cx="2478240" cy="135468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8489" y="260566"/>
                <a:ext cx="2657880" cy="153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14:cNvPr>
              <p14:cNvContentPartPr/>
              <p14:nvPr/>
            </p14:nvContentPartPr>
            <p14:xfrm>
              <a:off x="2166729" y="35206"/>
              <a:ext cx="924120" cy="20563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6694" y="-54794"/>
                <a:ext cx="1103830" cy="22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14:cNvPr>
              <p14:cNvContentPartPr/>
              <p14:nvPr/>
            </p14:nvContentPartPr>
            <p14:xfrm>
              <a:off x="99249" y="-74"/>
              <a:ext cx="3382200" cy="219600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249" y="-90059"/>
                <a:ext cx="3561840" cy="23756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14:cNvPr>
              <p14:cNvContentPartPr/>
              <p14:nvPr/>
            </p14:nvContentPartPr>
            <p14:xfrm>
              <a:off x="692529" y="2113486"/>
              <a:ext cx="71280" cy="177840"/>
            </p14:xfrm>
          </p:contentPart>
        </mc:Choice>
        <mc:Fallback xmlns=""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2529" y="2023486"/>
                <a:ext cx="250920" cy="3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14:cNvPr>
              <p14:cNvContentPartPr/>
              <p14:nvPr/>
            </p14:nvContentPartPr>
            <p14:xfrm>
              <a:off x="26529" y="-74"/>
              <a:ext cx="3499560" cy="243396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63471" y="-90074"/>
                <a:ext cx="3679200" cy="261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9918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DFD3B6-E62D-DDBD-8D45-C507F71E1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S" sz="4400" b="1" dirty="0"/>
              <a:t>Gracias por su condición</a:t>
            </a:r>
          </a:p>
        </p:txBody>
      </p:sp>
    </p:spTree>
    <p:extLst>
      <p:ext uri="{BB962C8B-B14F-4D97-AF65-F5344CB8AC3E}">
        <p14:creationId xmlns:p14="http://schemas.microsoft.com/office/powerpoint/2010/main" val="3688786410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TF10001025</vt:lpstr>
      <vt:lpstr>Mis metas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 metas</dc:title>
  <dc:creator>MARIA HERMELINDA LOPEZ CAMPOS</dc:creator>
  <cp:lastModifiedBy>MARIA HERMELINDA LOPEZ CAMPOS</cp:lastModifiedBy>
  <cp:revision>5</cp:revision>
  <dcterms:created xsi:type="dcterms:W3CDTF">2024-09-22T23:08:07Z</dcterms:created>
  <dcterms:modified xsi:type="dcterms:W3CDTF">2024-09-23T13:51:34Z</dcterms:modified>
</cp:coreProperties>
</file>