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Itim" pitchFamily="2" charset="-34"/>
      <p:regular r:id="rId7"/>
    </p:embeddedFont>
    <p:embeddedFont>
      <p:font typeface="Scripter" pitchFamily="2" charset="77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7530" y="1189495"/>
            <a:ext cx="14232939" cy="7908010"/>
          </a:xfrm>
          <a:custGeom>
            <a:avLst/>
            <a:gdLst/>
            <a:ahLst/>
            <a:cxnLst/>
            <a:rect l="l" t="t" r="r" b="b"/>
            <a:pathLst>
              <a:path w="14232939" h="7908010">
                <a:moveTo>
                  <a:pt x="0" y="0"/>
                </a:moveTo>
                <a:lnTo>
                  <a:pt x="14232940" y="0"/>
                </a:lnTo>
                <a:lnTo>
                  <a:pt x="14232940" y="7908010"/>
                </a:lnTo>
                <a:lnTo>
                  <a:pt x="0" y="790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65212" y="1865352"/>
            <a:ext cx="14702608" cy="59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9DC09C"/>
                </a:solidFill>
                <a:latin typeface="Scripter"/>
                <a:ea typeface="Scripter"/>
                <a:cs typeface="Scripter"/>
                <a:sym typeface="Scripter"/>
              </a:rPr>
              <a:t>Proyecto</a:t>
            </a:r>
          </a:p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9DC09C"/>
                </a:solidFill>
                <a:latin typeface="Scripter"/>
                <a:ea typeface="Scripter"/>
                <a:cs typeface="Scripter"/>
                <a:sym typeface="Scripter"/>
              </a:rPr>
              <a:t>de vida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65212" y="1627883"/>
            <a:ext cx="14702608" cy="599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Proyecto</a:t>
            </a:r>
          </a:p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de vida</a:t>
            </a:r>
          </a:p>
        </p:txBody>
      </p:sp>
      <p:sp>
        <p:nvSpPr>
          <p:cNvPr id="5" name="Freeform 5"/>
          <p:cNvSpPr/>
          <p:nvPr/>
        </p:nvSpPr>
        <p:spPr>
          <a:xfrm>
            <a:off x="11983424" y="353291"/>
            <a:ext cx="5969092" cy="6153704"/>
          </a:xfrm>
          <a:custGeom>
            <a:avLst/>
            <a:gdLst/>
            <a:ahLst/>
            <a:cxnLst/>
            <a:rect l="l" t="t" r="r" b="b"/>
            <a:pathLst>
              <a:path w="5969092" h="6153704">
                <a:moveTo>
                  <a:pt x="0" y="0"/>
                </a:moveTo>
                <a:lnTo>
                  <a:pt x="5969093" y="0"/>
                </a:lnTo>
                <a:lnTo>
                  <a:pt x="5969093" y="6153703"/>
                </a:lnTo>
                <a:lnTo>
                  <a:pt x="0" y="6153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475276" y="3756097"/>
            <a:ext cx="5969092" cy="6153704"/>
          </a:xfrm>
          <a:custGeom>
            <a:avLst/>
            <a:gdLst/>
            <a:ahLst/>
            <a:cxnLst/>
            <a:rect l="l" t="t" r="r" b="b"/>
            <a:pathLst>
              <a:path w="5969092" h="6153704">
                <a:moveTo>
                  <a:pt x="5969092" y="6153704"/>
                </a:moveTo>
                <a:lnTo>
                  <a:pt x="0" y="6153704"/>
                </a:lnTo>
                <a:lnTo>
                  <a:pt x="0" y="0"/>
                </a:lnTo>
                <a:lnTo>
                  <a:pt x="5969092" y="0"/>
                </a:lnTo>
                <a:lnTo>
                  <a:pt x="5969092" y="6153704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65212" y="-2966022"/>
            <a:ext cx="4931085" cy="4987191"/>
          </a:xfrm>
          <a:custGeom>
            <a:avLst/>
            <a:gdLst/>
            <a:ahLst/>
            <a:cxnLst/>
            <a:rect l="l" t="t" r="r" b="b"/>
            <a:pathLst>
              <a:path w="4931085" h="4987191">
                <a:moveTo>
                  <a:pt x="0" y="0"/>
                </a:moveTo>
                <a:lnTo>
                  <a:pt x="4931084" y="0"/>
                </a:lnTo>
                <a:lnTo>
                  <a:pt x="4931084" y="4987191"/>
                </a:lnTo>
                <a:lnTo>
                  <a:pt x="0" y="49871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40762" flipH="1">
            <a:off x="12774757" y="8394941"/>
            <a:ext cx="4931085" cy="4987191"/>
          </a:xfrm>
          <a:custGeom>
            <a:avLst/>
            <a:gdLst/>
            <a:ahLst/>
            <a:cxnLst/>
            <a:rect l="l" t="t" r="r" b="b"/>
            <a:pathLst>
              <a:path w="4931085" h="4987191">
                <a:moveTo>
                  <a:pt x="4931084" y="0"/>
                </a:moveTo>
                <a:lnTo>
                  <a:pt x="0" y="0"/>
                </a:lnTo>
                <a:lnTo>
                  <a:pt x="0" y="4987191"/>
                </a:lnTo>
                <a:lnTo>
                  <a:pt x="4931084" y="4987191"/>
                </a:lnTo>
                <a:lnTo>
                  <a:pt x="493108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65432" y="7991654"/>
            <a:ext cx="8757136" cy="44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en-US" sz="3536" spc="35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BY AZUL TORRES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329641"/>
            <a:ext cx="5897786" cy="5957359"/>
          </a:xfrm>
          <a:custGeom>
            <a:avLst/>
            <a:gdLst/>
            <a:ahLst/>
            <a:cxnLst/>
            <a:rect l="l" t="t" r="r" b="b"/>
            <a:pathLst>
              <a:path w="5897786" h="5957359">
                <a:moveTo>
                  <a:pt x="0" y="0"/>
                </a:moveTo>
                <a:lnTo>
                  <a:pt x="5897786" y="0"/>
                </a:lnTo>
                <a:lnTo>
                  <a:pt x="5897786" y="5957359"/>
                </a:lnTo>
                <a:lnTo>
                  <a:pt x="0" y="595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2390214" y="0"/>
            <a:ext cx="5897786" cy="5957359"/>
          </a:xfrm>
          <a:custGeom>
            <a:avLst/>
            <a:gdLst/>
            <a:ahLst/>
            <a:cxnLst/>
            <a:rect l="l" t="t" r="r" b="b"/>
            <a:pathLst>
              <a:path w="5897786" h="5957359">
                <a:moveTo>
                  <a:pt x="5897786" y="5957359"/>
                </a:moveTo>
                <a:lnTo>
                  <a:pt x="0" y="5957359"/>
                </a:lnTo>
                <a:lnTo>
                  <a:pt x="0" y="0"/>
                </a:lnTo>
                <a:lnTo>
                  <a:pt x="5897786" y="0"/>
                </a:lnTo>
                <a:lnTo>
                  <a:pt x="5897786" y="595735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09364" y="432259"/>
            <a:ext cx="10699392" cy="3265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3"/>
              </a:lnSpc>
            </a:pPr>
            <a:r>
              <a:rPr lang="en-US" sz="11414">
                <a:solidFill>
                  <a:srgbClr val="7B9B7A"/>
                </a:solidFill>
                <a:latin typeface="Scripter"/>
                <a:ea typeface="Scripter"/>
                <a:cs typeface="Scripter"/>
                <a:sym typeface="Scripter"/>
              </a:rPr>
              <a:t>Metas a corto plazo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663301" y="3633639"/>
            <a:ext cx="11926625" cy="150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5238" lvl="1" indent="-592619" algn="ctr">
              <a:lnSpc>
                <a:spcPts val="5874"/>
              </a:lnSpc>
              <a:buFont typeface="Arial"/>
              <a:buChar char="•"/>
            </a:pPr>
            <a:r>
              <a:rPr lang="en-US" sz="5489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personal: </a:t>
            </a:r>
          </a:p>
          <a:p>
            <a:pPr marL="1185238" lvl="1" indent="-592619" algn="ctr">
              <a:lnSpc>
                <a:spcPts val="5874"/>
              </a:lnSpc>
              <a:buFont typeface="Arial"/>
              <a:buChar char="•"/>
            </a:pPr>
            <a:endParaRPr lang="en-US" sz="5489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40328" y="3608048"/>
            <a:ext cx="11926625" cy="150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5489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colectiva: </a:t>
            </a:r>
          </a:p>
          <a:p>
            <a:pPr algn="ctr">
              <a:lnSpc>
                <a:spcPts val="5874"/>
              </a:lnSpc>
            </a:pPr>
            <a:endParaRPr lang="en-US" sz="5489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137936" y="4712430"/>
            <a:ext cx="810957" cy="81095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9CC79F"/>
            </a:solidFill>
            <a:ln w="38100" cap="rnd">
              <a:solidFill>
                <a:srgbClr val="7B9B7A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37936" y="5808046"/>
            <a:ext cx="810957" cy="81095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9CC79F"/>
            </a:solidFill>
            <a:ln w="38100" cap="rnd">
              <a:solidFill>
                <a:srgbClr val="7B9B7A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137936" y="7120469"/>
            <a:ext cx="810957" cy="81095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9CC79F"/>
            </a:solidFill>
            <a:ln w="38100" cap="rnd">
              <a:solidFill>
                <a:srgbClr val="7B9B7A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137936" y="4902561"/>
            <a:ext cx="810957" cy="43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830">
                <a:solidFill>
                  <a:srgbClr val="606D60"/>
                </a:solidFill>
                <a:latin typeface="Scripter"/>
                <a:ea typeface="Scripter"/>
                <a:cs typeface="Scripter"/>
                <a:sym typeface="Scripte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37936" y="5998723"/>
            <a:ext cx="810957" cy="43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830">
                <a:solidFill>
                  <a:srgbClr val="606D60"/>
                </a:solidFill>
                <a:latin typeface="Scripter"/>
                <a:ea typeface="Scripter"/>
                <a:cs typeface="Scripter"/>
                <a:sym typeface="Scripte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3124" y="7310601"/>
            <a:ext cx="810957" cy="43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830">
                <a:solidFill>
                  <a:srgbClr val="606D60"/>
                </a:solidFill>
                <a:latin typeface="Scripter"/>
                <a:ea typeface="Scripter"/>
                <a:cs typeface="Scripter"/>
                <a:sym typeface="Scripter"/>
              </a:rPr>
              <a:t>03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609052" y="4738021"/>
            <a:ext cx="1070025" cy="107002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9CC79F"/>
            </a:solidFill>
            <a:ln w="38100" cap="rnd">
              <a:solidFill>
                <a:srgbClr val="7B9B7A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609052" y="5058639"/>
            <a:ext cx="1070025" cy="55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735">
                <a:solidFill>
                  <a:srgbClr val="606D60"/>
                </a:solidFill>
                <a:latin typeface="Scripter"/>
                <a:ea typeface="Scripter"/>
                <a:cs typeface="Scripter"/>
                <a:sym typeface="Scripter"/>
              </a:rPr>
              <a:t>01</a:t>
            </a:r>
          </a:p>
        </p:txBody>
      </p:sp>
      <p:sp>
        <p:nvSpPr>
          <p:cNvPr id="23" name="Freeform 23"/>
          <p:cNvSpPr/>
          <p:nvPr/>
        </p:nvSpPr>
        <p:spPr>
          <a:xfrm>
            <a:off x="2934081" y="794015"/>
            <a:ext cx="1150565" cy="820324"/>
          </a:xfrm>
          <a:custGeom>
            <a:avLst/>
            <a:gdLst/>
            <a:ahLst/>
            <a:cxnLst/>
            <a:rect l="l" t="t" r="r" b="b"/>
            <a:pathLst>
              <a:path w="1150565" h="820324">
                <a:moveTo>
                  <a:pt x="0" y="0"/>
                </a:moveTo>
                <a:lnTo>
                  <a:pt x="1150565" y="0"/>
                </a:lnTo>
                <a:lnTo>
                  <a:pt x="1150565" y="820324"/>
                </a:lnTo>
                <a:lnTo>
                  <a:pt x="0" y="820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934081" y="4741005"/>
            <a:ext cx="3921639" cy="173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Aprobar todas mis exámenes </a:t>
            </a:r>
          </a:p>
          <a:p>
            <a:pPr algn="ctr">
              <a:lnSpc>
                <a:spcPts val="3416"/>
              </a:lnSpc>
            </a:pPr>
            <a:endParaRPr lang="en-US" sz="3193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  <a:p>
            <a:pPr algn="ctr">
              <a:lnSpc>
                <a:spcPts val="3416"/>
              </a:lnSpc>
            </a:pPr>
            <a:endParaRPr lang="en-US" sz="3193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948893" y="5785233"/>
            <a:ext cx="3921639" cy="131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Completar todas mis tareas con puntualidad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842822" y="4882664"/>
            <a:ext cx="3921639" cy="45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Fiesta mexicana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34081" y="7290704"/>
            <a:ext cx="3921639" cy="45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ser más organizada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6638809"/>
            <a:ext cx="3538745" cy="3648191"/>
          </a:xfrm>
          <a:custGeom>
            <a:avLst/>
            <a:gdLst/>
            <a:ahLst/>
            <a:cxnLst/>
            <a:rect l="l" t="t" r="r" b="b"/>
            <a:pathLst>
              <a:path w="3538745" h="3648191">
                <a:moveTo>
                  <a:pt x="3538745" y="3648191"/>
                </a:moveTo>
                <a:lnTo>
                  <a:pt x="0" y="3648191"/>
                </a:lnTo>
                <a:lnTo>
                  <a:pt x="0" y="0"/>
                </a:lnTo>
                <a:lnTo>
                  <a:pt x="3538745" y="0"/>
                </a:lnTo>
                <a:lnTo>
                  <a:pt x="3538745" y="364819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19022" y="1896976"/>
            <a:ext cx="1150565" cy="820324"/>
          </a:xfrm>
          <a:custGeom>
            <a:avLst/>
            <a:gdLst/>
            <a:ahLst/>
            <a:cxnLst/>
            <a:rect l="l" t="t" r="r" b="b"/>
            <a:pathLst>
              <a:path w="1150565" h="820324">
                <a:moveTo>
                  <a:pt x="0" y="0"/>
                </a:moveTo>
                <a:lnTo>
                  <a:pt x="1150565" y="0"/>
                </a:lnTo>
                <a:lnTo>
                  <a:pt x="1150565" y="820324"/>
                </a:lnTo>
                <a:lnTo>
                  <a:pt x="0" y="820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49255" y="72881"/>
            <a:ext cx="3538745" cy="3648191"/>
          </a:xfrm>
          <a:custGeom>
            <a:avLst/>
            <a:gdLst/>
            <a:ahLst/>
            <a:cxnLst/>
            <a:rect l="l" t="t" r="r" b="b"/>
            <a:pathLst>
              <a:path w="3538745" h="3648191">
                <a:moveTo>
                  <a:pt x="0" y="0"/>
                </a:moveTo>
                <a:lnTo>
                  <a:pt x="3538745" y="0"/>
                </a:lnTo>
                <a:lnTo>
                  <a:pt x="3538745" y="3648191"/>
                </a:lnTo>
                <a:lnTo>
                  <a:pt x="0" y="36481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81384" y="72881"/>
            <a:ext cx="2826073" cy="2859192"/>
          </a:xfrm>
          <a:custGeom>
            <a:avLst/>
            <a:gdLst/>
            <a:ahLst/>
            <a:cxnLst/>
            <a:rect l="l" t="t" r="r" b="b"/>
            <a:pathLst>
              <a:path w="2826073" h="2859192">
                <a:moveTo>
                  <a:pt x="0" y="0"/>
                </a:moveTo>
                <a:lnTo>
                  <a:pt x="2826073" y="0"/>
                </a:lnTo>
                <a:lnTo>
                  <a:pt x="2826073" y="2859191"/>
                </a:lnTo>
                <a:lnTo>
                  <a:pt x="0" y="28591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94304" y="1471010"/>
            <a:ext cx="10699392" cy="1717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3"/>
              </a:lnSpc>
            </a:pPr>
            <a:r>
              <a:rPr lang="en-US" sz="11414">
                <a:solidFill>
                  <a:srgbClr val="FFEAA5"/>
                </a:solidFill>
                <a:latin typeface="Scripter"/>
                <a:ea typeface="Scripter"/>
                <a:cs typeface="Scripter"/>
                <a:sym typeface="Scripter"/>
              </a:rPr>
              <a:t>mediano plazo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52095" y="4457315"/>
            <a:ext cx="1130952" cy="113095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FFEAA5"/>
            </a:solidFill>
            <a:ln w="38100" cap="rnd">
              <a:solidFill>
                <a:srgbClr val="EC7267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83047" y="4593685"/>
            <a:ext cx="3921639" cy="88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presentar mi proyecto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4817" y="4685561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01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16042890" y="8462905"/>
            <a:ext cx="2826073" cy="2859192"/>
          </a:xfrm>
          <a:custGeom>
            <a:avLst/>
            <a:gdLst/>
            <a:ahLst/>
            <a:cxnLst/>
            <a:rect l="l" t="t" r="r" b="b"/>
            <a:pathLst>
              <a:path w="2826073" h="2859192">
                <a:moveTo>
                  <a:pt x="2826074" y="0"/>
                </a:moveTo>
                <a:lnTo>
                  <a:pt x="0" y="0"/>
                </a:lnTo>
                <a:lnTo>
                  <a:pt x="0" y="2859191"/>
                </a:lnTo>
                <a:lnTo>
                  <a:pt x="2826074" y="2859191"/>
                </a:lnTo>
                <a:lnTo>
                  <a:pt x="282607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679213" y="5778462"/>
            <a:ext cx="1130952" cy="113095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FFEAA5"/>
            </a:solidFill>
            <a:ln w="38100" cap="rnd">
              <a:solidFill>
                <a:srgbClr val="EC7267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79213" y="7164262"/>
            <a:ext cx="1130952" cy="11309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FFEAA5"/>
            </a:solidFill>
            <a:ln w="38100" cap="rnd">
              <a:solidFill>
                <a:srgbClr val="EC7267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61935" y="6028887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61935" y="7367131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17571" y="3715800"/>
            <a:ext cx="4814888" cy="150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5489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personal: </a:t>
            </a:r>
          </a:p>
          <a:p>
            <a:pPr algn="ctr">
              <a:lnSpc>
                <a:spcPts val="5874"/>
              </a:lnSpc>
            </a:pPr>
            <a:endParaRPr lang="en-US" sz="5489">
              <a:solidFill>
                <a:srgbClr val="EC7267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335414" y="3754556"/>
            <a:ext cx="3666713" cy="150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5489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colectiva: </a:t>
            </a:r>
          </a:p>
          <a:p>
            <a:pPr algn="ctr">
              <a:lnSpc>
                <a:spcPts val="5874"/>
              </a:lnSpc>
            </a:pPr>
            <a:endParaRPr lang="en-US" sz="5489">
              <a:solidFill>
                <a:srgbClr val="EC7267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0107378" y="4901811"/>
            <a:ext cx="1228036" cy="122803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FFEAA5"/>
            </a:solidFill>
            <a:ln w="38100" cap="rnd">
              <a:solidFill>
                <a:srgbClr val="EC7267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038642" y="5225661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00325" y="5979449"/>
            <a:ext cx="3921639" cy="88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Mejorar mis hábito de estudio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00325" y="7437735"/>
            <a:ext cx="3921639" cy="45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mejorar mi horario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07951" y="5051366"/>
            <a:ext cx="3921639" cy="88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EC7267"/>
                </a:solidFill>
                <a:latin typeface="Itim"/>
                <a:ea typeface="Itim"/>
                <a:cs typeface="Itim"/>
                <a:sym typeface="Itim"/>
              </a:rPr>
              <a:t>Tener prácticas más seguido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7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72861" y="6238331"/>
            <a:ext cx="4003121" cy="4048669"/>
          </a:xfrm>
          <a:custGeom>
            <a:avLst/>
            <a:gdLst/>
            <a:ahLst/>
            <a:cxnLst/>
            <a:rect l="l" t="t" r="r" b="b"/>
            <a:pathLst>
              <a:path w="4003121" h="4048669">
                <a:moveTo>
                  <a:pt x="0" y="0"/>
                </a:moveTo>
                <a:lnTo>
                  <a:pt x="4003122" y="0"/>
                </a:lnTo>
                <a:lnTo>
                  <a:pt x="4003122" y="4048669"/>
                </a:lnTo>
                <a:lnTo>
                  <a:pt x="0" y="4048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93696" y="-331299"/>
            <a:ext cx="4003121" cy="4048669"/>
          </a:xfrm>
          <a:custGeom>
            <a:avLst/>
            <a:gdLst/>
            <a:ahLst/>
            <a:cxnLst/>
            <a:rect l="l" t="t" r="r" b="b"/>
            <a:pathLst>
              <a:path w="4003121" h="4048669">
                <a:moveTo>
                  <a:pt x="0" y="0"/>
                </a:moveTo>
                <a:lnTo>
                  <a:pt x="4003121" y="0"/>
                </a:lnTo>
                <a:lnTo>
                  <a:pt x="4003121" y="4048669"/>
                </a:lnTo>
                <a:lnTo>
                  <a:pt x="0" y="4048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4493696" y="6460260"/>
            <a:ext cx="3505680" cy="3604812"/>
          </a:xfrm>
          <a:custGeom>
            <a:avLst/>
            <a:gdLst/>
            <a:ahLst/>
            <a:cxnLst/>
            <a:rect l="l" t="t" r="r" b="b"/>
            <a:pathLst>
              <a:path w="3505680" h="3604812">
                <a:moveTo>
                  <a:pt x="3505680" y="0"/>
                </a:moveTo>
                <a:lnTo>
                  <a:pt x="0" y="0"/>
                </a:lnTo>
                <a:lnTo>
                  <a:pt x="0" y="3604812"/>
                </a:lnTo>
                <a:lnTo>
                  <a:pt x="3505680" y="3604812"/>
                </a:lnTo>
                <a:lnTo>
                  <a:pt x="350568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49376" y="81729"/>
            <a:ext cx="11189249" cy="3265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3"/>
              </a:lnSpc>
            </a:pPr>
            <a:r>
              <a:rPr lang="en-US" sz="11414">
                <a:solidFill>
                  <a:srgbClr val="CE6056"/>
                </a:solidFill>
                <a:latin typeface="Scripter"/>
                <a:ea typeface="Scripter"/>
                <a:cs typeface="Scripter"/>
                <a:sym typeface="Scripter"/>
              </a:rPr>
              <a:t>Metas a largo plazo</a:t>
            </a:r>
          </a:p>
        </p:txBody>
      </p:sp>
      <p:sp>
        <p:nvSpPr>
          <p:cNvPr id="6" name="Freeform 6"/>
          <p:cNvSpPr/>
          <p:nvPr/>
        </p:nvSpPr>
        <p:spPr>
          <a:xfrm flipV="1">
            <a:off x="288624" y="307997"/>
            <a:ext cx="3505680" cy="3604812"/>
          </a:xfrm>
          <a:custGeom>
            <a:avLst/>
            <a:gdLst/>
            <a:ahLst/>
            <a:cxnLst/>
            <a:rect l="l" t="t" r="r" b="b"/>
            <a:pathLst>
              <a:path w="3505680" h="3604812">
                <a:moveTo>
                  <a:pt x="0" y="3604812"/>
                </a:moveTo>
                <a:lnTo>
                  <a:pt x="3505680" y="3604812"/>
                </a:lnTo>
                <a:lnTo>
                  <a:pt x="3505680" y="0"/>
                </a:lnTo>
                <a:lnTo>
                  <a:pt x="0" y="0"/>
                </a:lnTo>
                <a:lnTo>
                  <a:pt x="0" y="360481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19022" y="776224"/>
            <a:ext cx="1150565" cy="820324"/>
          </a:xfrm>
          <a:custGeom>
            <a:avLst/>
            <a:gdLst/>
            <a:ahLst/>
            <a:cxnLst/>
            <a:rect l="l" t="t" r="r" b="b"/>
            <a:pathLst>
              <a:path w="1150565" h="820324">
                <a:moveTo>
                  <a:pt x="0" y="0"/>
                </a:moveTo>
                <a:lnTo>
                  <a:pt x="1150565" y="0"/>
                </a:lnTo>
                <a:lnTo>
                  <a:pt x="1150565" y="820324"/>
                </a:lnTo>
                <a:lnTo>
                  <a:pt x="0" y="820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983899" y="3347333"/>
            <a:ext cx="1130952" cy="113095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EDB9B0"/>
            </a:solidFill>
            <a:ln w="38100" cap="rnd">
              <a:solidFill>
                <a:srgbClr val="CE6056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983899" y="4792832"/>
            <a:ext cx="1130952" cy="113095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EDB9B0"/>
            </a:solidFill>
            <a:ln w="38100" cap="rnd">
              <a:solidFill>
                <a:srgbClr val="CE6056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83899" y="6238331"/>
            <a:ext cx="1130952" cy="113095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37081" y="37081"/>
              <a:ext cx="738638" cy="738638"/>
            </a:xfrm>
            <a:custGeom>
              <a:avLst/>
              <a:gdLst/>
              <a:ahLst/>
              <a:cxnLst/>
              <a:rect l="l" t="t" r="r" b="b"/>
              <a:pathLst>
                <a:path w="738638" h="738638">
                  <a:moveTo>
                    <a:pt x="427640" y="25320"/>
                  </a:moveTo>
                  <a:lnTo>
                    <a:pt x="427640" y="25320"/>
                  </a:lnTo>
                  <a:cubicBezTo>
                    <a:pt x="464698" y="64970"/>
                    <a:pt x="517083" y="86669"/>
                    <a:pt x="571324" y="84836"/>
                  </a:cubicBezTo>
                  <a:lnTo>
                    <a:pt x="571324" y="84836"/>
                  </a:lnTo>
                  <a:cubicBezTo>
                    <a:pt x="593419" y="84089"/>
                    <a:pt x="614834" y="92539"/>
                    <a:pt x="630467" y="108171"/>
                  </a:cubicBezTo>
                  <a:cubicBezTo>
                    <a:pt x="646099" y="123803"/>
                    <a:pt x="654549" y="145219"/>
                    <a:pt x="653802" y="167314"/>
                  </a:cubicBezTo>
                  <a:lnTo>
                    <a:pt x="653802" y="167314"/>
                  </a:lnTo>
                  <a:cubicBezTo>
                    <a:pt x="651969" y="221554"/>
                    <a:pt x="673668" y="273940"/>
                    <a:pt x="713318" y="310998"/>
                  </a:cubicBezTo>
                  <a:lnTo>
                    <a:pt x="713318" y="310998"/>
                  </a:lnTo>
                  <a:cubicBezTo>
                    <a:pt x="729470" y="326094"/>
                    <a:pt x="738638" y="347211"/>
                    <a:pt x="738638" y="369319"/>
                  </a:cubicBezTo>
                  <a:cubicBezTo>
                    <a:pt x="738638" y="391427"/>
                    <a:pt x="729470" y="412544"/>
                    <a:pt x="713318" y="427640"/>
                  </a:cubicBezTo>
                  <a:lnTo>
                    <a:pt x="713318" y="427640"/>
                  </a:lnTo>
                  <a:cubicBezTo>
                    <a:pt x="673668" y="464698"/>
                    <a:pt x="651969" y="517083"/>
                    <a:pt x="653802" y="571324"/>
                  </a:cubicBezTo>
                  <a:lnTo>
                    <a:pt x="653802" y="571324"/>
                  </a:lnTo>
                  <a:cubicBezTo>
                    <a:pt x="654549" y="593419"/>
                    <a:pt x="646099" y="614834"/>
                    <a:pt x="630467" y="630467"/>
                  </a:cubicBezTo>
                  <a:cubicBezTo>
                    <a:pt x="614834" y="646099"/>
                    <a:pt x="593419" y="654549"/>
                    <a:pt x="571324" y="653802"/>
                  </a:cubicBezTo>
                  <a:lnTo>
                    <a:pt x="571324" y="653802"/>
                  </a:lnTo>
                  <a:cubicBezTo>
                    <a:pt x="517083" y="651969"/>
                    <a:pt x="464698" y="673668"/>
                    <a:pt x="427640" y="713318"/>
                  </a:cubicBezTo>
                  <a:lnTo>
                    <a:pt x="427640" y="713318"/>
                  </a:lnTo>
                  <a:cubicBezTo>
                    <a:pt x="412544" y="729470"/>
                    <a:pt x="391427" y="738638"/>
                    <a:pt x="369319" y="738638"/>
                  </a:cubicBezTo>
                  <a:cubicBezTo>
                    <a:pt x="347211" y="738638"/>
                    <a:pt x="326094" y="729470"/>
                    <a:pt x="310998" y="713318"/>
                  </a:cubicBezTo>
                  <a:lnTo>
                    <a:pt x="310998" y="713318"/>
                  </a:lnTo>
                  <a:cubicBezTo>
                    <a:pt x="273940" y="673668"/>
                    <a:pt x="221554" y="651969"/>
                    <a:pt x="167314" y="653802"/>
                  </a:cubicBezTo>
                  <a:lnTo>
                    <a:pt x="167314" y="653802"/>
                  </a:lnTo>
                  <a:cubicBezTo>
                    <a:pt x="145219" y="654549"/>
                    <a:pt x="123803" y="646099"/>
                    <a:pt x="108171" y="630467"/>
                  </a:cubicBezTo>
                  <a:cubicBezTo>
                    <a:pt x="92539" y="614834"/>
                    <a:pt x="84089" y="593419"/>
                    <a:pt x="84836" y="571324"/>
                  </a:cubicBezTo>
                  <a:lnTo>
                    <a:pt x="84836" y="571324"/>
                  </a:lnTo>
                  <a:cubicBezTo>
                    <a:pt x="86669" y="517083"/>
                    <a:pt x="64970" y="464698"/>
                    <a:pt x="25320" y="427640"/>
                  </a:cubicBezTo>
                  <a:lnTo>
                    <a:pt x="25320" y="427640"/>
                  </a:lnTo>
                  <a:cubicBezTo>
                    <a:pt x="9168" y="412544"/>
                    <a:pt x="0" y="391427"/>
                    <a:pt x="0" y="369319"/>
                  </a:cubicBezTo>
                  <a:cubicBezTo>
                    <a:pt x="0" y="347211"/>
                    <a:pt x="9168" y="326094"/>
                    <a:pt x="25320" y="310998"/>
                  </a:cubicBezTo>
                  <a:lnTo>
                    <a:pt x="25320" y="310998"/>
                  </a:lnTo>
                  <a:cubicBezTo>
                    <a:pt x="64970" y="273940"/>
                    <a:pt x="86669" y="221554"/>
                    <a:pt x="84836" y="167314"/>
                  </a:cubicBezTo>
                  <a:lnTo>
                    <a:pt x="84836" y="167314"/>
                  </a:lnTo>
                  <a:cubicBezTo>
                    <a:pt x="84089" y="145219"/>
                    <a:pt x="92539" y="123804"/>
                    <a:pt x="108171" y="108171"/>
                  </a:cubicBezTo>
                  <a:cubicBezTo>
                    <a:pt x="123804" y="92539"/>
                    <a:pt x="145219" y="84089"/>
                    <a:pt x="167314" y="84836"/>
                  </a:cubicBezTo>
                  <a:lnTo>
                    <a:pt x="167314" y="84836"/>
                  </a:lnTo>
                  <a:cubicBezTo>
                    <a:pt x="221554" y="86669"/>
                    <a:pt x="273940" y="64970"/>
                    <a:pt x="310998" y="25320"/>
                  </a:cubicBezTo>
                  <a:lnTo>
                    <a:pt x="310998" y="25320"/>
                  </a:lnTo>
                  <a:cubicBezTo>
                    <a:pt x="326094" y="9168"/>
                    <a:pt x="347211" y="0"/>
                    <a:pt x="369319" y="0"/>
                  </a:cubicBezTo>
                  <a:cubicBezTo>
                    <a:pt x="391427" y="0"/>
                    <a:pt x="412544" y="9168"/>
                    <a:pt x="427640" y="25320"/>
                  </a:cubicBezTo>
                  <a:close/>
                </a:path>
              </a:pathLst>
            </a:custGeom>
            <a:solidFill>
              <a:srgbClr val="EDB9B0"/>
            </a:solidFill>
            <a:ln w="38100" cap="rnd">
              <a:solidFill>
                <a:srgbClr val="CE6056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38745" y="2828610"/>
            <a:ext cx="4814888" cy="1509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5489">
                <a:solidFill>
                  <a:srgbClr val="843730"/>
                </a:solidFill>
                <a:latin typeface="Itim"/>
                <a:ea typeface="Itim"/>
                <a:cs typeface="Itim"/>
                <a:sym typeface="Itim"/>
              </a:rPr>
              <a:t>personal: </a:t>
            </a:r>
          </a:p>
          <a:p>
            <a:pPr algn="ctr">
              <a:lnSpc>
                <a:spcPts val="5874"/>
              </a:lnSpc>
            </a:pPr>
            <a:endParaRPr lang="en-US" sz="5489">
              <a:solidFill>
                <a:srgbClr val="843730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85370" y="3578778"/>
            <a:ext cx="3921639" cy="88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Graduarme con buen promedio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66622" y="3550203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66622" y="4981108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55991" y="6439333"/>
            <a:ext cx="1365508" cy="72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</a:pPr>
            <a:r>
              <a:rPr lang="en-US" sz="4766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85370" y="5007442"/>
            <a:ext cx="3921639" cy="88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Estudiar ciencias forenses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85370" y="6457184"/>
            <a:ext cx="3921639" cy="45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93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Viajar a Rusia o praga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7530" y="1189495"/>
            <a:ext cx="14232939" cy="7908010"/>
          </a:xfrm>
          <a:custGeom>
            <a:avLst/>
            <a:gdLst/>
            <a:ahLst/>
            <a:cxnLst/>
            <a:rect l="l" t="t" r="r" b="b"/>
            <a:pathLst>
              <a:path w="14232939" h="7908010">
                <a:moveTo>
                  <a:pt x="0" y="0"/>
                </a:moveTo>
                <a:lnTo>
                  <a:pt x="14232940" y="0"/>
                </a:lnTo>
                <a:lnTo>
                  <a:pt x="14232940" y="7908010"/>
                </a:lnTo>
                <a:lnTo>
                  <a:pt x="0" y="790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30754" y="3288372"/>
            <a:ext cx="9771523" cy="314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7B9B7A"/>
                </a:solidFill>
                <a:latin typeface="Scripter"/>
                <a:ea typeface="Scripter"/>
                <a:cs typeface="Scripter"/>
                <a:sym typeface="Scripter"/>
              </a:rPr>
              <a:t>Gracias</a:t>
            </a:r>
          </a:p>
        </p:txBody>
      </p:sp>
      <p:sp>
        <p:nvSpPr>
          <p:cNvPr id="4" name="Freeform 4"/>
          <p:cNvSpPr/>
          <p:nvPr/>
        </p:nvSpPr>
        <p:spPr>
          <a:xfrm>
            <a:off x="-700331" y="2343396"/>
            <a:ext cx="4931085" cy="4987191"/>
          </a:xfrm>
          <a:custGeom>
            <a:avLst/>
            <a:gdLst/>
            <a:ahLst/>
            <a:cxnLst/>
            <a:rect l="l" t="t" r="r" b="b"/>
            <a:pathLst>
              <a:path w="4931085" h="4987191">
                <a:moveTo>
                  <a:pt x="0" y="0"/>
                </a:moveTo>
                <a:lnTo>
                  <a:pt x="4931085" y="0"/>
                </a:lnTo>
                <a:lnTo>
                  <a:pt x="4931085" y="4987191"/>
                </a:lnTo>
                <a:lnTo>
                  <a:pt x="0" y="498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57246" y="2343396"/>
            <a:ext cx="4931085" cy="4987191"/>
          </a:xfrm>
          <a:custGeom>
            <a:avLst/>
            <a:gdLst/>
            <a:ahLst/>
            <a:cxnLst/>
            <a:rect l="l" t="t" r="r" b="b"/>
            <a:pathLst>
              <a:path w="4931085" h="4987191">
                <a:moveTo>
                  <a:pt x="0" y="0"/>
                </a:moveTo>
                <a:lnTo>
                  <a:pt x="4931085" y="0"/>
                </a:lnTo>
                <a:lnTo>
                  <a:pt x="4931085" y="4987191"/>
                </a:lnTo>
                <a:lnTo>
                  <a:pt x="0" y="49871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93959">
            <a:off x="536369" y="7862200"/>
            <a:ext cx="2982323" cy="2792200"/>
          </a:xfrm>
          <a:custGeom>
            <a:avLst/>
            <a:gdLst/>
            <a:ahLst/>
            <a:cxnLst/>
            <a:rect l="l" t="t" r="r" b="b"/>
            <a:pathLst>
              <a:path w="2982323" h="2792200">
                <a:moveTo>
                  <a:pt x="0" y="0"/>
                </a:moveTo>
                <a:lnTo>
                  <a:pt x="2982323" y="0"/>
                </a:lnTo>
                <a:lnTo>
                  <a:pt x="2982323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65365" y="3071147"/>
            <a:ext cx="9771523" cy="314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53"/>
              </a:lnSpc>
            </a:pPr>
            <a:r>
              <a:rPr lang="en-US" sz="20984">
                <a:solidFill>
                  <a:srgbClr val="EC7267"/>
                </a:solidFill>
                <a:latin typeface="Scripter"/>
                <a:ea typeface="Scripter"/>
                <a:cs typeface="Scripter"/>
                <a:sym typeface="Scripter"/>
              </a:rPr>
              <a:t>Gracias</a:t>
            </a:r>
          </a:p>
        </p:txBody>
      </p:sp>
      <p:sp>
        <p:nvSpPr>
          <p:cNvPr id="8" name="Freeform 8"/>
          <p:cNvSpPr/>
          <p:nvPr/>
        </p:nvSpPr>
        <p:spPr>
          <a:xfrm rot="-593959" flipH="1">
            <a:off x="13322652" y="7701405"/>
            <a:ext cx="2982323" cy="2792200"/>
          </a:xfrm>
          <a:custGeom>
            <a:avLst/>
            <a:gdLst/>
            <a:ahLst/>
            <a:cxnLst/>
            <a:rect l="l" t="t" r="r" b="b"/>
            <a:pathLst>
              <a:path w="2982323" h="2792200">
                <a:moveTo>
                  <a:pt x="2982323" y="0"/>
                </a:moveTo>
                <a:lnTo>
                  <a:pt x="0" y="0"/>
                </a:lnTo>
                <a:lnTo>
                  <a:pt x="0" y="2792200"/>
                </a:lnTo>
                <a:lnTo>
                  <a:pt x="2982323" y="2792200"/>
                </a:lnTo>
                <a:lnTo>
                  <a:pt x="298232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cp:lastModifiedBy>Kid2 Inei</cp:lastModifiedBy>
  <cp:revision>2</cp:revision>
  <dcterms:created xsi:type="dcterms:W3CDTF">2006-08-16T00:00:00Z</dcterms:created>
  <dcterms:modified xsi:type="dcterms:W3CDTF">2024-09-23T06:42:40Z</dcterms:modified>
  <dc:identifier>DAGRjewQvec</dc:identifier>
</cp:coreProperties>
</file>