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A10B4-8F83-9B73-3F25-53D972BAD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D67D0DF-BC83-CA89-0816-2BBB51C89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35E720-F4EE-C795-1119-360FF5C8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A399A-C84D-B8D9-78E0-0E47F951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BAE0A1-CEA7-3523-0E7F-8291139F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2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76003-9A6F-57DB-125D-692D0FC2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A8E70C-545C-5E51-13C1-DABA8E006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F2CE54-1215-F86E-A981-3D65B2C9A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1765AC-BF1B-26B9-4F78-D74F4DA3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96A4CD-733B-24BD-F12D-A5C1A6ED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477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CFCF2D-AA2D-8618-6442-01E2D5CB0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DE8D4D-9A8C-C6DC-370E-F03099EC3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1F02D-CE5B-14CE-DF44-80F25014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C1D43F-F0D1-A16C-561A-480C944F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B6E711-B496-5418-CFC2-077155FD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4318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6B3F-10FF-E84E-7DEA-E5140B20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A34981-C47D-2070-22B0-C5A1A07A3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DF56C9-6E05-2E5A-2355-754B431B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9A6187-C9CC-C0C2-84F3-547B4E84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3EDA60-5D19-F621-4784-4F642586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50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773E0-4C17-C2BB-4420-B927AC0D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545ABF-6576-6179-61CD-25BFB941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EB553-B261-0376-DBA2-826AC6DE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3623D8-045A-E5F6-9929-F5A67C41E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2F282A-A4C8-CB2A-6C59-211E7628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9013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EB7C5-8516-E204-8772-B5322374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74C1-927A-5313-09DB-295BCA878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7379A3-904D-475B-F749-8CB1A906F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2F342F-88D0-965A-942B-238E3A1F5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431EFA-C441-E198-701D-718BD7E6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92EA67-DC29-5F2B-1A4D-720B08B1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6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0C017-684A-FD55-EAFB-1EBA7EAF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A394F0-E8ED-2A02-4E66-4CFE635E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76F543-B3FE-D8A8-C4AC-83703AFA0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3A1D3A-EBC8-E0F0-EAF3-8ABADF568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E52FE0-29A5-936E-7EC9-64DDAF06A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4957C3-D100-02FB-629B-E9342A68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13544B-49FB-D504-D411-1C66E8861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C1F968-53DC-D21A-3148-EE4D3F28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302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87362-3F55-C323-D25A-860564F8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4D42F7-E8E8-1A2F-0F60-0EFF1066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832D16-DD76-3C64-0442-B75DD4FD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7F7E3D7-788C-4220-F2E8-A1861148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497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70EED5-2158-369E-CD7F-90812F92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230718-9D94-71D7-BF04-D932EA9C9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969465-B4FE-FA37-69AC-4C402BF0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042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09EE8-EE42-D01D-E05A-CDB670CB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640C3-F40B-CA99-99A4-F3DCF47AF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6308BC-6A6D-11D8-D906-9E1686A1D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0D565B-3138-0895-13FE-6D1B470F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7B553E-58BE-CAA0-7007-883376E6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FB3600-9F53-8EDD-41A2-F7BBA068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395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628C-2E5C-BE64-5764-55EB366E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9319FA-D60D-4D74-879D-914B56900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A0FA68-F90C-8238-A9D7-9F07AFC8A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5A59D5-1F4F-AE55-2071-422AEA8B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E28ECE-C1F6-EB70-530E-941AAD8C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6A7CD1-1E3E-8AAE-7BA2-DA73BA85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34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2A6442-7519-271D-D4A7-DF6486FF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467784-5EE3-38CA-7E64-F0288FEFD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929C5F-0895-CB91-D18F-502AEB25D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0110E6-8D2E-E44D-BFAD-516C42269614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4CDA4D-9654-D7E2-07D0-30345691E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6EA1B-8F26-3026-DBB7-B6B509E66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A327B8-4840-F84C-892D-631C664D8C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16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CED817-A516-58EC-DE2E-D7BBFB2CD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-4" b="65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D4EF7D-CF7E-BBD3-4792-F3D0B616E289}"/>
              </a:ext>
            </a:extLst>
          </p:cNvPr>
          <p:cNvSpPr txBox="1"/>
          <p:nvPr/>
        </p:nvSpPr>
        <p:spPr>
          <a:xfrm>
            <a:off x="3190876" y="116114"/>
            <a:ext cx="6659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b="1" dirty="0">
                <a:solidFill>
                  <a:schemeClr val="bg1"/>
                </a:solidFill>
                <a:latin typeface="Bookman Old Style" panose="020F0302020204030204" pitchFamily="34" charset="0"/>
              </a:rPr>
              <a:t>Buenos días, mi nombre es Anthony y hoy presentaré mis metas a corto, mediano y largo plazo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11D8A2-0883-18EE-1744-E61229365697}"/>
              </a:ext>
            </a:extLst>
          </p:cNvPr>
          <p:cNvSpPr txBox="1"/>
          <p:nvPr/>
        </p:nvSpPr>
        <p:spPr>
          <a:xfrm>
            <a:off x="5180219" y="24469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C84EAA-C369-E32D-5628-6BC816CB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8603">
            <a:off x="8843526" y="266089"/>
            <a:ext cx="3287828" cy="26245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71A6CA-3117-2760-2E98-E3810F0AD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105">
            <a:off x="375838" y="631339"/>
            <a:ext cx="2262638" cy="21332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0DCE0D-14F5-7350-E739-7E6996549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2437">
            <a:off x="4927113" y="2261928"/>
            <a:ext cx="2327817" cy="25540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04CEC2D-7E4A-CFC9-BC07-B076A2F0F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5412">
            <a:off x="1868768" y="1735888"/>
            <a:ext cx="2886255" cy="25060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DCAEEE-A5E3-C664-C285-0B608A4E5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179">
            <a:off x="136175" y="4162387"/>
            <a:ext cx="2741962" cy="30378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40BD89A-0D83-0AA0-D529-C3A29A119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938">
            <a:off x="2719867" y="4594300"/>
            <a:ext cx="2876906" cy="246835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A429E60-C351-6404-3913-9072344CB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5308">
            <a:off x="7065442" y="4104603"/>
            <a:ext cx="2507426" cy="29554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6BF6D2-F7CC-75C9-C83D-98A0955EF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6320">
            <a:off x="6565211" y="1285976"/>
            <a:ext cx="2628900" cy="28330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57CBB18-80E7-D30A-C550-617CFA9A8C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879">
            <a:off x="9072875" y="2706120"/>
            <a:ext cx="3082439" cy="41148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8565F63-DB0F-754F-A5E3-43F2C7FDAC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471">
            <a:off x="-125833" y="2101763"/>
            <a:ext cx="2122740" cy="23273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1EA4D01-D678-6A0D-1932-20014A2111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185">
            <a:off x="3650221" y="3419491"/>
            <a:ext cx="1625600" cy="16256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9EF6C88-987E-8893-19A1-EE9645002A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3969">
            <a:off x="4917933" y="4683718"/>
            <a:ext cx="2813114" cy="215550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8E7A1AC-4335-E9EF-15E3-C43446F037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8939">
            <a:off x="4105856" y="1470850"/>
            <a:ext cx="1629818" cy="13946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70AE51E-FBFA-CF2B-3B60-E66B3A7412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703">
            <a:off x="358183" y="603146"/>
            <a:ext cx="2324100" cy="23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7A44F7-575E-CC36-5149-F0CEA546E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8" b="8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1C1906F-7F3C-922D-A279-B7A94AC4994E}"/>
              </a:ext>
            </a:extLst>
          </p:cNvPr>
          <p:cNvSpPr txBox="1"/>
          <p:nvPr/>
        </p:nvSpPr>
        <p:spPr>
          <a:xfrm>
            <a:off x="3066344" y="3388"/>
            <a:ext cx="605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3200" dirty="0">
                <a:solidFill>
                  <a:schemeClr val="bg1"/>
                </a:solidFill>
                <a:latin typeface="Bookman Old Style" panose="02050604050505020204" pitchFamily="18" charset="0"/>
              </a:rPr>
              <a:t>Metas a corto plazo (1 mes)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088EB3-9300-4663-D6B0-9C0DEFC8C0EB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08A61A-8F09-1504-03D4-47DAC937AB42}"/>
              </a:ext>
            </a:extLst>
          </p:cNvPr>
          <p:cNvSpPr txBox="1"/>
          <p:nvPr/>
        </p:nvSpPr>
        <p:spPr>
          <a:xfrm>
            <a:off x="5181600" y="2514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/>
              <a:t>Mi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0A52CB0-0B9B-ED0F-00E9-F650CC5BD52C}"/>
              </a:ext>
            </a:extLst>
          </p:cNvPr>
          <p:cNvSpPr txBox="1"/>
          <p:nvPr/>
        </p:nvSpPr>
        <p:spPr>
          <a:xfrm>
            <a:off x="502059" y="737008"/>
            <a:ext cx="320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Mejorar como persona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681325-52A0-57C4-4B9F-391620A789C4}"/>
              </a:ext>
            </a:extLst>
          </p:cNvPr>
          <p:cNvSpPr txBox="1"/>
          <p:nvPr/>
        </p:nvSpPr>
        <p:spPr>
          <a:xfrm>
            <a:off x="4617415" y="764933"/>
            <a:ext cx="320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Tener nuevos hábitos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890447-FE12-9AD7-C14D-DFFAF3D71B2D}"/>
              </a:ext>
            </a:extLst>
          </p:cNvPr>
          <p:cNvSpPr txBox="1"/>
          <p:nvPr/>
        </p:nvSpPr>
        <p:spPr>
          <a:xfrm>
            <a:off x="8482487" y="720805"/>
            <a:ext cx="2381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Adentrarme más en la música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D3FB58-776B-19C0-8D13-0AE831CCFBC7}"/>
              </a:ext>
            </a:extLst>
          </p:cNvPr>
          <p:cNvSpPr txBox="1"/>
          <p:nvPr/>
        </p:nvSpPr>
        <p:spPr>
          <a:xfrm>
            <a:off x="-22434" y="1595930"/>
            <a:ext cx="42417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Escogí mejorar como persona, por que no me está gustando mi manera de ser, soy muy irrespetuoso, irresponsable, y muchas otras cosas más, me estoy dando cuenta de cómo puede afectarles a los demás, y me gustaría cambiar eso de mi para ser mejor persona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57C294-27C0-C819-C91F-81707E227924}"/>
              </a:ext>
            </a:extLst>
          </p:cNvPr>
          <p:cNvSpPr txBox="1"/>
          <p:nvPr/>
        </p:nvSpPr>
        <p:spPr>
          <a:xfrm>
            <a:off x="5180219" y="24745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B6AC8AF-02F1-4937-0CC9-61C42EFF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11185" flipV="1">
            <a:off x="1183596" y="4548571"/>
            <a:ext cx="2061959" cy="194855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AADED73-68A8-26B9-04F2-A45538EBF5D4}"/>
              </a:ext>
            </a:extLst>
          </p:cNvPr>
          <p:cNvSpPr txBox="1"/>
          <p:nvPr/>
        </p:nvSpPr>
        <p:spPr>
          <a:xfrm>
            <a:off x="4404078" y="1655754"/>
            <a:ext cx="30267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Decidí</a:t>
            </a:r>
            <a:r>
              <a:rPr lang="es-MX" dirty="0">
                <a:solidFill>
                  <a:schemeClr val="bg1"/>
                </a:solidFill>
              </a:rPr>
              <a:t> tener Nuevos hábitos ya que los que tengo actualmente no me gustan, siento que me estoy dañando a mi mismo, por eso quiero tener nuevos hábitos, para mejorar físicamente y mentalmente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E8A97F-99B7-E902-3C59-27866DEFFE2F}"/>
              </a:ext>
            </a:extLst>
          </p:cNvPr>
          <p:cNvSpPr txBox="1"/>
          <p:nvPr/>
        </p:nvSpPr>
        <p:spPr>
          <a:xfrm>
            <a:off x="5131904" y="24745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F4A2F3A-6223-6537-84FE-673B2524E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695" y="4023145"/>
            <a:ext cx="1744773" cy="274144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BF5E846-DE93-21AC-B2B5-A0F0B607140D}"/>
              </a:ext>
            </a:extLst>
          </p:cNvPr>
          <p:cNvSpPr txBox="1"/>
          <p:nvPr/>
        </p:nvSpPr>
        <p:spPr>
          <a:xfrm>
            <a:off x="7848860" y="1903706"/>
            <a:ext cx="4008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Me gustaría adentrarme más en la música porque siendo que soy muy cerrado en el aspecto de escuchar nueva música, quiero dejar de ser así de cerrado y escuchar nueva música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285A0DE-10D1-92CB-F91A-D47CBED04627}"/>
              </a:ext>
            </a:extLst>
          </p:cNvPr>
          <p:cNvSpPr txBox="1"/>
          <p:nvPr/>
        </p:nvSpPr>
        <p:spPr>
          <a:xfrm>
            <a:off x="5131904" y="247456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3780656-F377-3B31-3D40-E39550F3E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290" y="3839883"/>
            <a:ext cx="2185961" cy="30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A69F51-FC07-7DAE-D54E-C3B8CDF2C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363DFE-D4D7-1972-8AE8-D4400B027E7A}"/>
              </a:ext>
            </a:extLst>
          </p:cNvPr>
          <p:cNvSpPr txBox="1"/>
          <p:nvPr/>
        </p:nvSpPr>
        <p:spPr>
          <a:xfrm>
            <a:off x="2915355" y="0"/>
            <a:ext cx="636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Metas a mediano plazo (6 meses)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36FCED-06D2-95FD-F084-1B2F673F5383}"/>
              </a:ext>
            </a:extLst>
          </p:cNvPr>
          <p:cNvSpPr txBox="1"/>
          <p:nvPr/>
        </p:nvSpPr>
        <p:spPr>
          <a:xfrm>
            <a:off x="4905180" y="833348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Ser más </a:t>
            </a:r>
            <a:r>
              <a:rPr lang="es-MX" sz="24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empatico</a:t>
            </a:r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156EDA-9EB6-D561-279D-7D81CA39CF22}"/>
              </a:ext>
            </a:extLst>
          </p:cNvPr>
          <p:cNvSpPr txBox="1"/>
          <p:nvPr/>
        </p:nvSpPr>
        <p:spPr>
          <a:xfrm>
            <a:off x="323412" y="282209"/>
            <a:ext cx="336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Tener una guitarra eléctrica y aprender a tocarla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B64C8D-4ECD-DE9F-9EB2-56412E2BC39D}"/>
              </a:ext>
            </a:extLst>
          </p:cNvPr>
          <p:cNvSpPr txBox="1"/>
          <p:nvPr/>
        </p:nvSpPr>
        <p:spPr>
          <a:xfrm>
            <a:off x="8703287" y="282208"/>
            <a:ext cx="280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Tenerle más paciencia a mis hermanos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7826CE-5862-BC4D-3FE0-BAEF1166813E}"/>
              </a:ext>
            </a:extLst>
          </p:cNvPr>
          <p:cNvSpPr txBox="1"/>
          <p:nvPr/>
        </p:nvSpPr>
        <p:spPr>
          <a:xfrm>
            <a:off x="398154" y="1594909"/>
            <a:ext cx="33695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Quiero aprender a tocar la guitarra porque es un instrumento que me llama mucho la atención, la batería también pero la guitarra me llama más la atención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F3138B-2F96-BB16-4132-D6F663BBCBE9}"/>
              </a:ext>
            </a:extLst>
          </p:cNvPr>
          <p:cNvSpPr txBox="1"/>
          <p:nvPr/>
        </p:nvSpPr>
        <p:spPr>
          <a:xfrm>
            <a:off x="5180219" y="248146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FF67C00-35AF-F43E-569C-857AF2768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0" y="3954049"/>
            <a:ext cx="2695380" cy="290395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674AB51-0C4A-6F30-BC2E-9EB73E14D8E1}"/>
              </a:ext>
            </a:extLst>
          </p:cNvPr>
          <p:cNvSpPr txBox="1"/>
          <p:nvPr/>
        </p:nvSpPr>
        <p:spPr>
          <a:xfrm>
            <a:off x="4164298" y="1843152"/>
            <a:ext cx="4133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Quiero ser más </a:t>
            </a:r>
            <a:r>
              <a:rPr lang="es-MX" sz="2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empatico</a:t>
            </a:r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por que me doy cuenta de que no soy nada </a:t>
            </a:r>
            <a:r>
              <a:rPr lang="es-MX" sz="2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empatico</a:t>
            </a:r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, no sé en qué manera mi falta de empatía le puede hacer daño a las personas, pero quiero cambiar eso 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CEB8A1D-BF91-0B96-8541-B35A3559BD5C}"/>
              </a:ext>
            </a:extLst>
          </p:cNvPr>
          <p:cNvSpPr txBox="1"/>
          <p:nvPr/>
        </p:nvSpPr>
        <p:spPr>
          <a:xfrm>
            <a:off x="5180219" y="248146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E3B9BB9-9BA1-108D-8152-81C5ACDED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478" y="4207990"/>
            <a:ext cx="2475349" cy="239606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940820A-CB80-D0AC-6888-EA249632D545}"/>
              </a:ext>
            </a:extLst>
          </p:cNvPr>
          <p:cNvSpPr txBox="1"/>
          <p:nvPr/>
        </p:nvSpPr>
        <p:spPr>
          <a:xfrm>
            <a:off x="8693963" y="1482537"/>
            <a:ext cx="35249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Yo no es que sea muy paciente con mis hermanos, al contrario, me despertó muy fácil y rápido, mi manera de ser les esta fechando mucho, no quiero que les afecte en nada, por eso quiero cambiar mi manera de ser con ellos 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528540CF-B3D5-B014-D126-04D836788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82" y="469755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42C72AC-3DF1-ABFB-08E8-4EDB6C793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3ACF43C-E4B6-1FF5-8CB3-122CDD2FBB3D}"/>
              </a:ext>
            </a:extLst>
          </p:cNvPr>
          <p:cNvSpPr txBox="1"/>
          <p:nvPr/>
        </p:nvSpPr>
        <p:spPr>
          <a:xfrm>
            <a:off x="2477911" y="129822"/>
            <a:ext cx="723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Metas a largo plazo (1 año o más)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ECFE19-6EE8-77B0-E2EF-7B3CBBA76F20}"/>
              </a:ext>
            </a:extLst>
          </p:cNvPr>
          <p:cNvSpPr txBox="1"/>
          <p:nvPr/>
        </p:nvSpPr>
        <p:spPr>
          <a:xfrm>
            <a:off x="1179689" y="128995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Mejorar en básquet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D0C29A-EB33-A181-539C-47B301375C52}"/>
              </a:ext>
            </a:extLst>
          </p:cNvPr>
          <p:cNvSpPr txBox="1"/>
          <p:nvPr/>
        </p:nvSpPr>
        <p:spPr>
          <a:xfrm>
            <a:off x="8223955" y="1351508"/>
            <a:ext cx="242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Sacar mejores Calificaciones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1251A4-062D-3FB2-BE81-FCBAE497AEED}"/>
              </a:ext>
            </a:extLst>
          </p:cNvPr>
          <p:cNvSpPr txBox="1"/>
          <p:nvPr/>
        </p:nvSpPr>
        <p:spPr>
          <a:xfrm>
            <a:off x="736601" y="2601359"/>
            <a:ext cx="2714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solidFill>
                  <a:schemeClr val="bg1"/>
                </a:solidFill>
                <a:latin typeface="Bookman Old Style" panose="02050604050505020204" pitchFamily="18" charset="0"/>
              </a:rPr>
              <a:t>Quiero mejorar en básquet porque muchas personas me han dicho un te go mucho potencial y puedo ser el futuro de </a:t>
            </a:r>
            <a:r>
              <a:rPr lang="es-MX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inei</a:t>
            </a:r>
            <a:r>
              <a:rPr lang="es-MX" dirty="0">
                <a:solidFill>
                  <a:schemeClr val="bg1"/>
                </a:solidFill>
                <a:latin typeface="Bookman Old Style" panose="02050604050505020204" pitchFamily="18" charset="0"/>
              </a:rPr>
              <a:t> en básquet, eso me motiva a mejorar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0E1D57-9644-8C77-C2BE-C5060D52E286}"/>
              </a:ext>
            </a:extLst>
          </p:cNvPr>
          <p:cNvSpPr txBox="1"/>
          <p:nvPr/>
        </p:nvSpPr>
        <p:spPr>
          <a:xfrm>
            <a:off x="7498642" y="2120950"/>
            <a:ext cx="3880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Quiero sacar mejores calificaciones porque el año pasado salí demasiado bajo a comparación de otros años, y quiero mejorar esas calificaciones </a:t>
            </a:r>
          </a:p>
        </p:txBody>
      </p:sp>
    </p:spTree>
    <p:extLst>
      <p:ext uri="{BB962C8B-B14F-4D97-AF65-F5344CB8AC3E}">
        <p14:creationId xmlns:p14="http://schemas.microsoft.com/office/powerpoint/2010/main" val="173579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53DABD-626B-0A67-0389-1285E2391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712" y="-14149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094AA7-41E8-3B6D-33E3-60A3568280C5}"/>
              </a:ext>
            </a:extLst>
          </p:cNvPr>
          <p:cNvSpPr txBox="1"/>
          <p:nvPr/>
        </p:nvSpPr>
        <p:spPr>
          <a:xfrm>
            <a:off x="4095043" y="0"/>
            <a:ext cx="36660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dirty="0">
                <a:solidFill>
                  <a:schemeClr val="bg1"/>
                </a:solidFill>
                <a:latin typeface="Bookman Old Style" panose="02050604050505020204" pitchFamily="18" charset="0"/>
              </a:rPr>
              <a:t>Bueno eso ha sido todo por mi presentación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ECA6D1-3EB4-B8F4-A6EB-67941DC80D9D}"/>
              </a:ext>
            </a:extLst>
          </p:cNvPr>
          <p:cNvSpPr txBox="1"/>
          <p:nvPr/>
        </p:nvSpPr>
        <p:spPr>
          <a:xfrm>
            <a:off x="7709071" y="150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/>
              <a:t>(</a:t>
            </a:r>
            <a:r>
              <a:rPr lang="es-MX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Aceptó críticas constructiva)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EB2EB9D-1A33-C9E9-3390-12A34E9C0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578">
            <a:off x="383465" y="179024"/>
            <a:ext cx="2411942" cy="24119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57444F8-EDCE-37D5-2386-79BAD0998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96">
            <a:off x="229951" y="3955326"/>
            <a:ext cx="2718970" cy="27189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A61D17-F147-1EE2-B247-24CC52B18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1928">
            <a:off x="1333546" y="2447630"/>
            <a:ext cx="2331440" cy="23932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7599A1D-815D-B3A5-4469-2EB7C581E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579">
            <a:off x="9077994" y="1071899"/>
            <a:ext cx="3025051" cy="26589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8D6826-1074-AE3C-5388-E7BC339A6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191">
            <a:off x="8655483" y="3479486"/>
            <a:ext cx="2840575" cy="33597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4DDFF07-2921-041E-722F-C325D22FF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374">
            <a:off x="5770338" y="1259995"/>
            <a:ext cx="2315770" cy="31862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2EFC86-1F30-8EBB-26A8-92CC499E8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5188">
            <a:off x="3349390" y="2448947"/>
            <a:ext cx="2582684" cy="396158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005B4B4-3EC5-13F9-28B1-3940E5E564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3088">
            <a:off x="2869709" y="1733659"/>
            <a:ext cx="1622910" cy="112834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9AA19AB-4D8F-1746-3AD6-5897BAA31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587">
            <a:off x="2775099" y="49584"/>
            <a:ext cx="1333726" cy="204182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C930B7B-0198-6D01-7699-91A804689A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5212">
            <a:off x="6099613" y="4435396"/>
            <a:ext cx="2375697" cy="25004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A714A2A-1E5C-2D0A-B68E-DCD674F58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8637">
            <a:off x="8333899" y="2934180"/>
            <a:ext cx="1112764" cy="8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24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3</cp:revision>
  <dcterms:created xsi:type="dcterms:W3CDTF">2024-09-22T20:08:14Z</dcterms:created>
  <dcterms:modified xsi:type="dcterms:W3CDTF">2024-09-23T02:12:43Z</dcterms:modified>
</cp:coreProperties>
</file>