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Antonio" panose="02000503000000000000" pitchFamily="2" charset="0"/>
      <p:regular r:id="rId9"/>
    </p:embeddedFont>
    <p:embeddedFont>
      <p:font typeface="Handy Casual" pitchFamily="2" charset="0"/>
      <p:regular r:id="rId10"/>
    </p:embeddedFont>
    <p:embeddedFont>
      <p:font typeface="Open Sans 1" pitchFamily="2" charset="0"/>
      <p:regular r:id="rId11"/>
    </p:embeddedFont>
    <p:embeddedFont>
      <p:font typeface="Scripter" pitchFamily="2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font" Target="fonts/font4.fntdata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font" Target="fonts/font3.fntdata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font" Target="fonts/font2.fntdata" /><Relationship Id="rId4" Type="http://schemas.openxmlformats.org/officeDocument/2006/relationships/slide" Target="slides/slide3.xml" /><Relationship Id="rId9" Type="http://schemas.openxmlformats.org/officeDocument/2006/relationships/font" Target="fonts/font1.fntdata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svg" /><Relationship Id="rId4" Type="http://schemas.openxmlformats.org/officeDocument/2006/relationships/image" Target="../media/image3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6.svg" /><Relationship Id="rId4" Type="http://schemas.openxmlformats.org/officeDocument/2006/relationships/image" Target="../media/image5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8.svg" /><Relationship Id="rId4" Type="http://schemas.openxmlformats.org/officeDocument/2006/relationships/image" Target="../media/image7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6.svg" /><Relationship Id="rId4" Type="http://schemas.openxmlformats.org/officeDocument/2006/relationships/image" Target="../media/image5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8.svg" /><Relationship Id="rId4" Type="http://schemas.openxmlformats.org/officeDocument/2006/relationships/image" Target="../media/image7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6.svg" /><Relationship Id="rId4" Type="http://schemas.openxmlformats.org/officeDocument/2006/relationships/image" Target="../media/image5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svg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22728" y="-4123228"/>
            <a:ext cx="18533456" cy="18533456"/>
          </a:xfrm>
          <a:custGeom>
            <a:avLst/>
            <a:gdLst/>
            <a:ahLst/>
            <a:cxnLst/>
            <a:rect l="l" t="t" r="r" b="b"/>
            <a:pathLst>
              <a:path w="18533456" h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AutoShape 3"/>
          <p:cNvSpPr/>
          <p:nvPr/>
        </p:nvSpPr>
        <p:spPr>
          <a:xfrm flipV="1">
            <a:off x="1038225" y="0"/>
            <a:ext cx="0" cy="10303804"/>
          </a:xfrm>
          <a:prstGeom prst="line">
            <a:avLst/>
          </a:prstGeom>
          <a:ln w="190500" cap="flat">
            <a:solidFill>
              <a:srgbClr val="FD94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Freeform 4"/>
          <p:cNvSpPr/>
          <p:nvPr/>
        </p:nvSpPr>
        <p:spPr>
          <a:xfrm flipH="1">
            <a:off x="15331322" y="2821544"/>
            <a:ext cx="1633887" cy="2051685"/>
          </a:xfrm>
          <a:custGeom>
            <a:avLst/>
            <a:gdLst/>
            <a:ahLst/>
            <a:cxnLst/>
            <a:rect l="l" t="t" r="r" b="b"/>
            <a:pathLst>
              <a:path w="1633887" h="2051685">
                <a:moveTo>
                  <a:pt x="1633888" y="0"/>
                </a:moveTo>
                <a:lnTo>
                  <a:pt x="0" y="0"/>
                </a:lnTo>
                <a:lnTo>
                  <a:pt x="0" y="2051685"/>
                </a:lnTo>
                <a:lnTo>
                  <a:pt x="1633888" y="2051685"/>
                </a:lnTo>
                <a:lnTo>
                  <a:pt x="1633888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2711073" y="5858588"/>
            <a:ext cx="13993176" cy="1832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FD94BD"/>
                </a:solidFill>
                <a:latin typeface="Scripter"/>
                <a:ea typeface="Scripter"/>
                <a:cs typeface="Scripter"/>
                <a:sym typeface="Scripter"/>
              </a:rPr>
              <a:t> Proyecto de vida</a:t>
            </a:r>
          </a:p>
        </p:txBody>
      </p:sp>
      <p:sp>
        <p:nvSpPr>
          <p:cNvPr id="6" name="Freeform 6"/>
          <p:cNvSpPr/>
          <p:nvPr/>
        </p:nvSpPr>
        <p:spPr>
          <a:xfrm flipV="1">
            <a:off x="2606298" y="5006579"/>
            <a:ext cx="1633887" cy="2051685"/>
          </a:xfrm>
          <a:custGeom>
            <a:avLst/>
            <a:gdLst/>
            <a:ahLst/>
            <a:cxnLst/>
            <a:rect l="l" t="t" r="r" b="b"/>
            <a:pathLst>
              <a:path w="1633887" h="2051685">
                <a:moveTo>
                  <a:pt x="0" y="2051685"/>
                </a:moveTo>
                <a:lnTo>
                  <a:pt x="1633888" y="2051685"/>
                </a:lnTo>
                <a:lnTo>
                  <a:pt x="1633888" y="0"/>
                </a:lnTo>
                <a:lnTo>
                  <a:pt x="0" y="0"/>
                </a:lnTo>
                <a:lnTo>
                  <a:pt x="0" y="205168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2711073" y="4066462"/>
            <a:ext cx="13993176" cy="1832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Presentación de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711073" y="2595802"/>
            <a:ext cx="13993176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70"/>
              </a:lnSpc>
            </a:pPr>
            <a:endParaRPr lang="en-US" sz="3000" dirty="0">
              <a:solidFill>
                <a:srgbClr val="000000"/>
              </a:solidFill>
              <a:latin typeface="Antonio"/>
              <a:ea typeface="Antonio"/>
              <a:cs typeface="Antonio"/>
              <a:sym typeface="Antoni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22728" y="-4123228"/>
            <a:ext cx="18533456" cy="18533456"/>
          </a:xfrm>
          <a:custGeom>
            <a:avLst/>
            <a:gdLst/>
            <a:ahLst/>
            <a:cxnLst/>
            <a:rect l="l" t="t" r="r" b="b"/>
            <a:pathLst>
              <a:path w="18533456" h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AutoShape 3"/>
          <p:cNvSpPr/>
          <p:nvPr/>
        </p:nvSpPr>
        <p:spPr>
          <a:xfrm flipV="1">
            <a:off x="1038225" y="0"/>
            <a:ext cx="0" cy="10303804"/>
          </a:xfrm>
          <a:prstGeom prst="line">
            <a:avLst/>
          </a:prstGeom>
          <a:ln w="190500" cap="flat">
            <a:solidFill>
              <a:srgbClr val="FD94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Freeform 4"/>
          <p:cNvSpPr/>
          <p:nvPr/>
        </p:nvSpPr>
        <p:spPr>
          <a:xfrm>
            <a:off x="2885161" y="1931454"/>
            <a:ext cx="13641894" cy="6424092"/>
          </a:xfrm>
          <a:custGeom>
            <a:avLst/>
            <a:gdLst/>
            <a:ahLst/>
            <a:cxnLst/>
            <a:rect l="l" t="t" r="r" b="b"/>
            <a:pathLst>
              <a:path w="13641894" h="6424092">
                <a:moveTo>
                  <a:pt x="0" y="0"/>
                </a:moveTo>
                <a:lnTo>
                  <a:pt x="13641894" y="0"/>
                </a:lnTo>
                <a:lnTo>
                  <a:pt x="13641894" y="6424092"/>
                </a:lnTo>
                <a:lnTo>
                  <a:pt x="0" y="64240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874249" y="3164641"/>
            <a:ext cx="10681462" cy="1978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43"/>
              </a:lnSpc>
            </a:pPr>
            <a:r>
              <a:rPr lang="en-US" sz="8048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Metas personales y colectivas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874249" y="4965600"/>
            <a:ext cx="10681462" cy="47815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Corto plazo 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Medio plazo 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Largo plazo</a:t>
            </a:r>
          </a:p>
          <a:p>
            <a:pPr algn="l">
              <a:lnSpc>
                <a:spcPts val="4200"/>
              </a:lnSpc>
            </a:pPr>
            <a:endParaRPr lang="en-US" sz="3000">
              <a:solidFill>
                <a:srgbClr val="000000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algn="l">
              <a:lnSpc>
                <a:spcPts val="4200"/>
              </a:lnSpc>
            </a:pPr>
            <a:endParaRPr lang="en-US" sz="3000">
              <a:solidFill>
                <a:srgbClr val="000000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algn="l">
              <a:lnSpc>
                <a:spcPts val="4200"/>
              </a:lnSpc>
            </a:pPr>
            <a:endParaRPr lang="en-US" sz="3000">
              <a:solidFill>
                <a:srgbClr val="000000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algn="l">
              <a:lnSpc>
                <a:spcPts val="4200"/>
              </a:lnSpc>
            </a:pPr>
            <a:endParaRPr lang="en-US" sz="3000">
              <a:solidFill>
                <a:srgbClr val="000000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algn="l">
              <a:lnSpc>
                <a:spcPts val="4200"/>
              </a:lnSpc>
            </a:pPr>
            <a:endParaRPr lang="en-US" sz="3000">
              <a:solidFill>
                <a:srgbClr val="000000"/>
              </a:solidFill>
              <a:latin typeface="Open Sans 1"/>
              <a:ea typeface="Open Sans 1"/>
              <a:cs typeface="Open Sans 1"/>
              <a:sym typeface="Open Sans 1"/>
            </a:endParaRPr>
          </a:p>
          <a:p>
            <a:pPr algn="l">
              <a:lnSpc>
                <a:spcPts val="4200"/>
              </a:lnSpc>
            </a:pPr>
            <a:endParaRPr lang="en-US" sz="3000">
              <a:solidFill>
                <a:srgbClr val="000000"/>
              </a:solidFill>
              <a:latin typeface="Open Sans 1"/>
              <a:ea typeface="Open Sans 1"/>
              <a:cs typeface="Open Sans 1"/>
              <a:sym typeface="Open Sans 1"/>
            </a:endParaRPr>
          </a:p>
        </p:txBody>
      </p:sp>
      <p:grpSp>
        <p:nvGrpSpPr>
          <p:cNvPr id="7" name="Group 7"/>
          <p:cNvGrpSpPr/>
          <p:nvPr/>
        </p:nvGrpSpPr>
        <p:grpSpPr>
          <a:xfrm rot="1690470">
            <a:off x="12871981" y="2065015"/>
            <a:ext cx="4610308" cy="879144"/>
            <a:chOff x="0" y="0"/>
            <a:chExt cx="1214238" cy="23154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214238" cy="231544"/>
            </a:xfrm>
            <a:custGeom>
              <a:avLst/>
              <a:gdLst/>
              <a:ahLst/>
              <a:cxnLst/>
              <a:rect l="l" t="t" r="r" b="b"/>
              <a:pathLst>
                <a:path w="1214238" h="231544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22728" y="-4123228"/>
            <a:ext cx="18533456" cy="18533456"/>
          </a:xfrm>
          <a:custGeom>
            <a:avLst/>
            <a:gdLst/>
            <a:ahLst/>
            <a:cxnLst/>
            <a:rect l="l" t="t" r="r" b="b"/>
            <a:pathLst>
              <a:path w="18533456" h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AutoShape 3"/>
          <p:cNvSpPr/>
          <p:nvPr/>
        </p:nvSpPr>
        <p:spPr>
          <a:xfrm flipV="1">
            <a:off x="1038225" y="0"/>
            <a:ext cx="0" cy="10303804"/>
          </a:xfrm>
          <a:prstGeom prst="line">
            <a:avLst/>
          </a:prstGeom>
          <a:ln w="190500" cap="flat">
            <a:solidFill>
              <a:srgbClr val="FD94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Freeform 4"/>
          <p:cNvSpPr/>
          <p:nvPr/>
        </p:nvSpPr>
        <p:spPr>
          <a:xfrm>
            <a:off x="2015190" y="3508647"/>
            <a:ext cx="14908930" cy="5909358"/>
          </a:xfrm>
          <a:custGeom>
            <a:avLst/>
            <a:gdLst/>
            <a:ahLst/>
            <a:cxnLst/>
            <a:rect l="l" t="t" r="r" b="b"/>
            <a:pathLst>
              <a:path w="14908930" h="5909358">
                <a:moveTo>
                  <a:pt x="0" y="0"/>
                </a:moveTo>
                <a:lnTo>
                  <a:pt x="14908930" y="0"/>
                </a:lnTo>
                <a:lnTo>
                  <a:pt x="14908930" y="5909357"/>
                </a:lnTo>
                <a:lnTo>
                  <a:pt x="0" y="59093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2941556" y="5370977"/>
            <a:ext cx="13056199" cy="1333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8999"/>
              </a:lnSpc>
            </a:pPr>
            <a:r>
              <a:rPr lang="en-US" sz="9999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Corto plazo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941556" y="6948751"/>
            <a:ext cx="13056199" cy="15811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Estudiar para los exámenes </a:t>
            </a:r>
          </a:p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sacar buenas calificaciones </a:t>
            </a:r>
          </a:p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Hacer mi proyecto 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6739420" y="3069075"/>
            <a:ext cx="4610308" cy="879144"/>
            <a:chOff x="0" y="0"/>
            <a:chExt cx="1214238" cy="23154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214238" cy="231544"/>
            </a:xfrm>
            <a:custGeom>
              <a:avLst/>
              <a:gdLst/>
              <a:ahLst/>
              <a:cxnLst/>
              <a:rect l="l" t="t" r="r" b="b"/>
              <a:pathLst>
                <a:path w="1214238" h="231544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22728" y="-4123228"/>
            <a:ext cx="18533456" cy="18533456"/>
          </a:xfrm>
          <a:custGeom>
            <a:avLst/>
            <a:gdLst/>
            <a:ahLst/>
            <a:cxnLst/>
            <a:rect l="l" t="t" r="r" b="b"/>
            <a:pathLst>
              <a:path w="18533456" h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AutoShape 3"/>
          <p:cNvSpPr/>
          <p:nvPr/>
        </p:nvSpPr>
        <p:spPr>
          <a:xfrm flipV="1">
            <a:off x="1038225" y="0"/>
            <a:ext cx="0" cy="10303804"/>
          </a:xfrm>
          <a:prstGeom prst="line">
            <a:avLst/>
          </a:prstGeom>
          <a:ln w="190500" cap="flat">
            <a:solidFill>
              <a:srgbClr val="FD94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Freeform 4"/>
          <p:cNvSpPr/>
          <p:nvPr/>
        </p:nvSpPr>
        <p:spPr>
          <a:xfrm>
            <a:off x="2885161" y="1931454"/>
            <a:ext cx="13641894" cy="6424092"/>
          </a:xfrm>
          <a:custGeom>
            <a:avLst/>
            <a:gdLst/>
            <a:ahLst/>
            <a:cxnLst/>
            <a:rect l="l" t="t" r="r" b="b"/>
            <a:pathLst>
              <a:path w="13641894" h="6424092">
                <a:moveTo>
                  <a:pt x="0" y="0"/>
                </a:moveTo>
                <a:lnTo>
                  <a:pt x="13641894" y="0"/>
                </a:lnTo>
                <a:lnTo>
                  <a:pt x="13641894" y="6424092"/>
                </a:lnTo>
                <a:lnTo>
                  <a:pt x="0" y="64240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874249" y="3387826"/>
            <a:ext cx="10681462" cy="1333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999"/>
              </a:lnSpc>
            </a:pPr>
            <a:r>
              <a:rPr lang="en-US" sz="9999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Medio plazo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874249" y="4965600"/>
            <a:ext cx="10681462" cy="21145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Hacer mi proyecto al 100%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Trabajar en mi proyecto 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Hacerlo lo más perfecto posible </a:t>
            </a:r>
          </a:p>
          <a:p>
            <a:pPr algn="l">
              <a:lnSpc>
                <a:spcPts val="4200"/>
              </a:lnSpc>
            </a:pPr>
            <a:endParaRPr lang="en-US" sz="3000">
              <a:solidFill>
                <a:srgbClr val="000000"/>
              </a:solidFill>
              <a:latin typeface="Open Sans 1"/>
              <a:ea typeface="Open Sans 1"/>
              <a:cs typeface="Open Sans 1"/>
              <a:sym typeface="Open Sans 1"/>
            </a:endParaRPr>
          </a:p>
        </p:txBody>
      </p:sp>
      <p:grpSp>
        <p:nvGrpSpPr>
          <p:cNvPr id="7" name="Group 7"/>
          <p:cNvGrpSpPr/>
          <p:nvPr/>
        </p:nvGrpSpPr>
        <p:grpSpPr>
          <a:xfrm rot="1690470">
            <a:off x="12871981" y="2065015"/>
            <a:ext cx="4610308" cy="879144"/>
            <a:chOff x="0" y="0"/>
            <a:chExt cx="1214238" cy="23154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214238" cy="231544"/>
            </a:xfrm>
            <a:custGeom>
              <a:avLst/>
              <a:gdLst/>
              <a:ahLst/>
              <a:cxnLst/>
              <a:rect l="l" t="t" r="r" b="b"/>
              <a:pathLst>
                <a:path w="1214238" h="231544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22728" y="-4123228"/>
            <a:ext cx="18533456" cy="18533456"/>
          </a:xfrm>
          <a:custGeom>
            <a:avLst/>
            <a:gdLst/>
            <a:ahLst/>
            <a:cxnLst/>
            <a:rect l="l" t="t" r="r" b="b"/>
            <a:pathLst>
              <a:path w="18533456" h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AutoShape 3"/>
          <p:cNvSpPr/>
          <p:nvPr/>
        </p:nvSpPr>
        <p:spPr>
          <a:xfrm flipV="1">
            <a:off x="1038225" y="0"/>
            <a:ext cx="0" cy="10303804"/>
          </a:xfrm>
          <a:prstGeom prst="line">
            <a:avLst/>
          </a:prstGeom>
          <a:ln w="190500" cap="flat">
            <a:solidFill>
              <a:srgbClr val="FD94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Freeform 4"/>
          <p:cNvSpPr/>
          <p:nvPr/>
        </p:nvSpPr>
        <p:spPr>
          <a:xfrm>
            <a:off x="2094683" y="2399854"/>
            <a:ext cx="14908930" cy="5909358"/>
          </a:xfrm>
          <a:custGeom>
            <a:avLst/>
            <a:gdLst/>
            <a:ahLst/>
            <a:cxnLst/>
            <a:rect l="l" t="t" r="r" b="b"/>
            <a:pathLst>
              <a:path w="14908930" h="5909358">
                <a:moveTo>
                  <a:pt x="0" y="0"/>
                </a:moveTo>
                <a:lnTo>
                  <a:pt x="14908930" y="0"/>
                </a:lnTo>
                <a:lnTo>
                  <a:pt x="14908930" y="5909358"/>
                </a:lnTo>
                <a:lnTo>
                  <a:pt x="0" y="59093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2812281" y="4177118"/>
            <a:ext cx="13473735" cy="13622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903"/>
              </a:lnSpc>
            </a:pPr>
            <a:r>
              <a:rPr lang="en-US" sz="11004">
                <a:solidFill>
                  <a:srgbClr val="000000"/>
                </a:solidFill>
                <a:latin typeface="Handy Casual"/>
                <a:ea typeface="Handy Casual"/>
                <a:cs typeface="Handy Casual"/>
                <a:sym typeface="Handy Casual"/>
              </a:rPr>
              <a:t>Largo plazo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12281" y="5849483"/>
            <a:ext cx="13473735" cy="15811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Graduarme de la secundaria </a:t>
            </a:r>
          </a:p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Ir a la preparación que yo quiera seleccionar </a:t>
            </a:r>
          </a:p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ayudar a mis papás con sus trabajos </a:t>
            </a:r>
          </a:p>
        </p:txBody>
      </p:sp>
      <p:grpSp>
        <p:nvGrpSpPr>
          <p:cNvPr id="7" name="Group 7"/>
          <p:cNvGrpSpPr/>
          <p:nvPr/>
        </p:nvGrpSpPr>
        <p:grpSpPr>
          <a:xfrm rot="1833195">
            <a:off x="1535993" y="7604092"/>
            <a:ext cx="2945865" cy="748664"/>
            <a:chOff x="0" y="0"/>
            <a:chExt cx="775866" cy="197179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775866" cy="197179"/>
            </a:xfrm>
            <a:custGeom>
              <a:avLst/>
              <a:gdLst/>
              <a:ahLst/>
              <a:cxnLst/>
              <a:rect l="l" t="t" r="r" b="b"/>
              <a:pathLst>
                <a:path w="775866" h="197179">
                  <a:moveTo>
                    <a:pt x="0" y="0"/>
                  </a:moveTo>
                  <a:lnTo>
                    <a:pt x="775866" y="0"/>
                  </a:lnTo>
                  <a:lnTo>
                    <a:pt x="775866" y="197179"/>
                  </a:lnTo>
                  <a:lnTo>
                    <a:pt x="0" y="197179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775866" cy="2352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 rot="2128045">
            <a:off x="14541926" y="2519588"/>
            <a:ext cx="3488180" cy="748664"/>
            <a:chOff x="0" y="0"/>
            <a:chExt cx="918698" cy="19717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918698" cy="197179"/>
            </a:xfrm>
            <a:custGeom>
              <a:avLst/>
              <a:gdLst/>
              <a:ahLst/>
              <a:cxnLst/>
              <a:rect l="l" t="t" r="r" b="b"/>
              <a:pathLst>
                <a:path w="918698" h="197179">
                  <a:moveTo>
                    <a:pt x="0" y="0"/>
                  </a:moveTo>
                  <a:lnTo>
                    <a:pt x="918698" y="0"/>
                  </a:lnTo>
                  <a:lnTo>
                    <a:pt x="918698" y="197179"/>
                  </a:lnTo>
                  <a:lnTo>
                    <a:pt x="0" y="197179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918698" cy="2352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22728" y="-4123228"/>
            <a:ext cx="18533456" cy="18533456"/>
          </a:xfrm>
          <a:custGeom>
            <a:avLst/>
            <a:gdLst/>
            <a:ahLst/>
            <a:cxnLst/>
            <a:rect l="l" t="t" r="r" b="b"/>
            <a:pathLst>
              <a:path w="18533456" h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AutoShape 3"/>
          <p:cNvSpPr/>
          <p:nvPr/>
        </p:nvSpPr>
        <p:spPr>
          <a:xfrm flipV="1">
            <a:off x="1038225" y="0"/>
            <a:ext cx="0" cy="10303804"/>
          </a:xfrm>
          <a:prstGeom prst="line">
            <a:avLst/>
          </a:prstGeom>
          <a:ln w="190500" cap="flat">
            <a:solidFill>
              <a:srgbClr val="FD94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Freeform 4"/>
          <p:cNvSpPr/>
          <p:nvPr/>
        </p:nvSpPr>
        <p:spPr>
          <a:xfrm>
            <a:off x="2885161" y="1931454"/>
            <a:ext cx="13641894" cy="6424092"/>
          </a:xfrm>
          <a:custGeom>
            <a:avLst/>
            <a:gdLst/>
            <a:ahLst/>
            <a:cxnLst/>
            <a:rect l="l" t="t" r="r" b="b"/>
            <a:pathLst>
              <a:path w="13641894" h="6424092">
                <a:moveTo>
                  <a:pt x="0" y="0"/>
                </a:moveTo>
                <a:lnTo>
                  <a:pt x="13641894" y="0"/>
                </a:lnTo>
                <a:lnTo>
                  <a:pt x="13641894" y="6424092"/>
                </a:lnTo>
                <a:lnTo>
                  <a:pt x="0" y="64240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874249" y="3387826"/>
            <a:ext cx="10681462" cy="1333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999"/>
              </a:lnSpc>
            </a:pPr>
            <a:r>
              <a:rPr lang="en-US" sz="9999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Colectivas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874249" y="4965600"/>
            <a:ext cx="10681462" cy="26479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Corto plazo: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fiesta mexicana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MMedio plazo: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feria fojem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Largo plazo: graduación </a:t>
            </a:r>
          </a:p>
        </p:txBody>
      </p:sp>
      <p:grpSp>
        <p:nvGrpSpPr>
          <p:cNvPr id="7" name="Group 7"/>
          <p:cNvGrpSpPr/>
          <p:nvPr/>
        </p:nvGrpSpPr>
        <p:grpSpPr>
          <a:xfrm rot="1690470">
            <a:off x="12871981" y="2065015"/>
            <a:ext cx="4610308" cy="879144"/>
            <a:chOff x="0" y="0"/>
            <a:chExt cx="1214238" cy="23154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214238" cy="231544"/>
            </a:xfrm>
            <a:custGeom>
              <a:avLst/>
              <a:gdLst/>
              <a:ahLst/>
              <a:cxnLst/>
              <a:rect l="l" t="t" r="r" b="b"/>
              <a:pathLst>
                <a:path w="1214238" h="231544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22728" y="-4123228"/>
            <a:ext cx="18533456" cy="18533456"/>
          </a:xfrm>
          <a:custGeom>
            <a:avLst/>
            <a:gdLst/>
            <a:ahLst/>
            <a:cxnLst/>
            <a:rect l="l" t="t" r="r" b="b"/>
            <a:pathLst>
              <a:path w="18533456" h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AutoShape 3"/>
          <p:cNvSpPr/>
          <p:nvPr/>
        </p:nvSpPr>
        <p:spPr>
          <a:xfrm flipV="1">
            <a:off x="1038225" y="0"/>
            <a:ext cx="0" cy="10303804"/>
          </a:xfrm>
          <a:prstGeom prst="line">
            <a:avLst/>
          </a:prstGeom>
          <a:ln w="190500" cap="flat">
            <a:solidFill>
              <a:srgbClr val="FD94B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Freeform 4"/>
          <p:cNvSpPr/>
          <p:nvPr/>
        </p:nvSpPr>
        <p:spPr>
          <a:xfrm flipH="1">
            <a:off x="12069322" y="2298643"/>
            <a:ext cx="1633887" cy="2051685"/>
          </a:xfrm>
          <a:custGeom>
            <a:avLst/>
            <a:gdLst/>
            <a:ahLst/>
            <a:cxnLst/>
            <a:rect l="l" t="t" r="r" b="b"/>
            <a:pathLst>
              <a:path w="1633887" h="2051685">
                <a:moveTo>
                  <a:pt x="1633887" y="0"/>
                </a:moveTo>
                <a:lnTo>
                  <a:pt x="0" y="0"/>
                </a:lnTo>
                <a:lnTo>
                  <a:pt x="0" y="2051685"/>
                </a:lnTo>
                <a:lnTo>
                  <a:pt x="1633887" y="2051685"/>
                </a:lnTo>
                <a:lnTo>
                  <a:pt x="163388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2658881" y="5335688"/>
            <a:ext cx="13993176" cy="1832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FD94BD"/>
                </a:solidFill>
                <a:latin typeface="Scripter"/>
                <a:ea typeface="Scripter"/>
                <a:cs typeface="Scripter"/>
                <a:sym typeface="Scripter"/>
              </a:rPr>
              <a:t>gracias</a:t>
            </a:r>
          </a:p>
        </p:txBody>
      </p:sp>
      <p:sp>
        <p:nvSpPr>
          <p:cNvPr id="6" name="Freeform 6"/>
          <p:cNvSpPr/>
          <p:nvPr/>
        </p:nvSpPr>
        <p:spPr>
          <a:xfrm flipV="1">
            <a:off x="5424667" y="6142455"/>
            <a:ext cx="1633887" cy="2051685"/>
          </a:xfrm>
          <a:custGeom>
            <a:avLst/>
            <a:gdLst/>
            <a:ahLst/>
            <a:cxnLst/>
            <a:rect l="l" t="t" r="r" b="b"/>
            <a:pathLst>
              <a:path w="1633887" h="2051685">
                <a:moveTo>
                  <a:pt x="0" y="2051685"/>
                </a:moveTo>
                <a:lnTo>
                  <a:pt x="1633887" y="2051685"/>
                </a:lnTo>
                <a:lnTo>
                  <a:pt x="1633887" y="0"/>
                </a:lnTo>
                <a:lnTo>
                  <a:pt x="0" y="0"/>
                </a:lnTo>
                <a:lnTo>
                  <a:pt x="0" y="205168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2658881" y="3543561"/>
            <a:ext cx="13993176" cy="1832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muchas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</dc:title>
  <cp:lastModifiedBy>Alfredo Sanchez Otañez</cp:lastModifiedBy>
  <cp:revision>2</cp:revision>
  <dcterms:created xsi:type="dcterms:W3CDTF">2006-08-16T00:00:00Z</dcterms:created>
  <dcterms:modified xsi:type="dcterms:W3CDTF">2024-09-22T22:51:03Z</dcterms:modified>
  <dc:identifier>DAGRhuTbLFU</dc:identifier>
</cp:coreProperties>
</file>