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8288000" cy="10287000"/>
  <p:notesSz cx="6858000" cy="9144000"/>
  <p:embeddedFontLst>
    <p:embeddedFont>
      <p:font typeface="Mansalva" charset="1" panose="00000000000000000000"/>
      <p:regular r:id="rId13"/>
    </p:embeddedFont>
    <p:embeddedFont>
      <p:font typeface="Open Sans Bold" charset="1" panose="020B0806030504020204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Relationship Id="rId3" Target="../media/image8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358475" y="788426"/>
            <a:ext cx="13571051" cy="8710147"/>
          </a:xfrm>
          <a:custGeom>
            <a:avLst/>
            <a:gdLst/>
            <a:ahLst/>
            <a:cxnLst/>
            <a:rect r="r" b="b" t="t" l="l"/>
            <a:pathLst>
              <a:path h="8710147" w="13571051">
                <a:moveTo>
                  <a:pt x="0" y="0"/>
                </a:moveTo>
                <a:lnTo>
                  <a:pt x="13571050" y="0"/>
                </a:lnTo>
                <a:lnTo>
                  <a:pt x="13571050" y="8710148"/>
                </a:lnTo>
                <a:lnTo>
                  <a:pt x="0" y="871014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7221516" y="6565147"/>
            <a:ext cx="3844967" cy="1186064"/>
            <a:chOff x="0" y="0"/>
            <a:chExt cx="1244224" cy="383808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244224" cy="383808"/>
            </a:xfrm>
            <a:custGeom>
              <a:avLst/>
              <a:gdLst/>
              <a:ahLst/>
              <a:cxnLst/>
              <a:rect r="r" b="b" t="t" l="l"/>
              <a:pathLst>
                <a:path h="383808" w="1244224">
                  <a:moveTo>
                    <a:pt x="1041024" y="0"/>
                  </a:moveTo>
                  <a:cubicBezTo>
                    <a:pt x="1153249" y="0"/>
                    <a:pt x="1244224" y="85918"/>
                    <a:pt x="1244224" y="191904"/>
                  </a:cubicBezTo>
                  <a:cubicBezTo>
                    <a:pt x="1244224" y="297890"/>
                    <a:pt x="1153249" y="383808"/>
                    <a:pt x="1041024" y="383808"/>
                  </a:cubicBezTo>
                  <a:lnTo>
                    <a:pt x="203200" y="383808"/>
                  </a:lnTo>
                  <a:cubicBezTo>
                    <a:pt x="90976" y="383808"/>
                    <a:pt x="0" y="297890"/>
                    <a:pt x="0" y="191904"/>
                  </a:cubicBezTo>
                  <a:cubicBezTo>
                    <a:pt x="0" y="8591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42D25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5" id="5"/>
            <p:cNvSpPr txBox="true"/>
            <p:nvPr/>
          </p:nvSpPr>
          <p:spPr>
            <a:xfrm>
              <a:off x="0" y="-95250"/>
              <a:ext cx="1244224" cy="4790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299"/>
                </a:lnSpc>
              </a:pPr>
              <a:r>
                <a:rPr lang="en-US" sz="4499">
                  <a:solidFill>
                    <a:srgbClr val="FFFFFF"/>
                  </a:solidFill>
                  <a:latin typeface="Mansalva"/>
                  <a:ea typeface="Mansalva"/>
                  <a:cs typeface="Mansalva"/>
                  <a:sym typeface="Mansalva"/>
                </a:rPr>
                <a:t>Let’s Play!</a:t>
              </a: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3382753" y="2128985"/>
            <a:ext cx="11522494" cy="44361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037"/>
              </a:lnSpc>
            </a:pPr>
            <a:r>
              <a:rPr lang="en-US" sz="15120">
                <a:solidFill>
                  <a:srgbClr val="000000"/>
                </a:solidFill>
                <a:latin typeface="Mansalva"/>
                <a:ea typeface="Mansalva"/>
                <a:cs typeface="Mansalva"/>
                <a:sym typeface="Mansalva"/>
              </a:rPr>
              <a:t>Metas de corto mediano y largo plazo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393470" y="1335068"/>
            <a:ext cx="13501059" cy="7616863"/>
            <a:chOff x="0" y="0"/>
            <a:chExt cx="3555835" cy="200608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555835" cy="2006087"/>
            </a:xfrm>
            <a:custGeom>
              <a:avLst/>
              <a:gdLst/>
              <a:ahLst/>
              <a:cxnLst/>
              <a:rect r="r" b="b" t="t" l="l"/>
              <a:pathLst>
                <a:path h="2006087" w="3555835">
                  <a:moveTo>
                    <a:pt x="29245" y="0"/>
                  </a:moveTo>
                  <a:lnTo>
                    <a:pt x="3526589" y="0"/>
                  </a:lnTo>
                  <a:cubicBezTo>
                    <a:pt x="3542741" y="0"/>
                    <a:pt x="3555835" y="13093"/>
                    <a:pt x="3555835" y="29245"/>
                  </a:cubicBezTo>
                  <a:lnTo>
                    <a:pt x="3555835" y="1976843"/>
                  </a:lnTo>
                  <a:cubicBezTo>
                    <a:pt x="3555835" y="1992994"/>
                    <a:pt x="3542741" y="2006087"/>
                    <a:pt x="3526589" y="2006087"/>
                  </a:cubicBezTo>
                  <a:lnTo>
                    <a:pt x="29245" y="2006087"/>
                  </a:lnTo>
                  <a:cubicBezTo>
                    <a:pt x="21489" y="2006087"/>
                    <a:pt x="14050" y="2003006"/>
                    <a:pt x="8566" y="1997522"/>
                  </a:cubicBezTo>
                  <a:cubicBezTo>
                    <a:pt x="3081" y="1992037"/>
                    <a:pt x="0" y="1984599"/>
                    <a:pt x="0" y="1976843"/>
                  </a:cubicBezTo>
                  <a:lnTo>
                    <a:pt x="0" y="29245"/>
                  </a:lnTo>
                  <a:cubicBezTo>
                    <a:pt x="0" y="13093"/>
                    <a:pt x="13093" y="0"/>
                    <a:pt x="29245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555835" cy="204418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7221516" y="2208416"/>
            <a:ext cx="3844967" cy="1186064"/>
            <a:chOff x="0" y="0"/>
            <a:chExt cx="1244224" cy="383808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44224" cy="383808"/>
            </a:xfrm>
            <a:custGeom>
              <a:avLst/>
              <a:gdLst/>
              <a:ahLst/>
              <a:cxnLst/>
              <a:rect r="r" b="b" t="t" l="l"/>
              <a:pathLst>
                <a:path h="383808" w="1244224">
                  <a:moveTo>
                    <a:pt x="1041024" y="0"/>
                  </a:moveTo>
                  <a:cubicBezTo>
                    <a:pt x="1153249" y="0"/>
                    <a:pt x="1244224" y="85918"/>
                    <a:pt x="1244224" y="191904"/>
                  </a:cubicBezTo>
                  <a:cubicBezTo>
                    <a:pt x="1244224" y="297890"/>
                    <a:pt x="1153249" y="383808"/>
                    <a:pt x="1041024" y="383808"/>
                  </a:cubicBezTo>
                  <a:lnTo>
                    <a:pt x="203200" y="383808"/>
                  </a:lnTo>
                  <a:cubicBezTo>
                    <a:pt x="90976" y="383808"/>
                    <a:pt x="0" y="297890"/>
                    <a:pt x="0" y="191904"/>
                  </a:cubicBezTo>
                  <a:cubicBezTo>
                    <a:pt x="0" y="8591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42D25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95250"/>
              <a:ext cx="1244224" cy="4790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299"/>
                </a:lnSpc>
              </a:pPr>
              <a:r>
                <a:rPr lang="en-US" sz="4499">
                  <a:solidFill>
                    <a:srgbClr val="FFFFFF"/>
                  </a:solidFill>
                  <a:latin typeface="Mansalva"/>
                  <a:ea typeface="Mansalva"/>
                  <a:cs typeface="Mansalva"/>
                  <a:sym typeface="Mansalva"/>
                </a:rPr>
                <a:t>Corto plazo</a:t>
              </a: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5486400" y="7612699"/>
            <a:ext cx="7315200" cy="4057954"/>
          </a:xfrm>
          <a:custGeom>
            <a:avLst/>
            <a:gdLst/>
            <a:ahLst/>
            <a:cxnLst/>
            <a:rect r="r" b="b" t="t" l="l"/>
            <a:pathLst>
              <a:path h="4057954" w="7315200">
                <a:moveTo>
                  <a:pt x="0" y="0"/>
                </a:moveTo>
                <a:lnTo>
                  <a:pt x="7315200" y="0"/>
                </a:lnTo>
                <a:lnTo>
                  <a:pt x="7315200" y="4057954"/>
                </a:lnTo>
                <a:lnTo>
                  <a:pt x="0" y="40579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4987788" y="3872343"/>
            <a:ext cx="8312424" cy="1465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816"/>
              </a:lnSpc>
            </a:pPr>
            <a:r>
              <a:rPr lang="en-US" sz="4154">
                <a:solidFill>
                  <a:srgbClr val="000000"/>
                </a:solidFill>
                <a:latin typeface="Mansalva"/>
                <a:ea typeface="Mansalva"/>
                <a:cs typeface="Mansalva"/>
                <a:sym typeface="Mansalva"/>
              </a:rPr>
              <a:t>Terminar los exámenes</a:t>
            </a:r>
          </a:p>
          <a:p>
            <a:pPr algn="ctr">
              <a:lnSpc>
                <a:spcPts val="5816"/>
              </a:lnSpc>
              <a:spcBef>
                <a:spcPct val="0"/>
              </a:spcBef>
            </a:pPr>
            <a:r>
              <a:rPr lang="en-US" sz="4154">
                <a:solidFill>
                  <a:srgbClr val="000000"/>
                </a:solidFill>
                <a:latin typeface="Mansalva"/>
                <a:ea typeface="Mansalva"/>
                <a:cs typeface="Mansalva"/>
                <a:sym typeface="Mansalva"/>
              </a:rPr>
              <a:t>Terminar mis clases de natacion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2393470" y="1296968"/>
            <a:ext cx="3410585" cy="7327428"/>
          </a:xfrm>
          <a:custGeom>
            <a:avLst/>
            <a:gdLst/>
            <a:ahLst/>
            <a:cxnLst/>
            <a:rect r="r" b="b" t="t" l="l"/>
            <a:pathLst>
              <a:path h="7327428" w="3410585">
                <a:moveTo>
                  <a:pt x="0" y="0"/>
                </a:moveTo>
                <a:lnTo>
                  <a:pt x="3410585" y="0"/>
                </a:lnTo>
                <a:lnTo>
                  <a:pt x="3410585" y="7327428"/>
                </a:lnTo>
                <a:lnTo>
                  <a:pt x="0" y="73274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0">
            <a:off x="12483945" y="1296968"/>
            <a:ext cx="3410585" cy="7327428"/>
          </a:xfrm>
          <a:custGeom>
            <a:avLst/>
            <a:gdLst/>
            <a:ahLst/>
            <a:cxnLst/>
            <a:rect r="r" b="b" t="t" l="l"/>
            <a:pathLst>
              <a:path h="7327428" w="3410585">
                <a:moveTo>
                  <a:pt x="3410585" y="0"/>
                </a:moveTo>
                <a:lnTo>
                  <a:pt x="0" y="0"/>
                </a:lnTo>
                <a:lnTo>
                  <a:pt x="0" y="7327428"/>
                </a:lnTo>
                <a:lnTo>
                  <a:pt x="3410585" y="7327428"/>
                </a:lnTo>
                <a:lnTo>
                  <a:pt x="3410585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393470" y="1335068"/>
            <a:ext cx="13501059" cy="7616863"/>
            <a:chOff x="0" y="0"/>
            <a:chExt cx="3555835" cy="200608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555835" cy="2006087"/>
            </a:xfrm>
            <a:custGeom>
              <a:avLst/>
              <a:gdLst/>
              <a:ahLst/>
              <a:cxnLst/>
              <a:rect r="r" b="b" t="t" l="l"/>
              <a:pathLst>
                <a:path h="2006087" w="3555835">
                  <a:moveTo>
                    <a:pt x="29245" y="0"/>
                  </a:moveTo>
                  <a:lnTo>
                    <a:pt x="3526589" y="0"/>
                  </a:lnTo>
                  <a:cubicBezTo>
                    <a:pt x="3542741" y="0"/>
                    <a:pt x="3555835" y="13093"/>
                    <a:pt x="3555835" y="29245"/>
                  </a:cubicBezTo>
                  <a:lnTo>
                    <a:pt x="3555835" y="1976843"/>
                  </a:lnTo>
                  <a:cubicBezTo>
                    <a:pt x="3555835" y="1992994"/>
                    <a:pt x="3542741" y="2006087"/>
                    <a:pt x="3526589" y="2006087"/>
                  </a:cubicBezTo>
                  <a:lnTo>
                    <a:pt x="29245" y="2006087"/>
                  </a:lnTo>
                  <a:cubicBezTo>
                    <a:pt x="21489" y="2006087"/>
                    <a:pt x="14050" y="2003006"/>
                    <a:pt x="8566" y="1997522"/>
                  </a:cubicBezTo>
                  <a:cubicBezTo>
                    <a:pt x="3081" y="1992037"/>
                    <a:pt x="0" y="1984599"/>
                    <a:pt x="0" y="1976843"/>
                  </a:cubicBezTo>
                  <a:lnTo>
                    <a:pt x="0" y="29245"/>
                  </a:lnTo>
                  <a:cubicBezTo>
                    <a:pt x="0" y="13093"/>
                    <a:pt x="13093" y="0"/>
                    <a:pt x="29245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555835" cy="204418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7221516" y="1741853"/>
            <a:ext cx="3844967" cy="1949439"/>
            <a:chOff x="0" y="0"/>
            <a:chExt cx="1244224" cy="63083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44224" cy="630835"/>
            </a:xfrm>
            <a:custGeom>
              <a:avLst/>
              <a:gdLst/>
              <a:ahLst/>
              <a:cxnLst/>
              <a:rect r="r" b="b" t="t" l="l"/>
              <a:pathLst>
                <a:path h="630835" w="1244224">
                  <a:moveTo>
                    <a:pt x="1041024" y="0"/>
                  </a:moveTo>
                  <a:cubicBezTo>
                    <a:pt x="1153249" y="0"/>
                    <a:pt x="1244224" y="141217"/>
                    <a:pt x="1244224" y="315418"/>
                  </a:cubicBezTo>
                  <a:cubicBezTo>
                    <a:pt x="1244224" y="489618"/>
                    <a:pt x="1153249" y="630835"/>
                    <a:pt x="1041024" y="630835"/>
                  </a:cubicBezTo>
                  <a:lnTo>
                    <a:pt x="203200" y="630835"/>
                  </a:lnTo>
                  <a:cubicBezTo>
                    <a:pt x="90976" y="630835"/>
                    <a:pt x="0" y="489618"/>
                    <a:pt x="0" y="315418"/>
                  </a:cubicBezTo>
                  <a:cubicBezTo>
                    <a:pt x="0" y="141217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42D25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95250"/>
              <a:ext cx="1244224" cy="7260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299"/>
                </a:lnSpc>
              </a:pPr>
              <a:r>
                <a:rPr lang="en-US" sz="4499">
                  <a:solidFill>
                    <a:srgbClr val="FFFFFF"/>
                  </a:solidFill>
                  <a:latin typeface="Mansalva"/>
                  <a:ea typeface="Mansalva"/>
                  <a:cs typeface="Mansalva"/>
                  <a:sym typeface="Mansalva"/>
                </a:rPr>
                <a:t>Corto pla colectivo </a:t>
              </a: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5486400" y="7612699"/>
            <a:ext cx="7315200" cy="4057954"/>
          </a:xfrm>
          <a:custGeom>
            <a:avLst/>
            <a:gdLst/>
            <a:ahLst/>
            <a:cxnLst/>
            <a:rect r="r" b="b" t="t" l="l"/>
            <a:pathLst>
              <a:path h="4057954" w="7315200">
                <a:moveTo>
                  <a:pt x="0" y="0"/>
                </a:moveTo>
                <a:lnTo>
                  <a:pt x="7315200" y="0"/>
                </a:lnTo>
                <a:lnTo>
                  <a:pt x="7315200" y="4057954"/>
                </a:lnTo>
                <a:lnTo>
                  <a:pt x="0" y="40579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2393470" y="1296968"/>
            <a:ext cx="3410585" cy="7327428"/>
          </a:xfrm>
          <a:custGeom>
            <a:avLst/>
            <a:gdLst/>
            <a:ahLst/>
            <a:cxnLst/>
            <a:rect r="r" b="b" t="t" l="l"/>
            <a:pathLst>
              <a:path h="7327428" w="3410585">
                <a:moveTo>
                  <a:pt x="0" y="0"/>
                </a:moveTo>
                <a:lnTo>
                  <a:pt x="3410585" y="0"/>
                </a:lnTo>
                <a:lnTo>
                  <a:pt x="3410585" y="7327428"/>
                </a:lnTo>
                <a:lnTo>
                  <a:pt x="0" y="73274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0">
            <a:off x="12483945" y="1296968"/>
            <a:ext cx="3410585" cy="7327428"/>
          </a:xfrm>
          <a:custGeom>
            <a:avLst/>
            <a:gdLst/>
            <a:ahLst/>
            <a:cxnLst/>
            <a:rect r="r" b="b" t="t" l="l"/>
            <a:pathLst>
              <a:path h="7327428" w="3410585">
                <a:moveTo>
                  <a:pt x="3410585" y="0"/>
                </a:moveTo>
                <a:lnTo>
                  <a:pt x="0" y="0"/>
                </a:lnTo>
                <a:lnTo>
                  <a:pt x="0" y="7327428"/>
                </a:lnTo>
                <a:lnTo>
                  <a:pt x="3410585" y="7327428"/>
                </a:lnTo>
                <a:lnTo>
                  <a:pt x="3410585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2393470" y="5619900"/>
            <a:ext cx="13501059" cy="18109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ir Al cine por haber ganado la fiesta mexicana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393470" y="1335068"/>
            <a:ext cx="13501059" cy="7616863"/>
            <a:chOff x="0" y="0"/>
            <a:chExt cx="3555835" cy="200608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555835" cy="2006087"/>
            </a:xfrm>
            <a:custGeom>
              <a:avLst/>
              <a:gdLst/>
              <a:ahLst/>
              <a:cxnLst/>
              <a:rect r="r" b="b" t="t" l="l"/>
              <a:pathLst>
                <a:path h="2006087" w="3555835">
                  <a:moveTo>
                    <a:pt x="29245" y="0"/>
                  </a:moveTo>
                  <a:lnTo>
                    <a:pt x="3526589" y="0"/>
                  </a:lnTo>
                  <a:cubicBezTo>
                    <a:pt x="3542741" y="0"/>
                    <a:pt x="3555835" y="13093"/>
                    <a:pt x="3555835" y="29245"/>
                  </a:cubicBezTo>
                  <a:lnTo>
                    <a:pt x="3555835" y="1976843"/>
                  </a:lnTo>
                  <a:cubicBezTo>
                    <a:pt x="3555835" y="1992994"/>
                    <a:pt x="3542741" y="2006087"/>
                    <a:pt x="3526589" y="2006087"/>
                  </a:cubicBezTo>
                  <a:lnTo>
                    <a:pt x="29245" y="2006087"/>
                  </a:lnTo>
                  <a:cubicBezTo>
                    <a:pt x="21489" y="2006087"/>
                    <a:pt x="14050" y="2003006"/>
                    <a:pt x="8566" y="1997522"/>
                  </a:cubicBezTo>
                  <a:cubicBezTo>
                    <a:pt x="3081" y="1992037"/>
                    <a:pt x="0" y="1984599"/>
                    <a:pt x="0" y="1976843"/>
                  </a:cubicBezTo>
                  <a:lnTo>
                    <a:pt x="0" y="29245"/>
                  </a:lnTo>
                  <a:cubicBezTo>
                    <a:pt x="0" y="13093"/>
                    <a:pt x="13093" y="0"/>
                    <a:pt x="29245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555835" cy="204418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7221516" y="2208416"/>
            <a:ext cx="3844967" cy="1186064"/>
            <a:chOff x="0" y="0"/>
            <a:chExt cx="1244224" cy="383808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44224" cy="383808"/>
            </a:xfrm>
            <a:custGeom>
              <a:avLst/>
              <a:gdLst/>
              <a:ahLst/>
              <a:cxnLst/>
              <a:rect r="r" b="b" t="t" l="l"/>
              <a:pathLst>
                <a:path h="383808" w="1244224">
                  <a:moveTo>
                    <a:pt x="1041024" y="0"/>
                  </a:moveTo>
                  <a:cubicBezTo>
                    <a:pt x="1153249" y="0"/>
                    <a:pt x="1244224" y="85918"/>
                    <a:pt x="1244224" y="191904"/>
                  </a:cubicBezTo>
                  <a:cubicBezTo>
                    <a:pt x="1244224" y="297890"/>
                    <a:pt x="1153249" y="383808"/>
                    <a:pt x="1041024" y="383808"/>
                  </a:cubicBezTo>
                  <a:lnTo>
                    <a:pt x="203200" y="383808"/>
                  </a:lnTo>
                  <a:cubicBezTo>
                    <a:pt x="90976" y="383808"/>
                    <a:pt x="0" y="297890"/>
                    <a:pt x="0" y="191904"/>
                  </a:cubicBezTo>
                  <a:cubicBezTo>
                    <a:pt x="0" y="8591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42D25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95250"/>
              <a:ext cx="1244224" cy="4790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299"/>
                </a:lnSpc>
              </a:pPr>
              <a:r>
                <a:rPr lang="en-US" sz="4499">
                  <a:solidFill>
                    <a:srgbClr val="FFFFFF"/>
                  </a:solidFill>
                  <a:latin typeface="Mansalva"/>
                  <a:ea typeface="Mansalva"/>
                  <a:cs typeface="Mansalva"/>
                  <a:sym typeface="Mansalva"/>
                </a:rPr>
                <a:t>Nesiano plazo</a:t>
              </a: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5486400" y="7612699"/>
            <a:ext cx="7315200" cy="4057954"/>
          </a:xfrm>
          <a:custGeom>
            <a:avLst/>
            <a:gdLst/>
            <a:ahLst/>
            <a:cxnLst/>
            <a:rect r="r" b="b" t="t" l="l"/>
            <a:pathLst>
              <a:path h="4057954" w="7315200">
                <a:moveTo>
                  <a:pt x="0" y="0"/>
                </a:moveTo>
                <a:lnTo>
                  <a:pt x="7315200" y="0"/>
                </a:lnTo>
                <a:lnTo>
                  <a:pt x="7315200" y="4057954"/>
                </a:lnTo>
                <a:lnTo>
                  <a:pt x="0" y="40579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4739525" y="4960682"/>
            <a:ext cx="4208059" cy="1225827"/>
            <a:chOff x="0" y="0"/>
            <a:chExt cx="1317548" cy="383808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1317548" cy="383808"/>
            </a:xfrm>
            <a:custGeom>
              <a:avLst/>
              <a:gdLst/>
              <a:ahLst/>
              <a:cxnLst/>
              <a:rect r="r" b="b" t="t" l="l"/>
              <a:pathLst>
                <a:path h="383808" w="1317548">
                  <a:moveTo>
                    <a:pt x="1114348" y="0"/>
                  </a:moveTo>
                  <a:cubicBezTo>
                    <a:pt x="1226573" y="0"/>
                    <a:pt x="1317548" y="85918"/>
                    <a:pt x="1317548" y="191904"/>
                  </a:cubicBezTo>
                  <a:cubicBezTo>
                    <a:pt x="1317548" y="297890"/>
                    <a:pt x="1226573" y="383808"/>
                    <a:pt x="1114348" y="383808"/>
                  </a:cubicBezTo>
                  <a:lnTo>
                    <a:pt x="203200" y="383808"/>
                  </a:lnTo>
                  <a:cubicBezTo>
                    <a:pt x="90976" y="383808"/>
                    <a:pt x="0" y="297890"/>
                    <a:pt x="0" y="191904"/>
                  </a:cubicBezTo>
                  <a:cubicBezTo>
                    <a:pt x="0" y="8591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BE24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1" id="11"/>
            <p:cNvSpPr txBox="true"/>
            <p:nvPr/>
          </p:nvSpPr>
          <p:spPr>
            <a:xfrm>
              <a:off x="0" y="-57150"/>
              <a:ext cx="1317548" cy="4409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00"/>
                </a:lnSpc>
              </a:pPr>
              <a:r>
                <a:rPr lang="en-US" sz="2000">
                  <a:solidFill>
                    <a:srgbClr val="000000"/>
                  </a:solidFill>
                  <a:latin typeface="Mansalva"/>
                  <a:ea typeface="Mansalva"/>
                  <a:cs typeface="Mansalva"/>
                  <a:sym typeface="Mansalva"/>
                </a:rPr>
                <a:t>A. Completar la feria fojem</a:t>
              </a: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9340417" y="4960682"/>
            <a:ext cx="4208059" cy="1225827"/>
            <a:chOff x="0" y="0"/>
            <a:chExt cx="1317548" cy="383808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317548" cy="383808"/>
            </a:xfrm>
            <a:custGeom>
              <a:avLst/>
              <a:gdLst/>
              <a:ahLst/>
              <a:cxnLst/>
              <a:rect r="r" b="b" t="t" l="l"/>
              <a:pathLst>
                <a:path h="383808" w="1317548">
                  <a:moveTo>
                    <a:pt x="1114348" y="0"/>
                  </a:moveTo>
                  <a:cubicBezTo>
                    <a:pt x="1226573" y="0"/>
                    <a:pt x="1317548" y="85918"/>
                    <a:pt x="1317548" y="191904"/>
                  </a:cubicBezTo>
                  <a:cubicBezTo>
                    <a:pt x="1317548" y="297890"/>
                    <a:pt x="1226573" y="383808"/>
                    <a:pt x="1114348" y="383808"/>
                  </a:cubicBezTo>
                  <a:lnTo>
                    <a:pt x="203200" y="383808"/>
                  </a:lnTo>
                  <a:cubicBezTo>
                    <a:pt x="90976" y="383808"/>
                    <a:pt x="0" y="297890"/>
                    <a:pt x="0" y="191904"/>
                  </a:cubicBezTo>
                  <a:cubicBezTo>
                    <a:pt x="0" y="85918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FBE24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4" id="14"/>
            <p:cNvSpPr txBox="true"/>
            <p:nvPr/>
          </p:nvSpPr>
          <p:spPr>
            <a:xfrm>
              <a:off x="0" y="-57150"/>
              <a:ext cx="1317548" cy="4409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00"/>
                </a:lnSpc>
              </a:pPr>
              <a:r>
                <a:rPr lang="en-US" sz="2000">
                  <a:solidFill>
                    <a:srgbClr val="000000"/>
                  </a:solidFill>
                  <a:latin typeface="Mansalva"/>
                  <a:ea typeface="Mansalva"/>
                  <a:cs typeface="Mansalva"/>
                  <a:sym typeface="Mansalva"/>
                </a:rPr>
                <a:t>B. Terminar mi proyecto</a:t>
              </a:r>
            </a:p>
          </p:txBody>
        </p:sp>
      </p:grpSp>
      <p:sp>
        <p:nvSpPr>
          <p:cNvPr name="Freeform 15" id="15"/>
          <p:cNvSpPr/>
          <p:nvPr/>
        </p:nvSpPr>
        <p:spPr>
          <a:xfrm flipH="false" flipV="false" rot="0">
            <a:off x="2393470" y="1296968"/>
            <a:ext cx="3410585" cy="7327428"/>
          </a:xfrm>
          <a:custGeom>
            <a:avLst/>
            <a:gdLst/>
            <a:ahLst/>
            <a:cxnLst/>
            <a:rect r="r" b="b" t="t" l="l"/>
            <a:pathLst>
              <a:path h="7327428" w="3410585">
                <a:moveTo>
                  <a:pt x="0" y="0"/>
                </a:moveTo>
                <a:lnTo>
                  <a:pt x="3410585" y="0"/>
                </a:lnTo>
                <a:lnTo>
                  <a:pt x="3410585" y="7327428"/>
                </a:lnTo>
                <a:lnTo>
                  <a:pt x="0" y="73274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true" flipV="false" rot="0">
            <a:off x="12483945" y="1296968"/>
            <a:ext cx="3410585" cy="7327428"/>
          </a:xfrm>
          <a:custGeom>
            <a:avLst/>
            <a:gdLst/>
            <a:ahLst/>
            <a:cxnLst/>
            <a:rect r="r" b="b" t="t" l="l"/>
            <a:pathLst>
              <a:path h="7327428" w="3410585">
                <a:moveTo>
                  <a:pt x="3410585" y="0"/>
                </a:moveTo>
                <a:lnTo>
                  <a:pt x="0" y="0"/>
                </a:lnTo>
                <a:lnTo>
                  <a:pt x="0" y="7327428"/>
                </a:lnTo>
                <a:lnTo>
                  <a:pt x="3410585" y="7327428"/>
                </a:lnTo>
                <a:lnTo>
                  <a:pt x="3410585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393470" y="1335068"/>
            <a:ext cx="13501059" cy="7616863"/>
            <a:chOff x="0" y="0"/>
            <a:chExt cx="3555835" cy="200608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555835" cy="2006087"/>
            </a:xfrm>
            <a:custGeom>
              <a:avLst/>
              <a:gdLst/>
              <a:ahLst/>
              <a:cxnLst/>
              <a:rect r="r" b="b" t="t" l="l"/>
              <a:pathLst>
                <a:path h="2006087" w="3555835">
                  <a:moveTo>
                    <a:pt x="29245" y="0"/>
                  </a:moveTo>
                  <a:lnTo>
                    <a:pt x="3526589" y="0"/>
                  </a:lnTo>
                  <a:cubicBezTo>
                    <a:pt x="3542741" y="0"/>
                    <a:pt x="3555835" y="13093"/>
                    <a:pt x="3555835" y="29245"/>
                  </a:cubicBezTo>
                  <a:lnTo>
                    <a:pt x="3555835" y="1976843"/>
                  </a:lnTo>
                  <a:cubicBezTo>
                    <a:pt x="3555835" y="1992994"/>
                    <a:pt x="3542741" y="2006087"/>
                    <a:pt x="3526589" y="2006087"/>
                  </a:cubicBezTo>
                  <a:lnTo>
                    <a:pt x="29245" y="2006087"/>
                  </a:lnTo>
                  <a:cubicBezTo>
                    <a:pt x="21489" y="2006087"/>
                    <a:pt x="14050" y="2003006"/>
                    <a:pt x="8566" y="1997522"/>
                  </a:cubicBezTo>
                  <a:cubicBezTo>
                    <a:pt x="3081" y="1992037"/>
                    <a:pt x="0" y="1984599"/>
                    <a:pt x="0" y="1976843"/>
                  </a:cubicBezTo>
                  <a:lnTo>
                    <a:pt x="0" y="29245"/>
                  </a:lnTo>
                  <a:cubicBezTo>
                    <a:pt x="0" y="13093"/>
                    <a:pt x="13093" y="0"/>
                    <a:pt x="29245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555835" cy="204418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7221516" y="2208416"/>
            <a:ext cx="3844967" cy="1949439"/>
            <a:chOff x="0" y="0"/>
            <a:chExt cx="1244224" cy="63083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44224" cy="630835"/>
            </a:xfrm>
            <a:custGeom>
              <a:avLst/>
              <a:gdLst/>
              <a:ahLst/>
              <a:cxnLst/>
              <a:rect r="r" b="b" t="t" l="l"/>
              <a:pathLst>
                <a:path h="630835" w="1244224">
                  <a:moveTo>
                    <a:pt x="1041024" y="0"/>
                  </a:moveTo>
                  <a:cubicBezTo>
                    <a:pt x="1153249" y="0"/>
                    <a:pt x="1244224" y="141217"/>
                    <a:pt x="1244224" y="315418"/>
                  </a:cubicBezTo>
                  <a:cubicBezTo>
                    <a:pt x="1244224" y="489618"/>
                    <a:pt x="1153249" y="630835"/>
                    <a:pt x="1041024" y="630835"/>
                  </a:cubicBezTo>
                  <a:lnTo>
                    <a:pt x="203200" y="630835"/>
                  </a:lnTo>
                  <a:cubicBezTo>
                    <a:pt x="90976" y="630835"/>
                    <a:pt x="0" y="489618"/>
                    <a:pt x="0" y="315418"/>
                  </a:cubicBezTo>
                  <a:cubicBezTo>
                    <a:pt x="0" y="141217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E42D25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95250"/>
              <a:ext cx="1244224" cy="7260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299"/>
                </a:lnSpc>
              </a:pPr>
              <a:r>
                <a:rPr lang="en-US" sz="4499">
                  <a:solidFill>
                    <a:srgbClr val="FFFFFF"/>
                  </a:solidFill>
                  <a:latin typeface="Mansalva"/>
                  <a:ea typeface="Mansalva"/>
                  <a:cs typeface="Mansalva"/>
                  <a:sym typeface="Mansalva"/>
                </a:rPr>
                <a:t>Mediano plazo colectivo</a:t>
              </a: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5486400" y="7612699"/>
            <a:ext cx="7315200" cy="4057954"/>
          </a:xfrm>
          <a:custGeom>
            <a:avLst/>
            <a:gdLst/>
            <a:ahLst/>
            <a:cxnLst/>
            <a:rect r="r" b="b" t="t" l="l"/>
            <a:pathLst>
              <a:path h="4057954" w="7315200">
                <a:moveTo>
                  <a:pt x="0" y="0"/>
                </a:moveTo>
                <a:lnTo>
                  <a:pt x="7315200" y="0"/>
                </a:lnTo>
                <a:lnTo>
                  <a:pt x="7315200" y="4057954"/>
                </a:lnTo>
                <a:lnTo>
                  <a:pt x="0" y="405795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2393470" y="1296968"/>
            <a:ext cx="3410585" cy="7327428"/>
          </a:xfrm>
          <a:custGeom>
            <a:avLst/>
            <a:gdLst/>
            <a:ahLst/>
            <a:cxnLst/>
            <a:rect r="r" b="b" t="t" l="l"/>
            <a:pathLst>
              <a:path h="7327428" w="3410585">
                <a:moveTo>
                  <a:pt x="0" y="0"/>
                </a:moveTo>
                <a:lnTo>
                  <a:pt x="3410585" y="0"/>
                </a:lnTo>
                <a:lnTo>
                  <a:pt x="3410585" y="7327428"/>
                </a:lnTo>
                <a:lnTo>
                  <a:pt x="0" y="73274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0">
            <a:off x="12483945" y="1296968"/>
            <a:ext cx="3410585" cy="7327428"/>
          </a:xfrm>
          <a:custGeom>
            <a:avLst/>
            <a:gdLst/>
            <a:ahLst/>
            <a:cxnLst/>
            <a:rect r="r" b="b" t="t" l="l"/>
            <a:pathLst>
              <a:path h="7327428" w="3410585">
                <a:moveTo>
                  <a:pt x="3410585" y="0"/>
                </a:moveTo>
                <a:lnTo>
                  <a:pt x="0" y="0"/>
                </a:lnTo>
                <a:lnTo>
                  <a:pt x="0" y="7327428"/>
                </a:lnTo>
                <a:lnTo>
                  <a:pt x="3410585" y="7327428"/>
                </a:lnTo>
                <a:lnTo>
                  <a:pt x="3410585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7247273" y="4652350"/>
            <a:ext cx="3793454" cy="887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feria fojem 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393470" y="1335068"/>
            <a:ext cx="13501059" cy="7616863"/>
            <a:chOff x="0" y="0"/>
            <a:chExt cx="3555835" cy="200608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555835" cy="2006087"/>
            </a:xfrm>
            <a:custGeom>
              <a:avLst/>
              <a:gdLst/>
              <a:ahLst/>
              <a:cxnLst/>
              <a:rect r="r" b="b" t="t" l="l"/>
              <a:pathLst>
                <a:path h="2006087" w="3555835">
                  <a:moveTo>
                    <a:pt x="29245" y="0"/>
                  </a:moveTo>
                  <a:lnTo>
                    <a:pt x="3526589" y="0"/>
                  </a:lnTo>
                  <a:cubicBezTo>
                    <a:pt x="3542741" y="0"/>
                    <a:pt x="3555835" y="13093"/>
                    <a:pt x="3555835" y="29245"/>
                  </a:cubicBezTo>
                  <a:lnTo>
                    <a:pt x="3555835" y="1976843"/>
                  </a:lnTo>
                  <a:cubicBezTo>
                    <a:pt x="3555835" y="1992994"/>
                    <a:pt x="3542741" y="2006087"/>
                    <a:pt x="3526589" y="2006087"/>
                  </a:cubicBezTo>
                  <a:lnTo>
                    <a:pt x="29245" y="2006087"/>
                  </a:lnTo>
                  <a:cubicBezTo>
                    <a:pt x="21489" y="2006087"/>
                    <a:pt x="14050" y="2003006"/>
                    <a:pt x="8566" y="1997522"/>
                  </a:cubicBezTo>
                  <a:cubicBezTo>
                    <a:pt x="3081" y="1992037"/>
                    <a:pt x="0" y="1984599"/>
                    <a:pt x="0" y="1976843"/>
                  </a:cubicBezTo>
                  <a:lnTo>
                    <a:pt x="0" y="29245"/>
                  </a:lnTo>
                  <a:cubicBezTo>
                    <a:pt x="0" y="13093"/>
                    <a:pt x="13093" y="0"/>
                    <a:pt x="29245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555835" cy="204418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959075" y="2368789"/>
            <a:ext cx="3844967" cy="1949439"/>
            <a:chOff x="0" y="0"/>
            <a:chExt cx="1244224" cy="63083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244224" cy="630835"/>
            </a:xfrm>
            <a:custGeom>
              <a:avLst/>
              <a:gdLst/>
              <a:ahLst/>
              <a:cxnLst/>
              <a:rect r="r" b="b" t="t" l="l"/>
              <a:pathLst>
                <a:path h="630835" w="1244224">
                  <a:moveTo>
                    <a:pt x="1041024" y="0"/>
                  </a:moveTo>
                  <a:cubicBezTo>
                    <a:pt x="1153249" y="0"/>
                    <a:pt x="1244224" y="141217"/>
                    <a:pt x="1244224" y="315418"/>
                  </a:cubicBezTo>
                  <a:cubicBezTo>
                    <a:pt x="1244224" y="489618"/>
                    <a:pt x="1153249" y="630835"/>
                    <a:pt x="1041024" y="630835"/>
                  </a:cubicBezTo>
                  <a:lnTo>
                    <a:pt x="203200" y="630835"/>
                  </a:lnTo>
                  <a:cubicBezTo>
                    <a:pt x="90976" y="630835"/>
                    <a:pt x="0" y="489618"/>
                    <a:pt x="0" y="315418"/>
                  </a:cubicBezTo>
                  <a:cubicBezTo>
                    <a:pt x="0" y="141217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657FF8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95250"/>
              <a:ext cx="1244224" cy="7260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299"/>
                </a:lnSpc>
              </a:pPr>
              <a:r>
                <a:rPr lang="en-US" sz="4499">
                  <a:solidFill>
                    <a:srgbClr val="FFFFFF"/>
                  </a:solidFill>
                  <a:latin typeface="Mansalva"/>
                  <a:ea typeface="Mansalva"/>
                  <a:cs typeface="Mansalva"/>
                  <a:sym typeface="Mansalva"/>
                </a:rPr>
                <a:t>Largo plazo colectivo </a:t>
              </a: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5486400" y="7955784"/>
            <a:ext cx="7315200" cy="3895344"/>
          </a:xfrm>
          <a:custGeom>
            <a:avLst/>
            <a:gdLst/>
            <a:ahLst/>
            <a:cxnLst/>
            <a:rect r="r" b="b" t="t" l="l"/>
            <a:pathLst>
              <a:path h="3895344" w="7315200">
                <a:moveTo>
                  <a:pt x="0" y="0"/>
                </a:moveTo>
                <a:lnTo>
                  <a:pt x="7315200" y="0"/>
                </a:lnTo>
                <a:lnTo>
                  <a:pt x="7315200" y="3895344"/>
                </a:lnTo>
                <a:lnTo>
                  <a:pt x="0" y="38953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5728598" y="4810814"/>
            <a:ext cx="6830805" cy="11021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08"/>
              </a:lnSpc>
              <a:spcBef>
                <a:spcPct val="0"/>
              </a:spcBef>
            </a:pPr>
            <a:r>
              <a:rPr lang="en-US" sz="6363">
                <a:solidFill>
                  <a:srgbClr val="000000"/>
                </a:solidFill>
                <a:latin typeface="Mansalva"/>
                <a:ea typeface="Mansalva"/>
                <a:cs typeface="Mansalva"/>
                <a:sym typeface="Mansalva"/>
              </a:rPr>
              <a:t>Fiesta de año nuevo 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2393470" y="1296968"/>
            <a:ext cx="3410585" cy="7327428"/>
          </a:xfrm>
          <a:custGeom>
            <a:avLst/>
            <a:gdLst/>
            <a:ahLst/>
            <a:cxnLst/>
            <a:rect r="r" b="b" t="t" l="l"/>
            <a:pathLst>
              <a:path h="7327428" w="3410585">
                <a:moveTo>
                  <a:pt x="0" y="0"/>
                </a:moveTo>
                <a:lnTo>
                  <a:pt x="3410585" y="0"/>
                </a:lnTo>
                <a:lnTo>
                  <a:pt x="3410585" y="7327428"/>
                </a:lnTo>
                <a:lnTo>
                  <a:pt x="0" y="73274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true" flipV="false" rot="0">
            <a:off x="12483945" y="1296968"/>
            <a:ext cx="3410585" cy="7327428"/>
          </a:xfrm>
          <a:custGeom>
            <a:avLst/>
            <a:gdLst/>
            <a:ahLst/>
            <a:cxnLst/>
            <a:rect r="r" b="b" t="t" l="l"/>
            <a:pathLst>
              <a:path h="7327428" w="3410585">
                <a:moveTo>
                  <a:pt x="3410585" y="0"/>
                </a:moveTo>
                <a:lnTo>
                  <a:pt x="0" y="0"/>
                </a:lnTo>
                <a:lnTo>
                  <a:pt x="0" y="7327428"/>
                </a:lnTo>
                <a:lnTo>
                  <a:pt x="3410585" y="7327428"/>
                </a:lnTo>
                <a:lnTo>
                  <a:pt x="3410585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358475" y="788426"/>
            <a:ext cx="13571051" cy="8710147"/>
          </a:xfrm>
          <a:custGeom>
            <a:avLst/>
            <a:gdLst/>
            <a:ahLst/>
            <a:cxnLst/>
            <a:rect r="r" b="b" t="t" l="l"/>
            <a:pathLst>
              <a:path h="8710147" w="13571051">
                <a:moveTo>
                  <a:pt x="0" y="0"/>
                </a:moveTo>
                <a:lnTo>
                  <a:pt x="13571050" y="0"/>
                </a:lnTo>
                <a:lnTo>
                  <a:pt x="13571050" y="8710148"/>
                </a:lnTo>
                <a:lnTo>
                  <a:pt x="0" y="871014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4595594" y="4451426"/>
            <a:ext cx="9096812" cy="23994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714"/>
              </a:lnSpc>
            </a:pPr>
            <a:r>
              <a:rPr lang="en-US" sz="11937">
                <a:solidFill>
                  <a:srgbClr val="000000"/>
                </a:solidFill>
                <a:latin typeface="Mansalva"/>
                <a:ea typeface="Mansalva"/>
                <a:cs typeface="Mansalva"/>
                <a:sym typeface="Mansalva"/>
              </a:rPr>
              <a:t>Thank you</a:t>
            </a:r>
          </a:p>
          <a:p>
            <a:pPr algn="ctr">
              <a:lnSpc>
                <a:spcPts val="8714"/>
              </a:lnSpc>
            </a:pPr>
            <a:r>
              <a:rPr lang="en-US" sz="11937">
                <a:solidFill>
                  <a:srgbClr val="000000"/>
                </a:solidFill>
                <a:latin typeface="Mansalva"/>
                <a:ea typeface="Mansalva"/>
                <a:cs typeface="Mansalva"/>
                <a:sym typeface="Mansalva"/>
              </a:rPr>
              <a:t>for playing!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DAGRbuYLkH4</dc:identifier>
  <dcterms:modified xsi:type="dcterms:W3CDTF">2011-08-01T06:04:30Z</dcterms:modified>
  <cp:revision>1</cp:revision>
  <dc:title>Red and Yellow Illustrated Movie Guessing Game Presentation</dc:title>
</cp:coreProperties>
</file>