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Mansalva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358475" y="788426"/>
            <a:ext cx="13571051" cy="8710147"/>
          </a:xfrm>
          <a:custGeom>
            <a:avLst/>
            <a:gdLst/>
            <a:ahLst/>
            <a:cxnLst/>
            <a:rect r="r" b="b" t="t" l="l"/>
            <a:pathLst>
              <a:path h="8710147" w="13571051">
                <a:moveTo>
                  <a:pt x="0" y="0"/>
                </a:moveTo>
                <a:lnTo>
                  <a:pt x="13571050" y="0"/>
                </a:lnTo>
                <a:lnTo>
                  <a:pt x="13571050" y="8710148"/>
                </a:lnTo>
                <a:lnTo>
                  <a:pt x="0" y="8710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221516" y="6565147"/>
            <a:ext cx="3844967" cy="1186064"/>
            <a:chOff x="0" y="0"/>
            <a:chExt cx="1244224" cy="38380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Let’s Play!</a:t>
              </a: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3382753" y="2128985"/>
            <a:ext cx="11522494" cy="44361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037"/>
              </a:lnSpc>
            </a:pPr>
            <a:r>
              <a:rPr lang="en-US" sz="15120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Metas de corto mediano y largo plazo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2208416"/>
            <a:ext cx="3844967" cy="1186064"/>
            <a:chOff x="0" y="0"/>
            <a:chExt cx="1244224" cy="38380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Corto plazo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987788" y="3872343"/>
            <a:ext cx="8312424" cy="146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16"/>
              </a:lnSpc>
            </a:pPr>
            <a:r>
              <a:rPr lang="en-US" sz="4154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Terminar los exámenes</a:t>
            </a:r>
          </a:p>
          <a:p>
            <a:pPr algn="ctr">
              <a:lnSpc>
                <a:spcPts val="5816"/>
              </a:lnSpc>
              <a:spcBef>
                <a:spcPct val="0"/>
              </a:spcBef>
            </a:pPr>
            <a:r>
              <a:rPr lang="en-US" sz="4154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Terminar mis clases de natacion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2208416"/>
            <a:ext cx="3844967" cy="1186064"/>
            <a:chOff x="0" y="0"/>
            <a:chExt cx="1244224" cy="38380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Nesiano plazo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4739525" y="4960682"/>
            <a:ext cx="4208059" cy="1225827"/>
            <a:chOff x="0" y="0"/>
            <a:chExt cx="1317548" cy="383808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317548" cy="383808"/>
            </a:xfrm>
            <a:custGeom>
              <a:avLst/>
              <a:gdLst/>
              <a:ahLst/>
              <a:cxnLst/>
              <a:rect r="r" b="b" t="t" l="l"/>
              <a:pathLst>
                <a:path h="383808" w="1317548">
                  <a:moveTo>
                    <a:pt x="1114348" y="0"/>
                  </a:moveTo>
                  <a:cubicBezTo>
                    <a:pt x="1226573" y="0"/>
                    <a:pt x="1317548" y="85918"/>
                    <a:pt x="1317548" y="191904"/>
                  </a:cubicBezTo>
                  <a:cubicBezTo>
                    <a:pt x="1317548" y="297890"/>
                    <a:pt x="1226573" y="383808"/>
                    <a:pt x="1114348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E24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57150"/>
              <a:ext cx="1317548" cy="440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Mansalva"/>
                  <a:ea typeface="Mansalva"/>
                  <a:cs typeface="Mansalva"/>
                  <a:sym typeface="Mansalva"/>
                </a:rPr>
                <a:t>A. Completar la feria fojem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340417" y="4960682"/>
            <a:ext cx="4208059" cy="1225827"/>
            <a:chOff x="0" y="0"/>
            <a:chExt cx="1317548" cy="38380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17548" cy="383808"/>
            </a:xfrm>
            <a:custGeom>
              <a:avLst/>
              <a:gdLst/>
              <a:ahLst/>
              <a:cxnLst/>
              <a:rect r="r" b="b" t="t" l="l"/>
              <a:pathLst>
                <a:path h="383808" w="1317548">
                  <a:moveTo>
                    <a:pt x="1114348" y="0"/>
                  </a:moveTo>
                  <a:cubicBezTo>
                    <a:pt x="1226573" y="0"/>
                    <a:pt x="1317548" y="85918"/>
                    <a:pt x="1317548" y="191904"/>
                  </a:cubicBezTo>
                  <a:cubicBezTo>
                    <a:pt x="1317548" y="297890"/>
                    <a:pt x="1226573" y="383808"/>
                    <a:pt x="1114348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E24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57150"/>
              <a:ext cx="1317548" cy="440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Mansalva"/>
                  <a:ea typeface="Mansalva"/>
                  <a:cs typeface="Mansalva"/>
                  <a:sym typeface="Mansalva"/>
                </a:rPr>
                <a:t>B. Terminar mi proyecto</a:t>
              </a: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3243595"/>
            <a:ext cx="3844967" cy="1186064"/>
            <a:chOff x="0" y="0"/>
            <a:chExt cx="1244224" cy="38380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657FF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Largo plazo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955784"/>
            <a:ext cx="7315200" cy="3895344"/>
          </a:xfrm>
          <a:custGeom>
            <a:avLst/>
            <a:gdLst/>
            <a:ahLst/>
            <a:cxnLst/>
            <a:rect r="r" b="b" t="t" l="l"/>
            <a:pathLst>
              <a:path h="3895344" w="7315200">
                <a:moveTo>
                  <a:pt x="0" y="0"/>
                </a:moveTo>
                <a:lnTo>
                  <a:pt x="7315200" y="0"/>
                </a:lnTo>
                <a:lnTo>
                  <a:pt x="7315200" y="3895344"/>
                </a:lnTo>
                <a:lnTo>
                  <a:pt x="0" y="3895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728598" y="4810814"/>
            <a:ext cx="6830805" cy="22325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08"/>
              </a:lnSpc>
              <a:spcBef>
                <a:spcPct val="0"/>
              </a:spcBef>
            </a:pPr>
            <a:r>
              <a:rPr lang="en-US" sz="6363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Tener un trabajo de mi gusto :)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358475" y="788426"/>
            <a:ext cx="13571051" cy="8710147"/>
          </a:xfrm>
          <a:custGeom>
            <a:avLst/>
            <a:gdLst/>
            <a:ahLst/>
            <a:cxnLst/>
            <a:rect r="r" b="b" t="t" l="l"/>
            <a:pathLst>
              <a:path h="8710147" w="13571051">
                <a:moveTo>
                  <a:pt x="0" y="0"/>
                </a:moveTo>
                <a:lnTo>
                  <a:pt x="13571050" y="0"/>
                </a:lnTo>
                <a:lnTo>
                  <a:pt x="13571050" y="8710148"/>
                </a:lnTo>
                <a:lnTo>
                  <a:pt x="0" y="8710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95594" y="4451426"/>
            <a:ext cx="9096812" cy="23994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14"/>
              </a:lnSpc>
            </a:pPr>
            <a:r>
              <a:rPr lang="en-US" sz="11937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Thank you</a:t>
            </a:r>
          </a:p>
          <a:p>
            <a:pPr algn="ctr">
              <a:lnSpc>
                <a:spcPts val="8714"/>
              </a:lnSpc>
            </a:pPr>
            <a:r>
              <a:rPr lang="en-US" sz="11937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for playing!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DAGRbuYLkH4</dc:identifier>
  <dcterms:modified xsi:type="dcterms:W3CDTF">2011-08-01T06:04:30Z</dcterms:modified>
  <cp:revision>1</cp:revision>
  <dc:title>Red and Yellow Illustrated Movie Guessing Game Presentation</dc:title>
</cp:coreProperties>
</file>