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Breathing" panose="02000500000000000000" pitchFamily="2" charset="0"/>
      <p:regular r:id="rId11"/>
    </p:embeddedFont>
    <p:embeddedFont>
      <p:font typeface="Courier Prime" pitchFamily="49" charset="77"/>
      <p:regular r:id="rId12"/>
    </p:embeddedFont>
    <p:embeddedFont>
      <p:font typeface="Courier Prime Bold" pitchFamily="49" charset="77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17" Type="http://schemas.openxmlformats.org/officeDocument/2006/relationships/image" Target="../media/image21.svg"/><Relationship Id="rId2" Type="http://schemas.openxmlformats.org/officeDocument/2006/relationships/image" Target="../media/image1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6.pn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12" Type="http://schemas.openxmlformats.org/officeDocument/2006/relationships/image" Target="../media/image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7.png"/><Relationship Id="rId5" Type="http://schemas.openxmlformats.org/officeDocument/2006/relationships/image" Target="../media/image22.png"/><Relationship Id="rId10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8.svg"/><Relationship Id="rId5" Type="http://schemas.openxmlformats.org/officeDocument/2006/relationships/image" Target="../media/image25.jpe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1.svg"/><Relationship Id="rId10" Type="http://schemas.openxmlformats.org/officeDocument/2006/relationships/image" Target="../media/image8.sv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16.png"/><Relationship Id="rId10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96005" r="-9600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225464" y="6112089"/>
            <a:ext cx="7628914" cy="7409583"/>
          </a:xfrm>
          <a:custGeom>
            <a:avLst/>
            <a:gdLst/>
            <a:ahLst/>
            <a:cxnLst/>
            <a:rect l="l" t="t" r="r" b="b"/>
            <a:pathLst>
              <a:path w="7628914" h="7409583">
                <a:moveTo>
                  <a:pt x="0" y="0"/>
                </a:moveTo>
                <a:lnTo>
                  <a:pt x="7628914" y="0"/>
                </a:lnTo>
                <a:lnTo>
                  <a:pt x="7628914" y="7409583"/>
                </a:lnTo>
                <a:lnTo>
                  <a:pt x="0" y="7409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3121977" y="-1882333"/>
            <a:ext cx="7628914" cy="7409583"/>
          </a:xfrm>
          <a:custGeom>
            <a:avLst/>
            <a:gdLst/>
            <a:ahLst/>
            <a:cxnLst/>
            <a:rect l="l" t="t" r="r" b="b"/>
            <a:pathLst>
              <a:path w="7628914" h="7409583">
                <a:moveTo>
                  <a:pt x="7628914" y="0"/>
                </a:moveTo>
                <a:lnTo>
                  <a:pt x="0" y="0"/>
                </a:lnTo>
                <a:lnTo>
                  <a:pt x="0" y="7409583"/>
                </a:lnTo>
                <a:lnTo>
                  <a:pt x="7628914" y="7409583"/>
                </a:lnTo>
                <a:lnTo>
                  <a:pt x="7628914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 flipH="1">
            <a:off x="-1016019" y="-1699751"/>
            <a:ext cx="5618431" cy="5456901"/>
          </a:xfrm>
          <a:custGeom>
            <a:avLst/>
            <a:gdLst/>
            <a:ahLst/>
            <a:cxnLst/>
            <a:rect l="l" t="t" r="r" b="b"/>
            <a:pathLst>
              <a:path w="5618431" h="5456901">
                <a:moveTo>
                  <a:pt x="5618431" y="0"/>
                </a:moveTo>
                <a:lnTo>
                  <a:pt x="0" y="0"/>
                </a:lnTo>
                <a:lnTo>
                  <a:pt x="0" y="5456902"/>
                </a:lnTo>
                <a:lnTo>
                  <a:pt x="5618431" y="5456902"/>
                </a:lnTo>
                <a:lnTo>
                  <a:pt x="5618431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831704" flipH="1">
            <a:off x="12145073" y="7116398"/>
            <a:ext cx="7003934" cy="6802571"/>
          </a:xfrm>
          <a:custGeom>
            <a:avLst/>
            <a:gdLst/>
            <a:ahLst/>
            <a:cxnLst/>
            <a:rect l="l" t="t" r="r" b="b"/>
            <a:pathLst>
              <a:path w="7003934" h="6802571">
                <a:moveTo>
                  <a:pt x="7003934" y="0"/>
                </a:moveTo>
                <a:lnTo>
                  <a:pt x="0" y="0"/>
                </a:lnTo>
                <a:lnTo>
                  <a:pt x="0" y="6802571"/>
                </a:lnTo>
                <a:lnTo>
                  <a:pt x="7003934" y="6802571"/>
                </a:lnTo>
                <a:lnTo>
                  <a:pt x="7003934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-5348835" y="3639943"/>
            <a:ext cx="13704784" cy="3007114"/>
          </a:xfrm>
          <a:custGeom>
            <a:avLst/>
            <a:gdLst/>
            <a:ahLst/>
            <a:cxnLst/>
            <a:rect l="l" t="t" r="r" b="b"/>
            <a:pathLst>
              <a:path w="13704784" h="3007114">
                <a:moveTo>
                  <a:pt x="0" y="0"/>
                </a:moveTo>
                <a:lnTo>
                  <a:pt x="13704784" y="0"/>
                </a:lnTo>
                <a:lnTo>
                  <a:pt x="13704784" y="3007114"/>
                </a:lnTo>
                <a:lnTo>
                  <a:pt x="0" y="30071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787" b="-560830"/>
            </a:stretch>
          </a:blipFill>
        </p:spPr>
      </p:sp>
      <p:sp>
        <p:nvSpPr>
          <p:cNvPr id="8" name="Freeform 8"/>
          <p:cNvSpPr/>
          <p:nvPr/>
        </p:nvSpPr>
        <p:spPr>
          <a:xfrm rot="-5400000" flipH="1" flipV="1">
            <a:off x="9932051" y="3639943"/>
            <a:ext cx="13704784" cy="3007114"/>
          </a:xfrm>
          <a:custGeom>
            <a:avLst/>
            <a:gdLst/>
            <a:ahLst/>
            <a:cxnLst/>
            <a:rect l="l" t="t" r="r" b="b"/>
            <a:pathLst>
              <a:path w="13704784" h="3007114">
                <a:moveTo>
                  <a:pt x="13704784" y="3007114"/>
                </a:moveTo>
                <a:lnTo>
                  <a:pt x="0" y="3007114"/>
                </a:lnTo>
                <a:lnTo>
                  <a:pt x="0" y="0"/>
                </a:lnTo>
                <a:lnTo>
                  <a:pt x="13704784" y="0"/>
                </a:lnTo>
                <a:lnTo>
                  <a:pt x="13704784" y="3007114"/>
                </a:lnTo>
                <a:close/>
              </a:path>
            </a:pathLst>
          </a:custGeom>
          <a:blipFill>
            <a:blip r:embed="rId4"/>
            <a:stretch>
              <a:fillRect t="-22787" b="-56083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07114" y="1518692"/>
            <a:ext cx="12273772" cy="7448968"/>
          </a:xfrm>
          <a:custGeom>
            <a:avLst/>
            <a:gdLst/>
            <a:ahLst/>
            <a:cxnLst/>
            <a:rect l="l" t="t" r="r" b="b"/>
            <a:pathLst>
              <a:path w="12273772" h="7448968">
                <a:moveTo>
                  <a:pt x="0" y="0"/>
                </a:moveTo>
                <a:lnTo>
                  <a:pt x="12273772" y="0"/>
                </a:lnTo>
                <a:lnTo>
                  <a:pt x="12273772" y="7448967"/>
                </a:lnTo>
                <a:lnTo>
                  <a:pt x="0" y="74489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5153"/>
            </a:stretch>
          </a:blipFill>
        </p:spPr>
      </p:sp>
      <p:sp>
        <p:nvSpPr>
          <p:cNvPr id="10" name="Freeform 10"/>
          <p:cNvSpPr/>
          <p:nvPr/>
        </p:nvSpPr>
        <p:spPr>
          <a:xfrm rot="4862380" flipH="1" flipV="1">
            <a:off x="12440918" y="1249429"/>
            <a:ext cx="3346065" cy="2576470"/>
          </a:xfrm>
          <a:custGeom>
            <a:avLst/>
            <a:gdLst/>
            <a:ahLst/>
            <a:cxnLst/>
            <a:rect l="l" t="t" r="r" b="b"/>
            <a:pathLst>
              <a:path w="3346065" h="2576470">
                <a:moveTo>
                  <a:pt x="3346065" y="2576470"/>
                </a:moveTo>
                <a:lnTo>
                  <a:pt x="0" y="2576470"/>
                </a:lnTo>
                <a:lnTo>
                  <a:pt x="0" y="0"/>
                </a:lnTo>
                <a:lnTo>
                  <a:pt x="3346065" y="0"/>
                </a:lnTo>
                <a:lnTo>
                  <a:pt x="3346065" y="2576470"/>
                </a:lnTo>
                <a:close/>
              </a:path>
            </a:pathLst>
          </a:custGeom>
          <a:blipFill>
            <a:blip r:embed="rId6">
              <a:alphaModFix amt="80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336393">
            <a:off x="2252478" y="1571269"/>
            <a:ext cx="2813091" cy="795870"/>
          </a:xfrm>
          <a:custGeom>
            <a:avLst/>
            <a:gdLst/>
            <a:ahLst/>
            <a:cxnLst/>
            <a:rect l="l" t="t" r="r" b="b"/>
            <a:pathLst>
              <a:path w="2813091" h="795870">
                <a:moveTo>
                  <a:pt x="0" y="0"/>
                </a:moveTo>
                <a:lnTo>
                  <a:pt x="2813091" y="0"/>
                </a:lnTo>
                <a:lnTo>
                  <a:pt x="2813091" y="795870"/>
                </a:lnTo>
                <a:lnTo>
                  <a:pt x="0" y="7958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735150">
            <a:off x="14378516" y="3170979"/>
            <a:ext cx="1605969" cy="454355"/>
          </a:xfrm>
          <a:custGeom>
            <a:avLst/>
            <a:gdLst/>
            <a:ahLst/>
            <a:cxnLst/>
            <a:rect l="l" t="t" r="r" b="b"/>
            <a:pathLst>
              <a:path w="1605969" h="454355">
                <a:moveTo>
                  <a:pt x="0" y="0"/>
                </a:moveTo>
                <a:lnTo>
                  <a:pt x="1605969" y="0"/>
                </a:lnTo>
                <a:lnTo>
                  <a:pt x="1605969" y="454356"/>
                </a:lnTo>
                <a:lnTo>
                  <a:pt x="0" y="4543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4220874" y="7439920"/>
            <a:ext cx="1894571" cy="1677619"/>
          </a:xfrm>
          <a:custGeom>
            <a:avLst/>
            <a:gdLst/>
            <a:ahLst/>
            <a:cxnLst/>
            <a:rect l="l" t="t" r="r" b="b"/>
            <a:pathLst>
              <a:path w="1894571" h="1677619">
                <a:moveTo>
                  <a:pt x="1894571" y="0"/>
                </a:moveTo>
                <a:lnTo>
                  <a:pt x="0" y="0"/>
                </a:lnTo>
                <a:lnTo>
                  <a:pt x="0" y="1677619"/>
                </a:lnTo>
                <a:lnTo>
                  <a:pt x="1894571" y="1677619"/>
                </a:lnTo>
                <a:lnTo>
                  <a:pt x="189457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701935" y="1068179"/>
            <a:ext cx="884131" cy="901025"/>
          </a:xfrm>
          <a:custGeom>
            <a:avLst/>
            <a:gdLst/>
            <a:ahLst/>
            <a:cxnLst/>
            <a:rect l="l" t="t" r="r" b="b"/>
            <a:pathLst>
              <a:path w="884131" h="901025">
                <a:moveTo>
                  <a:pt x="0" y="0"/>
                </a:moveTo>
                <a:lnTo>
                  <a:pt x="884130" y="0"/>
                </a:lnTo>
                <a:lnTo>
                  <a:pt x="884130" y="901025"/>
                </a:lnTo>
                <a:lnTo>
                  <a:pt x="0" y="9010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007295" y="2972241"/>
            <a:ext cx="6273409" cy="108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83"/>
              </a:lnSpc>
            </a:pPr>
            <a:r>
              <a:rPr lang="en-US" sz="6416">
                <a:solidFill>
                  <a:srgbClr val="373D30"/>
                </a:solidFill>
                <a:latin typeface="Breathing"/>
                <a:ea typeface="Breathing"/>
                <a:cs typeface="Breathing"/>
                <a:sym typeface="Breathing"/>
              </a:rPr>
              <a:t>Mi proyecto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23876" y="3987863"/>
            <a:ext cx="7640247" cy="2071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47"/>
              </a:lnSpc>
            </a:pPr>
            <a:r>
              <a:rPr lang="en-US" sz="12176">
                <a:solidFill>
                  <a:srgbClr val="373D30"/>
                </a:solidFill>
                <a:latin typeface="Breathing"/>
                <a:ea typeface="Breathing"/>
                <a:cs typeface="Breathing"/>
                <a:sym typeface="Breathing"/>
              </a:rPr>
              <a:t>de vida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67404" y="6362864"/>
            <a:ext cx="7553191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spc="-89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By: Ana Paulina O.C</a:t>
            </a:r>
          </a:p>
        </p:txBody>
      </p:sp>
      <p:sp>
        <p:nvSpPr>
          <p:cNvPr id="18" name="Freeform 18"/>
          <p:cNvSpPr/>
          <p:nvPr/>
        </p:nvSpPr>
        <p:spPr>
          <a:xfrm>
            <a:off x="5068083" y="4555253"/>
            <a:ext cx="588140" cy="1071555"/>
          </a:xfrm>
          <a:custGeom>
            <a:avLst/>
            <a:gdLst/>
            <a:ahLst/>
            <a:cxnLst/>
            <a:rect l="l" t="t" r="r" b="b"/>
            <a:pathLst>
              <a:path w="588140" h="1071555">
                <a:moveTo>
                  <a:pt x="0" y="0"/>
                </a:moveTo>
                <a:lnTo>
                  <a:pt x="588139" y="0"/>
                </a:lnTo>
                <a:lnTo>
                  <a:pt x="588139" y="1071555"/>
                </a:lnTo>
                <a:lnTo>
                  <a:pt x="0" y="10715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54367" r="-370760" b="-96030"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2617001" y="4555253"/>
            <a:ext cx="588140" cy="1071555"/>
          </a:xfrm>
          <a:custGeom>
            <a:avLst/>
            <a:gdLst/>
            <a:ahLst/>
            <a:cxnLst/>
            <a:rect l="l" t="t" r="r" b="b"/>
            <a:pathLst>
              <a:path w="588140" h="1071555">
                <a:moveTo>
                  <a:pt x="588139" y="0"/>
                </a:moveTo>
                <a:lnTo>
                  <a:pt x="0" y="0"/>
                </a:lnTo>
                <a:lnTo>
                  <a:pt x="0" y="1071555"/>
                </a:lnTo>
                <a:lnTo>
                  <a:pt x="588139" y="1071555"/>
                </a:lnTo>
                <a:lnTo>
                  <a:pt x="58813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54367" r="-370760" b="-96030"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2016454" y="7090166"/>
            <a:ext cx="4302588" cy="3754986"/>
          </a:xfrm>
          <a:custGeom>
            <a:avLst/>
            <a:gdLst/>
            <a:ahLst/>
            <a:cxnLst/>
            <a:rect l="l" t="t" r="r" b="b"/>
            <a:pathLst>
              <a:path w="4302588" h="3754986">
                <a:moveTo>
                  <a:pt x="4302588" y="0"/>
                </a:moveTo>
                <a:lnTo>
                  <a:pt x="0" y="0"/>
                </a:lnTo>
                <a:lnTo>
                  <a:pt x="0" y="3754986"/>
                </a:lnTo>
                <a:lnTo>
                  <a:pt x="4302588" y="3754986"/>
                </a:lnTo>
                <a:lnTo>
                  <a:pt x="430258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96005" r="-96005"/>
            </a:stretch>
          </a:blipFill>
        </p:spPr>
      </p:sp>
      <p:sp>
        <p:nvSpPr>
          <p:cNvPr id="3" name="Freeform 3"/>
          <p:cNvSpPr/>
          <p:nvPr/>
        </p:nvSpPr>
        <p:spPr>
          <a:xfrm rot="-4085642">
            <a:off x="-2030938" y="7332424"/>
            <a:ext cx="7628914" cy="7409583"/>
          </a:xfrm>
          <a:custGeom>
            <a:avLst/>
            <a:gdLst/>
            <a:ahLst/>
            <a:cxnLst/>
            <a:rect l="l" t="t" r="r" b="b"/>
            <a:pathLst>
              <a:path w="7628914" h="7409583">
                <a:moveTo>
                  <a:pt x="0" y="0"/>
                </a:moveTo>
                <a:lnTo>
                  <a:pt x="7628914" y="0"/>
                </a:lnTo>
                <a:lnTo>
                  <a:pt x="7628914" y="7409583"/>
                </a:lnTo>
                <a:lnTo>
                  <a:pt x="0" y="7409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658050" y="-4200546"/>
            <a:ext cx="7628914" cy="7409583"/>
          </a:xfrm>
          <a:custGeom>
            <a:avLst/>
            <a:gdLst/>
            <a:ahLst/>
            <a:cxnLst/>
            <a:rect l="l" t="t" r="r" b="b"/>
            <a:pathLst>
              <a:path w="7628914" h="7409583">
                <a:moveTo>
                  <a:pt x="7628914" y="0"/>
                </a:moveTo>
                <a:lnTo>
                  <a:pt x="0" y="0"/>
                </a:lnTo>
                <a:lnTo>
                  <a:pt x="0" y="7409583"/>
                </a:lnTo>
                <a:lnTo>
                  <a:pt x="7628914" y="7409583"/>
                </a:lnTo>
                <a:lnTo>
                  <a:pt x="7628914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116267" y="2551027"/>
            <a:ext cx="7349976" cy="5089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7"/>
              </a:lnSpc>
            </a:pPr>
            <a:r>
              <a:rPr lang="en-US" sz="3467" b="1" spc="-104">
                <a:solidFill>
                  <a:srgbClr val="373D30"/>
                </a:solidFill>
                <a:latin typeface="Courier Prime Bold"/>
                <a:ea typeface="Courier Prime Bold"/>
                <a:cs typeface="Courier Prime Bold"/>
                <a:sym typeface="Courier Prime Bold"/>
              </a:rPr>
              <a:t>01. </a:t>
            </a:r>
            <a:r>
              <a:rPr lang="en-US" sz="3467" spc="-104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Introducción</a:t>
            </a:r>
          </a:p>
          <a:p>
            <a:pPr algn="l">
              <a:lnSpc>
                <a:spcPts val="5027"/>
              </a:lnSpc>
            </a:pPr>
            <a:r>
              <a:rPr lang="en-US" sz="3467" b="1" spc="-104">
                <a:solidFill>
                  <a:srgbClr val="373D30"/>
                </a:solidFill>
                <a:latin typeface="Courier Prime Bold"/>
                <a:ea typeface="Courier Prime Bold"/>
                <a:cs typeface="Courier Prime Bold"/>
                <a:sym typeface="Courier Prime Bold"/>
              </a:rPr>
              <a:t>02.</a:t>
            </a:r>
            <a:r>
              <a:rPr lang="en-US" sz="3467" spc="-104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 Sobre mí</a:t>
            </a:r>
          </a:p>
          <a:p>
            <a:pPr algn="l">
              <a:lnSpc>
                <a:spcPts val="5027"/>
              </a:lnSpc>
            </a:pPr>
            <a:r>
              <a:rPr lang="en-US" sz="3467" b="1" spc="-104">
                <a:solidFill>
                  <a:srgbClr val="373D30"/>
                </a:solidFill>
                <a:latin typeface="Courier Prime Bold"/>
                <a:ea typeface="Courier Prime Bold"/>
                <a:cs typeface="Courier Prime Bold"/>
                <a:sym typeface="Courier Prime Bold"/>
              </a:rPr>
              <a:t>03.</a:t>
            </a:r>
            <a:r>
              <a:rPr lang="en-US" sz="3467" spc="-104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 Línea de vida</a:t>
            </a:r>
          </a:p>
          <a:p>
            <a:pPr algn="l">
              <a:lnSpc>
                <a:spcPts val="5027"/>
              </a:lnSpc>
            </a:pPr>
            <a:r>
              <a:rPr lang="en-US" sz="3467" b="1" spc="-104">
                <a:solidFill>
                  <a:srgbClr val="373D30"/>
                </a:solidFill>
                <a:latin typeface="Courier Prime Bold"/>
                <a:ea typeface="Courier Prime Bold"/>
                <a:cs typeface="Courier Prime Bold"/>
                <a:sym typeface="Courier Prime Bold"/>
              </a:rPr>
              <a:t>04.</a:t>
            </a:r>
            <a:r>
              <a:rPr lang="en-US" sz="3467" spc="-104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 Mis momentos importantes</a:t>
            </a:r>
          </a:p>
          <a:p>
            <a:pPr algn="l">
              <a:lnSpc>
                <a:spcPts val="5027"/>
              </a:lnSpc>
            </a:pPr>
            <a:r>
              <a:rPr lang="en-US" sz="3467" b="1" spc="-104">
                <a:solidFill>
                  <a:srgbClr val="373D30"/>
                </a:solidFill>
                <a:latin typeface="Courier Prime Bold"/>
                <a:ea typeface="Courier Prime Bold"/>
                <a:cs typeface="Courier Prime Bold"/>
                <a:sym typeface="Courier Prime Bold"/>
              </a:rPr>
              <a:t>05.</a:t>
            </a:r>
            <a:r>
              <a:rPr lang="en-US" sz="3467" spc="-104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 Metas a futuro</a:t>
            </a:r>
          </a:p>
          <a:p>
            <a:pPr algn="l">
              <a:lnSpc>
                <a:spcPts val="5027"/>
              </a:lnSpc>
            </a:pPr>
            <a:r>
              <a:rPr lang="en-US" sz="3467" b="1" spc="-104">
                <a:solidFill>
                  <a:srgbClr val="373D30"/>
                </a:solidFill>
                <a:latin typeface="Courier Prime Bold"/>
                <a:ea typeface="Courier Prime Bold"/>
                <a:cs typeface="Courier Prime Bold"/>
                <a:sym typeface="Courier Prime Bold"/>
              </a:rPr>
              <a:t>06.</a:t>
            </a:r>
            <a:r>
              <a:rPr lang="en-US" sz="3467" spc="-104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 Mi vocación</a:t>
            </a:r>
          </a:p>
          <a:p>
            <a:pPr algn="l">
              <a:lnSpc>
                <a:spcPts val="5027"/>
              </a:lnSpc>
            </a:pPr>
            <a:r>
              <a:rPr lang="en-US" sz="3467" b="1" spc="-104">
                <a:solidFill>
                  <a:srgbClr val="373D30"/>
                </a:solidFill>
                <a:latin typeface="Courier Prime Bold"/>
                <a:ea typeface="Courier Prime Bold"/>
                <a:cs typeface="Courier Prime Bold"/>
                <a:sym typeface="Courier Prime Bold"/>
              </a:rPr>
              <a:t>07.</a:t>
            </a:r>
            <a:r>
              <a:rPr lang="en-US" sz="3467" spc="-104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 Plan de vida</a:t>
            </a:r>
          </a:p>
          <a:p>
            <a:pPr algn="l">
              <a:lnSpc>
                <a:spcPts val="5027"/>
              </a:lnSpc>
            </a:pPr>
            <a:r>
              <a:rPr lang="en-US" sz="3467" b="1" spc="-104">
                <a:solidFill>
                  <a:srgbClr val="373D30"/>
                </a:solidFill>
                <a:latin typeface="Courier Prime Bold"/>
                <a:ea typeface="Courier Prime Bold"/>
                <a:cs typeface="Courier Prime Bold"/>
                <a:sym typeface="Courier Prime Bold"/>
              </a:rPr>
              <a:t>08.</a:t>
            </a:r>
            <a:r>
              <a:rPr lang="en-US" sz="3467" spc="-104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 Conclusión</a:t>
            </a:r>
          </a:p>
        </p:txBody>
      </p:sp>
      <p:sp>
        <p:nvSpPr>
          <p:cNvPr id="6" name="Freeform 6"/>
          <p:cNvSpPr/>
          <p:nvPr/>
        </p:nvSpPr>
        <p:spPr>
          <a:xfrm rot="-5400000" flipH="1">
            <a:off x="13140995" y="-2912414"/>
            <a:ext cx="5947627" cy="5776632"/>
          </a:xfrm>
          <a:custGeom>
            <a:avLst/>
            <a:gdLst/>
            <a:ahLst/>
            <a:cxnLst/>
            <a:rect l="l" t="t" r="r" b="b"/>
            <a:pathLst>
              <a:path w="5947627" h="5776632">
                <a:moveTo>
                  <a:pt x="5947627" y="0"/>
                </a:moveTo>
                <a:lnTo>
                  <a:pt x="0" y="0"/>
                </a:lnTo>
                <a:lnTo>
                  <a:pt x="0" y="5776632"/>
                </a:lnTo>
                <a:lnTo>
                  <a:pt x="5947627" y="5776632"/>
                </a:lnTo>
                <a:lnTo>
                  <a:pt x="5947627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483471" flipH="1">
            <a:off x="11821036" y="6388384"/>
            <a:ext cx="6203129" cy="6024789"/>
          </a:xfrm>
          <a:custGeom>
            <a:avLst/>
            <a:gdLst/>
            <a:ahLst/>
            <a:cxnLst/>
            <a:rect l="l" t="t" r="r" b="b"/>
            <a:pathLst>
              <a:path w="6203129" h="6024789">
                <a:moveTo>
                  <a:pt x="6203129" y="0"/>
                </a:moveTo>
                <a:lnTo>
                  <a:pt x="0" y="0"/>
                </a:lnTo>
                <a:lnTo>
                  <a:pt x="0" y="6024789"/>
                </a:lnTo>
                <a:lnTo>
                  <a:pt x="6203129" y="6024789"/>
                </a:lnTo>
                <a:lnTo>
                  <a:pt x="6203129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56407" y="4417798"/>
            <a:ext cx="4296275" cy="1308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91"/>
              </a:lnSpc>
            </a:pPr>
            <a:r>
              <a:rPr lang="en-US" sz="7708">
                <a:solidFill>
                  <a:srgbClr val="373D30"/>
                </a:solidFill>
                <a:latin typeface="Breathing"/>
                <a:ea typeface="Breathing"/>
                <a:cs typeface="Breathing"/>
                <a:sym typeface="Breathing"/>
              </a:rPr>
              <a:t>Índice</a:t>
            </a:r>
          </a:p>
        </p:txBody>
      </p:sp>
      <p:sp>
        <p:nvSpPr>
          <p:cNvPr id="9" name="Freeform 9"/>
          <p:cNvSpPr/>
          <p:nvPr/>
        </p:nvSpPr>
        <p:spPr>
          <a:xfrm rot="4748439" flipH="1" flipV="1">
            <a:off x="14523965" y="-177488"/>
            <a:ext cx="4610893" cy="3550387"/>
          </a:xfrm>
          <a:custGeom>
            <a:avLst/>
            <a:gdLst/>
            <a:ahLst/>
            <a:cxnLst/>
            <a:rect l="l" t="t" r="r" b="b"/>
            <a:pathLst>
              <a:path w="4610893" h="3550387">
                <a:moveTo>
                  <a:pt x="4610893" y="3550387"/>
                </a:moveTo>
                <a:lnTo>
                  <a:pt x="0" y="3550387"/>
                </a:lnTo>
                <a:lnTo>
                  <a:pt x="0" y="0"/>
                </a:lnTo>
                <a:lnTo>
                  <a:pt x="4610893" y="0"/>
                </a:lnTo>
                <a:lnTo>
                  <a:pt x="4610893" y="3550387"/>
                </a:lnTo>
                <a:close/>
              </a:path>
            </a:pathLst>
          </a:custGeom>
          <a:blipFill>
            <a:blip r:embed="rId4">
              <a:alphaModFix amt="80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711796">
            <a:off x="-826413" y="6900296"/>
            <a:ext cx="4610893" cy="3550387"/>
          </a:xfrm>
          <a:custGeom>
            <a:avLst/>
            <a:gdLst/>
            <a:ahLst/>
            <a:cxnLst/>
            <a:rect l="l" t="t" r="r" b="b"/>
            <a:pathLst>
              <a:path w="4610893" h="3550387">
                <a:moveTo>
                  <a:pt x="0" y="0"/>
                </a:moveTo>
                <a:lnTo>
                  <a:pt x="4610893" y="0"/>
                </a:lnTo>
                <a:lnTo>
                  <a:pt x="4610893" y="3550387"/>
                </a:lnTo>
                <a:lnTo>
                  <a:pt x="0" y="35503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106380" flipV="1">
            <a:off x="-2395251" y="-1151943"/>
            <a:ext cx="6566889" cy="6641607"/>
          </a:xfrm>
          <a:custGeom>
            <a:avLst/>
            <a:gdLst/>
            <a:ahLst/>
            <a:cxnLst/>
            <a:rect l="l" t="t" r="r" b="b"/>
            <a:pathLst>
              <a:path w="6566889" h="6641607">
                <a:moveTo>
                  <a:pt x="0" y="6641607"/>
                </a:moveTo>
                <a:lnTo>
                  <a:pt x="6566888" y="6641607"/>
                </a:lnTo>
                <a:lnTo>
                  <a:pt x="6566888" y="0"/>
                </a:lnTo>
                <a:lnTo>
                  <a:pt x="0" y="0"/>
                </a:lnTo>
                <a:lnTo>
                  <a:pt x="0" y="664160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086957" flipH="1">
            <a:off x="14099537" y="4780282"/>
            <a:ext cx="6566889" cy="6641607"/>
          </a:xfrm>
          <a:custGeom>
            <a:avLst/>
            <a:gdLst/>
            <a:ahLst/>
            <a:cxnLst/>
            <a:rect l="l" t="t" r="r" b="b"/>
            <a:pathLst>
              <a:path w="6566889" h="6641607">
                <a:moveTo>
                  <a:pt x="6566889" y="0"/>
                </a:moveTo>
                <a:lnTo>
                  <a:pt x="0" y="0"/>
                </a:lnTo>
                <a:lnTo>
                  <a:pt x="0" y="6641606"/>
                </a:lnTo>
                <a:lnTo>
                  <a:pt x="6566889" y="6641606"/>
                </a:lnTo>
                <a:lnTo>
                  <a:pt x="656688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303427" y="2660766"/>
            <a:ext cx="1238348" cy="1096541"/>
          </a:xfrm>
          <a:custGeom>
            <a:avLst/>
            <a:gdLst/>
            <a:ahLst/>
            <a:cxnLst/>
            <a:rect l="l" t="t" r="r" b="b"/>
            <a:pathLst>
              <a:path w="1238348" h="1096541">
                <a:moveTo>
                  <a:pt x="1238347" y="0"/>
                </a:moveTo>
                <a:lnTo>
                  <a:pt x="0" y="0"/>
                </a:lnTo>
                <a:lnTo>
                  <a:pt x="0" y="1096542"/>
                </a:lnTo>
                <a:lnTo>
                  <a:pt x="1238347" y="1096542"/>
                </a:lnTo>
                <a:lnTo>
                  <a:pt x="123834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788598" y="6868996"/>
            <a:ext cx="1632434" cy="1445500"/>
          </a:xfrm>
          <a:custGeom>
            <a:avLst/>
            <a:gdLst/>
            <a:ahLst/>
            <a:cxnLst/>
            <a:rect l="l" t="t" r="r" b="b"/>
            <a:pathLst>
              <a:path w="1632434" h="1445500">
                <a:moveTo>
                  <a:pt x="0" y="0"/>
                </a:moveTo>
                <a:lnTo>
                  <a:pt x="1632434" y="0"/>
                </a:lnTo>
                <a:lnTo>
                  <a:pt x="1632434" y="1445499"/>
                </a:lnTo>
                <a:lnTo>
                  <a:pt x="0" y="14454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96005" r="-9600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45205" y="6582209"/>
            <a:ext cx="7628914" cy="7409583"/>
          </a:xfrm>
          <a:custGeom>
            <a:avLst/>
            <a:gdLst/>
            <a:ahLst/>
            <a:cxnLst/>
            <a:rect l="l" t="t" r="r" b="b"/>
            <a:pathLst>
              <a:path w="7628914" h="7409583">
                <a:moveTo>
                  <a:pt x="0" y="0"/>
                </a:moveTo>
                <a:lnTo>
                  <a:pt x="7628914" y="0"/>
                </a:lnTo>
                <a:lnTo>
                  <a:pt x="7628914" y="7409582"/>
                </a:lnTo>
                <a:lnTo>
                  <a:pt x="0" y="74095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2626620" y="-2999917"/>
            <a:ext cx="7628914" cy="7409583"/>
          </a:xfrm>
          <a:custGeom>
            <a:avLst/>
            <a:gdLst/>
            <a:ahLst/>
            <a:cxnLst/>
            <a:rect l="l" t="t" r="r" b="b"/>
            <a:pathLst>
              <a:path w="7628914" h="7409583">
                <a:moveTo>
                  <a:pt x="7628914" y="0"/>
                </a:moveTo>
                <a:lnTo>
                  <a:pt x="0" y="0"/>
                </a:lnTo>
                <a:lnTo>
                  <a:pt x="0" y="7409582"/>
                </a:lnTo>
                <a:lnTo>
                  <a:pt x="7628914" y="7409582"/>
                </a:lnTo>
                <a:lnTo>
                  <a:pt x="7628914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 flipH="1">
            <a:off x="14266107" y="-1699751"/>
            <a:ext cx="5618431" cy="5456901"/>
          </a:xfrm>
          <a:custGeom>
            <a:avLst/>
            <a:gdLst/>
            <a:ahLst/>
            <a:cxnLst/>
            <a:rect l="l" t="t" r="r" b="b"/>
            <a:pathLst>
              <a:path w="5618431" h="5456901">
                <a:moveTo>
                  <a:pt x="5618431" y="0"/>
                </a:moveTo>
                <a:lnTo>
                  <a:pt x="0" y="0"/>
                </a:lnTo>
                <a:lnTo>
                  <a:pt x="0" y="5456902"/>
                </a:lnTo>
                <a:lnTo>
                  <a:pt x="5618431" y="5456902"/>
                </a:lnTo>
                <a:lnTo>
                  <a:pt x="5618431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483471" flipH="1">
            <a:off x="13064302" y="6292256"/>
            <a:ext cx="5618431" cy="5456901"/>
          </a:xfrm>
          <a:custGeom>
            <a:avLst/>
            <a:gdLst/>
            <a:ahLst/>
            <a:cxnLst/>
            <a:rect l="l" t="t" r="r" b="b"/>
            <a:pathLst>
              <a:path w="5618431" h="5456901">
                <a:moveTo>
                  <a:pt x="5618432" y="0"/>
                </a:moveTo>
                <a:lnTo>
                  <a:pt x="0" y="0"/>
                </a:lnTo>
                <a:lnTo>
                  <a:pt x="0" y="5456902"/>
                </a:lnTo>
                <a:lnTo>
                  <a:pt x="5618432" y="5456902"/>
                </a:lnTo>
                <a:lnTo>
                  <a:pt x="5618432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2678" y="1163989"/>
            <a:ext cx="15862645" cy="8409535"/>
          </a:xfrm>
          <a:custGeom>
            <a:avLst/>
            <a:gdLst/>
            <a:ahLst/>
            <a:cxnLst/>
            <a:rect l="l" t="t" r="r" b="b"/>
            <a:pathLst>
              <a:path w="15862645" h="8409535">
                <a:moveTo>
                  <a:pt x="0" y="0"/>
                </a:moveTo>
                <a:lnTo>
                  <a:pt x="15862644" y="0"/>
                </a:lnTo>
                <a:lnTo>
                  <a:pt x="15862644" y="8409535"/>
                </a:lnTo>
                <a:lnTo>
                  <a:pt x="0" y="84095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630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701935" y="713476"/>
            <a:ext cx="884131" cy="901025"/>
          </a:xfrm>
          <a:custGeom>
            <a:avLst/>
            <a:gdLst/>
            <a:ahLst/>
            <a:cxnLst/>
            <a:rect l="l" t="t" r="r" b="b"/>
            <a:pathLst>
              <a:path w="884131" h="901025">
                <a:moveTo>
                  <a:pt x="0" y="0"/>
                </a:moveTo>
                <a:lnTo>
                  <a:pt x="884130" y="0"/>
                </a:lnTo>
                <a:lnTo>
                  <a:pt x="884130" y="901025"/>
                </a:lnTo>
                <a:lnTo>
                  <a:pt x="0" y="901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-5348835" y="3639943"/>
            <a:ext cx="13704784" cy="3007114"/>
          </a:xfrm>
          <a:custGeom>
            <a:avLst/>
            <a:gdLst/>
            <a:ahLst/>
            <a:cxnLst/>
            <a:rect l="l" t="t" r="r" b="b"/>
            <a:pathLst>
              <a:path w="13704784" h="3007114">
                <a:moveTo>
                  <a:pt x="0" y="0"/>
                </a:moveTo>
                <a:lnTo>
                  <a:pt x="13704784" y="0"/>
                </a:lnTo>
                <a:lnTo>
                  <a:pt x="13704784" y="3007114"/>
                </a:lnTo>
                <a:lnTo>
                  <a:pt x="0" y="30071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2787" b="-560830"/>
            </a:stretch>
          </a:blipFill>
        </p:spPr>
      </p:sp>
      <p:sp>
        <p:nvSpPr>
          <p:cNvPr id="10" name="Freeform 10"/>
          <p:cNvSpPr/>
          <p:nvPr/>
        </p:nvSpPr>
        <p:spPr>
          <a:xfrm rot="-5400000" flipH="1" flipV="1">
            <a:off x="9932051" y="3865199"/>
            <a:ext cx="13704784" cy="3007114"/>
          </a:xfrm>
          <a:custGeom>
            <a:avLst/>
            <a:gdLst/>
            <a:ahLst/>
            <a:cxnLst/>
            <a:rect l="l" t="t" r="r" b="b"/>
            <a:pathLst>
              <a:path w="13704784" h="3007114">
                <a:moveTo>
                  <a:pt x="13704784" y="3007114"/>
                </a:moveTo>
                <a:lnTo>
                  <a:pt x="0" y="3007114"/>
                </a:lnTo>
                <a:lnTo>
                  <a:pt x="0" y="0"/>
                </a:lnTo>
                <a:lnTo>
                  <a:pt x="13704784" y="0"/>
                </a:lnTo>
                <a:lnTo>
                  <a:pt x="13704784" y="3007114"/>
                </a:lnTo>
                <a:close/>
              </a:path>
            </a:pathLst>
          </a:custGeom>
          <a:blipFill>
            <a:blip r:embed="rId6"/>
            <a:stretch>
              <a:fillRect t="-22787" b="-560830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639245" y="2555712"/>
            <a:ext cx="7009509" cy="1282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37"/>
              </a:lnSpc>
            </a:pPr>
            <a:r>
              <a:rPr lang="en-US" sz="7526">
                <a:solidFill>
                  <a:srgbClr val="373D30"/>
                </a:solidFill>
                <a:latin typeface="Breathing"/>
                <a:ea typeface="Breathing"/>
                <a:cs typeface="Breathing"/>
                <a:sym typeface="Breathing"/>
              </a:rPr>
              <a:t>Introducción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941128" y="4572142"/>
            <a:ext cx="10405744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89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Holis, me llamo Ana Paulina Orrantia Cabrera, hoy les voy a presentar sobre mi vida, mi pasado, mis planes para el futuro etc.</a:t>
            </a:r>
          </a:p>
        </p:txBody>
      </p:sp>
      <p:sp>
        <p:nvSpPr>
          <p:cNvPr id="13" name="Freeform 13"/>
          <p:cNvSpPr/>
          <p:nvPr/>
        </p:nvSpPr>
        <p:spPr>
          <a:xfrm>
            <a:off x="5639245" y="2641609"/>
            <a:ext cx="532454" cy="970100"/>
          </a:xfrm>
          <a:custGeom>
            <a:avLst/>
            <a:gdLst/>
            <a:ahLst/>
            <a:cxnLst/>
            <a:rect l="l" t="t" r="r" b="b"/>
            <a:pathLst>
              <a:path w="532454" h="970100">
                <a:moveTo>
                  <a:pt x="0" y="0"/>
                </a:moveTo>
                <a:lnTo>
                  <a:pt x="532455" y="0"/>
                </a:lnTo>
                <a:lnTo>
                  <a:pt x="532455" y="970100"/>
                </a:lnTo>
                <a:lnTo>
                  <a:pt x="0" y="9701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4367" r="-370760" b="-96030"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2342490" y="2641609"/>
            <a:ext cx="532454" cy="970100"/>
          </a:xfrm>
          <a:custGeom>
            <a:avLst/>
            <a:gdLst/>
            <a:ahLst/>
            <a:cxnLst/>
            <a:rect l="l" t="t" r="r" b="b"/>
            <a:pathLst>
              <a:path w="532454" h="970100">
                <a:moveTo>
                  <a:pt x="532454" y="0"/>
                </a:moveTo>
                <a:lnTo>
                  <a:pt x="0" y="0"/>
                </a:lnTo>
                <a:lnTo>
                  <a:pt x="0" y="970100"/>
                </a:lnTo>
                <a:lnTo>
                  <a:pt x="532454" y="970100"/>
                </a:lnTo>
                <a:lnTo>
                  <a:pt x="5324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4367" r="-370760" b="-96030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96005" r="-9600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19482" y="6582209"/>
            <a:ext cx="7628914" cy="7409583"/>
          </a:xfrm>
          <a:custGeom>
            <a:avLst/>
            <a:gdLst/>
            <a:ahLst/>
            <a:cxnLst/>
            <a:rect l="l" t="t" r="r" b="b"/>
            <a:pathLst>
              <a:path w="7628914" h="7409583">
                <a:moveTo>
                  <a:pt x="0" y="0"/>
                </a:moveTo>
                <a:lnTo>
                  <a:pt x="7628914" y="0"/>
                </a:lnTo>
                <a:lnTo>
                  <a:pt x="7628914" y="7409582"/>
                </a:lnTo>
                <a:lnTo>
                  <a:pt x="0" y="74095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2626620" y="-2999917"/>
            <a:ext cx="7628914" cy="7409583"/>
          </a:xfrm>
          <a:custGeom>
            <a:avLst/>
            <a:gdLst/>
            <a:ahLst/>
            <a:cxnLst/>
            <a:rect l="l" t="t" r="r" b="b"/>
            <a:pathLst>
              <a:path w="7628914" h="7409583">
                <a:moveTo>
                  <a:pt x="7628914" y="0"/>
                </a:moveTo>
                <a:lnTo>
                  <a:pt x="0" y="0"/>
                </a:lnTo>
                <a:lnTo>
                  <a:pt x="0" y="7409582"/>
                </a:lnTo>
                <a:lnTo>
                  <a:pt x="7628914" y="7409582"/>
                </a:lnTo>
                <a:lnTo>
                  <a:pt x="7628914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 flipH="1">
            <a:off x="14266107" y="-1699751"/>
            <a:ext cx="5618431" cy="5456901"/>
          </a:xfrm>
          <a:custGeom>
            <a:avLst/>
            <a:gdLst/>
            <a:ahLst/>
            <a:cxnLst/>
            <a:rect l="l" t="t" r="r" b="b"/>
            <a:pathLst>
              <a:path w="5618431" h="5456901">
                <a:moveTo>
                  <a:pt x="5618431" y="0"/>
                </a:moveTo>
                <a:lnTo>
                  <a:pt x="0" y="0"/>
                </a:lnTo>
                <a:lnTo>
                  <a:pt x="0" y="5456902"/>
                </a:lnTo>
                <a:lnTo>
                  <a:pt x="5618431" y="5456902"/>
                </a:lnTo>
                <a:lnTo>
                  <a:pt x="5618431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483471" flipH="1">
            <a:off x="13064302" y="6292256"/>
            <a:ext cx="5618431" cy="5456901"/>
          </a:xfrm>
          <a:custGeom>
            <a:avLst/>
            <a:gdLst/>
            <a:ahLst/>
            <a:cxnLst/>
            <a:rect l="l" t="t" r="r" b="b"/>
            <a:pathLst>
              <a:path w="5618431" h="5456901">
                <a:moveTo>
                  <a:pt x="5618432" y="0"/>
                </a:moveTo>
                <a:lnTo>
                  <a:pt x="0" y="0"/>
                </a:lnTo>
                <a:lnTo>
                  <a:pt x="0" y="5456902"/>
                </a:lnTo>
                <a:lnTo>
                  <a:pt x="5618432" y="5456902"/>
                </a:lnTo>
                <a:lnTo>
                  <a:pt x="5618432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2678" y="1163989"/>
            <a:ext cx="15862645" cy="8409535"/>
          </a:xfrm>
          <a:custGeom>
            <a:avLst/>
            <a:gdLst/>
            <a:ahLst/>
            <a:cxnLst/>
            <a:rect l="l" t="t" r="r" b="b"/>
            <a:pathLst>
              <a:path w="15862645" h="8409535">
                <a:moveTo>
                  <a:pt x="0" y="0"/>
                </a:moveTo>
                <a:lnTo>
                  <a:pt x="15862644" y="0"/>
                </a:lnTo>
                <a:lnTo>
                  <a:pt x="15862644" y="8409535"/>
                </a:lnTo>
                <a:lnTo>
                  <a:pt x="0" y="84095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630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701935" y="713476"/>
            <a:ext cx="884131" cy="901025"/>
          </a:xfrm>
          <a:custGeom>
            <a:avLst/>
            <a:gdLst/>
            <a:ahLst/>
            <a:cxnLst/>
            <a:rect l="l" t="t" r="r" b="b"/>
            <a:pathLst>
              <a:path w="884131" h="901025">
                <a:moveTo>
                  <a:pt x="0" y="0"/>
                </a:moveTo>
                <a:lnTo>
                  <a:pt x="884130" y="0"/>
                </a:lnTo>
                <a:lnTo>
                  <a:pt x="884130" y="901025"/>
                </a:lnTo>
                <a:lnTo>
                  <a:pt x="0" y="901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92759" y="484134"/>
            <a:ext cx="1632434" cy="1445500"/>
          </a:xfrm>
          <a:custGeom>
            <a:avLst/>
            <a:gdLst/>
            <a:ahLst/>
            <a:cxnLst/>
            <a:rect l="l" t="t" r="r" b="b"/>
            <a:pathLst>
              <a:path w="1632434" h="1445500">
                <a:moveTo>
                  <a:pt x="0" y="0"/>
                </a:moveTo>
                <a:lnTo>
                  <a:pt x="1632434" y="0"/>
                </a:lnTo>
                <a:lnTo>
                  <a:pt x="1632434" y="1445499"/>
                </a:lnTo>
                <a:lnTo>
                  <a:pt x="0" y="14454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5961636" y="8116059"/>
            <a:ext cx="1238348" cy="1096541"/>
          </a:xfrm>
          <a:custGeom>
            <a:avLst/>
            <a:gdLst/>
            <a:ahLst/>
            <a:cxnLst/>
            <a:rect l="l" t="t" r="r" b="b"/>
            <a:pathLst>
              <a:path w="1238348" h="1096541">
                <a:moveTo>
                  <a:pt x="1238348" y="0"/>
                </a:moveTo>
                <a:lnTo>
                  <a:pt x="0" y="0"/>
                </a:lnTo>
                <a:lnTo>
                  <a:pt x="0" y="1096541"/>
                </a:lnTo>
                <a:lnTo>
                  <a:pt x="1238348" y="1096541"/>
                </a:lnTo>
                <a:lnTo>
                  <a:pt x="123834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862380" flipH="1" flipV="1">
            <a:off x="14206929" y="1049158"/>
            <a:ext cx="3346065" cy="2576470"/>
          </a:xfrm>
          <a:custGeom>
            <a:avLst/>
            <a:gdLst/>
            <a:ahLst/>
            <a:cxnLst/>
            <a:rect l="l" t="t" r="r" b="b"/>
            <a:pathLst>
              <a:path w="3346065" h="2576470">
                <a:moveTo>
                  <a:pt x="3346065" y="2576469"/>
                </a:moveTo>
                <a:lnTo>
                  <a:pt x="0" y="2576469"/>
                </a:lnTo>
                <a:lnTo>
                  <a:pt x="0" y="0"/>
                </a:lnTo>
                <a:lnTo>
                  <a:pt x="3346065" y="0"/>
                </a:lnTo>
                <a:lnTo>
                  <a:pt x="3346065" y="2576469"/>
                </a:lnTo>
                <a:close/>
              </a:path>
            </a:pathLst>
          </a:custGeom>
          <a:blipFill>
            <a:blip r:embed="rId8">
              <a:alphaModFix amt="80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735150">
            <a:off x="16144527" y="2970708"/>
            <a:ext cx="1605969" cy="454355"/>
          </a:xfrm>
          <a:custGeom>
            <a:avLst/>
            <a:gdLst/>
            <a:ahLst/>
            <a:cxnLst/>
            <a:rect l="l" t="t" r="r" b="b"/>
            <a:pathLst>
              <a:path w="1605969" h="454355">
                <a:moveTo>
                  <a:pt x="0" y="0"/>
                </a:moveTo>
                <a:lnTo>
                  <a:pt x="1605969" y="0"/>
                </a:lnTo>
                <a:lnTo>
                  <a:pt x="1605969" y="454355"/>
                </a:lnTo>
                <a:lnTo>
                  <a:pt x="0" y="4543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701935" y="2612355"/>
            <a:ext cx="3561498" cy="85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09"/>
              </a:lnSpc>
            </a:pPr>
            <a:r>
              <a:rPr lang="en-US" sz="4935">
                <a:solidFill>
                  <a:srgbClr val="373D30"/>
                </a:solidFill>
                <a:latin typeface="Breathing"/>
                <a:ea typeface="Breathing"/>
                <a:cs typeface="Breathing"/>
                <a:sym typeface="Breathing"/>
              </a:rPr>
              <a:t>Sobre mí</a:t>
            </a:r>
          </a:p>
        </p:txBody>
      </p:sp>
      <p:sp>
        <p:nvSpPr>
          <p:cNvPr id="14" name="Freeform 14"/>
          <p:cNvSpPr/>
          <p:nvPr/>
        </p:nvSpPr>
        <p:spPr>
          <a:xfrm rot="1348788">
            <a:off x="11978749" y="2406422"/>
            <a:ext cx="569367" cy="988421"/>
          </a:xfrm>
          <a:custGeom>
            <a:avLst/>
            <a:gdLst/>
            <a:ahLst/>
            <a:cxnLst/>
            <a:rect l="l" t="t" r="r" b="b"/>
            <a:pathLst>
              <a:path w="569367" h="988421">
                <a:moveTo>
                  <a:pt x="0" y="0"/>
                </a:moveTo>
                <a:lnTo>
                  <a:pt x="569367" y="0"/>
                </a:lnTo>
                <a:lnTo>
                  <a:pt x="569367" y="988421"/>
                </a:lnTo>
                <a:lnTo>
                  <a:pt x="0" y="9884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4924028" y="7696031"/>
            <a:ext cx="4302588" cy="3754986"/>
          </a:xfrm>
          <a:custGeom>
            <a:avLst/>
            <a:gdLst/>
            <a:ahLst/>
            <a:cxnLst/>
            <a:rect l="l" t="t" r="r" b="b"/>
            <a:pathLst>
              <a:path w="4302588" h="3754986">
                <a:moveTo>
                  <a:pt x="4302588" y="0"/>
                </a:moveTo>
                <a:lnTo>
                  <a:pt x="0" y="0"/>
                </a:lnTo>
                <a:lnTo>
                  <a:pt x="0" y="3754986"/>
                </a:lnTo>
                <a:lnTo>
                  <a:pt x="4302588" y="3754986"/>
                </a:lnTo>
                <a:lnTo>
                  <a:pt x="430258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48025">
            <a:off x="3251981" y="2550923"/>
            <a:ext cx="3932352" cy="5243136"/>
          </a:xfrm>
          <a:custGeom>
            <a:avLst/>
            <a:gdLst/>
            <a:ahLst/>
            <a:cxnLst/>
            <a:rect l="l" t="t" r="r" b="b"/>
            <a:pathLst>
              <a:path w="3932352" h="5243136">
                <a:moveTo>
                  <a:pt x="0" y="0"/>
                </a:moveTo>
                <a:lnTo>
                  <a:pt x="3932352" y="0"/>
                </a:lnTo>
                <a:lnTo>
                  <a:pt x="3932352" y="5243136"/>
                </a:lnTo>
                <a:lnTo>
                  <a:pt x="0" y="5243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238125" cap="sq">
            <a:solidFill>
              <a:srgbClr val="DED5CA"/>
            </a:solidFill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rot="-593290" flipH="1">
            <a:off x="553781" y="5707327"/>
            <a:ext cx="4321218" cy="4370385"/>
          </a:xfrm>
          <a:custGeom>
            <a:avLst/>
            <a:gdLst/>
            <a:ahLst/>
            <a:cxnLst/>
            <a:rect l="l" t="t" r="r" b="b"/>
            <a:pathLst>
              <a:path w="4321218" h="4370385">
                <a:moveTo>
                  <a:pt x="4321218" y="0"/>
                </a:moveTo>
                <a:lnTo>
                  <a:pt x="0" y="0"/>
                </a:lnTo>
                <a:lnTo>
                  <a:pt x="0" y="4370385"/>
                </a:lnTo>
                <a:lnTo>
                  <a:pt x="4321218" y="4370385"/>
                </a:lnTo>
                <a:lnTo>
                  <a:pt x="4321218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44084">
            <a:off x="6100779" y="1599062"/>
            <a:ext cx="561739" cy="2288568"/>
          </a:xfrm>
          <a:custGeom>
            <a:avLst/>
            <a:gdLst/>
            <a:ahLst/>
            <a:cxnLst/>
            <a:rect l="l" t="t" r="r" b="b"/>
            <a:pathLst>
              <a:path w="561739" h="2288568">
                <a:moveTo>
                  <a:pt x="0" y="0"/>
                </a:moveTo>
                <a:lnTo>
                  <a:pt x="561739" y="0"/>
                </a:lnTo>
                <a:lnTo>
                  <a:pt x="561739" y="2288568"/>
                </a:lnTo>
                <a:lnTo>
                  <a:pt x="0" y="22885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701935" y="3842521"/>
            <a:ext cx="7399213" cy="348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7"/>
              </a:lnSpc>
            </a:pPr>
            <a:r>
              <a:rPr lang="en-US" sz="2462" spc="-73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Tengo 12 años y medio, nací en Guasave, Sin, soy hija única aunque en mi punto de vista tengo como 5 hermanos jajaja, me encabta editar, o la cinematografía, probablemente hasta me quiera dedicar a eso, cuando era chiquita, me gustaba mucho cantar pero ya grande, me empezó a dar vergüenza y dejé eso en el olvido.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96005" r="-96005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890995" y="7864463"/>
            <a:ext cx="7628914" cy="7409583"/>
          </a:xfrm>
          <a:custGeom>
            <a:avLst/>
            <a:gdLst/>
            <a:ahLst/>
            <a:cxnLst/>
            <a:rect l="l" t="t" r="r" b="b"/>
            <a:pathLst>
              <a:path w="7628914" h="7409583">
                <a:moveTo>
                  <a:pt x="0" y="0"/>
                </a:moveTo>
                <a:lnTo>
                  <a:pt x="7628914" y="0"/>
                </a:lnTo>
                <a:lnTo>
                  <a:pt x="7628914" y="7409583"/>
                </a:lnTo>
                <a:lnTo>
                  <a:pt x="0" y="7409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4065781" y="-2970360"/>
            <a:ext cx="7628914" cy="7409583"/>
          </a:xfrm>
          <a:custGeom>
            <a:avLst/>
            <a:gdLst/>
            <a:ahLst/>
            <a:cxnLst/>
            <a:rect l="l" t="t" r="r" b="b"/>
            <a:pathLst>
              <a:path w="7628914" h="7409583">
                <a:moveTo>
                  <a:pt x="7628914" y="0"/>
                </a:moveTo>
                <a:lnTo>
                  <a:pt x="0" y="0"/>
                </a:lnTo>
                <a:lnTo>
                  <a:pt x="0" y="7409583"/>
                </a:lnTo>
                <a:lnTo>
                  <a:pt x="7628914" y="7409583"/>
                </a:lnTo>
                <a:lnTo>
                  <a:pt x="7628914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 flipH="1">
            <a:off x="13777101" y="-2728451"/>
            <a:ext cx="5618431" cy="5456901"/>
          </a:xfrm>
          <a:custGeom>
            <a:avLst/>
            <a:gdLst/>
            <a:ahLst/>
            <a:cxnLst/>
            <a:rect l="l" t="t" r="r" b="b"/>
            <a:pathLst>
              <a:path w="5618431" h="5456901">
                <a:moveTo>
                  <a:pt x="5618431" y="0"/>
                </a:moveTo>
                <a:lnTo>
                  <a:pt x="0" y="0"/>
                </a:lnTo>
                <a:lnTo>
                  <a:pt x="0" y="5456902"/>
                </a:lnTo>
                <a:lnTo>
                  <a:pt x="5618431" y="5456902"/>
                </a:lnTo>
                <a:lnTo>
                  <a:pt x="5618431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121968" flipH="1">
            <a:off x="13965431" y="8375582"/>
            <a:ext cx="5618431" cy="5456901"/>
          </a:xfrm>
          <a:custGeom>
            <a:avLst/>
            <a:gdLst/>
            <a:ahLst/>
            <a:cxnLst/>
            <a:rect l="l" t="t" r="r" b="b"/>
            <a:pathLst>
              <a:path w="5618431" h="5456901">
                <a:moveTo>
                  <a:pt x="5618431" y="0"/>
                </a:moveTo>
                <a:lnTo>
                  <a:pt x="0" y="0"/>
                </a:lnTo>
                <a:lnTo>
                  <a:pt x="0" y="5456901"/>
                </a:lnTo>
                <a:lnTo>
                  <a:pt x="5618431" y="5456901"/>
                </a:lnTo>
                <a:lnTo>
                  <a:pt x="5618431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-5823692" y="3639943"/>
            <a:ext cx="13704784" cy="3007114"/>
          </a:xfrm>
          <a:custGeom>
            <a:avLst/>
            <a:gdLst/>
            <a:ahLst/>
            <a:cxnLst/>
            <a:rect l="l" t="t" r="r" b="b"/>
            <a:pathLst>
              <a:path w="13704784" h="3007114">
                <a:moveTo>
                  <a:pt x="0" y="0"/>
                </a:moveTo>
                <a:lnTo>
                  <a:pt x="13704784" y="0"/>
                </a:lnTo>
                <a:lnTo>
                  <a:pt x="13704784" y="3007114"/>
                </a:lnTo>
                <a:lnTo>
                  <a:pt x="0" y="30071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787" b="-560830"/>
            </a:stretch>
          </a:blipFill>
        </p:spPr>
      </p:sp>
      <p:sp>
        <p:nvSpPr>
          <p:cNvPr id="8" name="Freeform 8"/>
          <p:cNvSpPr/>
          <p:nvPr/>
        </p:nvSpPr>
        <p:spPr>
          <a:xfrm rot="-5400000" flipH="1" flipV="1">
            <a:off x="10406908" y="3639943"/>
            <a:ext cx="13704784" cy="3007114"/>
          </a:xfrm>
          <a:custGeom>
            <a:avLst/>
            <a:gdLst/>
            <a:ahLst/>
            <a:cxnLst/>
            <a:rect l="l" t="t" r="r" b="b"/>
            <a:pathLst>
              <a:path w="13704784" h="3007114">
                <a:moveTo>
                  <a:pt x="13704784" y="3007114"/>
                </a:moveTo>
                <a:lnTo>
                  <a:pt x="0" y="3007114"/>
                </a:lnTo>
                <a:lnTo>
                  <a:pt x="0" y="0"/>
                </a:lnTo>
                <a:lnTo>
                  <a:pt x="13704784" y="0"/>
                </a:lnTo>
                <a:lnTo>
                  <a:pt x="13704784" y="3007114"/>
                </a:lnTo>
                <a:close/>
              </a:path>
            </a:pathLst>
          </a:custGeom>
          <a:blipFill>
            <a:blip r:embed="rId4"/>
            <a:stretch>
              <a:fillRect t="-22787" b="-560830"/>
            </a:stretch>
          </a:blipFill>
        </p:spPr>
      </p:sp>
      <p:sp>
        <p:nvSpPr>
          <p:cNvPr id="9" name="AutoShape 9"/>
          <p:cNvSpPr/>
          <p:nvPr/>
        </p:nvSpPr>
        <p:spPr>
          <a:xfrm flipV="1">
            <a:off x="2496738" y="5567373"/>
            <a:ext cx="13376780" cy="0"/>
          </a:xfrm>
          <a:prstGeom prst="line">
            <a:avLst/>
          </a:prstGeom>
          <a:ln w="19050" cap="flat">
            <a:solidFill>
              <a:srgbClr val="373D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2414482" y="5477448"/>
            <a:ext cx="198117" cy="19811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3D3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976064" y="5477448"/>
            <a:ext cx="198117" cy="19811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3D3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537645" y="5477448"/>
            <a:ext cx="198117" cy="19811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3D3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099227" y="5477448"/>
            <a:ext cx="198117" cy="19811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3D3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660808" y="5477448"/>
            <a:ext cx="198117" cy="198117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3D3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675401" y="5477448"/>
            <a:ext cx="198117" cy="198117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3D30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5794360" y="924465"/>
            <a:ext cx="6699279" cy="1221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75"/>
              </a:lnSpc>
              <a:spcBef>
                <a:spcPct val="0"/>
              </a:spcBef>
            </a:pPr>
            <a:r>
              <a:rPr lang="en-US" sz="7125">
                <a:solidFill>
                  <a:srgbClr val="373D30"/>
                </a:solidFill>
                <a:latin typeface="Breathing"/>
                <a:ea typeface="Breathing"/>
                <a:cs typeface="Breathing"/>
                <a:sym typeface="Breathing"/>
              </a:rPr>
              <a:t>Línea de vida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414482" y="5927777"/>
            <a:ext cx="1523711" cy="622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5"/>
              </a:lnSpc>
            </a:pPr>
            <a:r>
              <a:rPr lang="en-US" sz="3618" b="1">
                <a:solidFill>
                  <a:srgbClr val="373D30"/>
                </a:solidFill>
                <a:latin typeface="Courier Prime Bold"/>
                <a:ea typeface="Courier Prime Bold"/>
                <a:cs typeface="Courier Prime Bold"/>
                <a:sym typeface="Courier Prime Bold"/>
              </a:rPr>
              <a:t>2019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537645" y="5927777"/>
            <a:ext cx="1523711" cy="622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5"/>
              </a:lnSpc>
            </a:pPr>
            <a:r>
              <a:rPr lang="en-US" sz="3618" b="1">
                <a:solidFill>
                  <a:srgbClr val="373D30"/>
                </a:solidFill>
                <a:latin typeface="Courier Prime Bold"/>
                <a:ea typeface="Courier Prime Bold"/>
                <a:cs typeface="Courier Prime Bold"/>
                <a:sym typeface="Courier Prime Bold"/>
              </a:rPr>
              <a:t>2022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664340" y="5927777"/>
            <a:ext cx="1523711" cy="622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5"/>
              </a:lnSpc>
            </a:pPr>
            <a:r>
              <a:rPr lang="en-US" sz="3618" b="1">
                <a:solidFill>
                  <a:srgbClr val="373D30"/>
                </a:solidFill>
                <a:latin typeface="Courier Prime Bold"/>
                <a:ea typeface="Courier Prime Bold"/>
                <a:cs typeface="Courier Prime Bold"/>
                <a:sym typeface="Courier Prime Bold"/>
              </a:rPr>
              <a:t>2023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976064" y="2707623"/>
            <a:ext cx="1523711" cy="622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5"/>
              </a:lnSpc>
            </a:pPr>
            <a:r>
              <a:rPr lang="en-US" sz="3618" b="1">
                <a:solidFill>
                  <a:srgbClr val="373D30"/>
                </a:solidFill>
                <a:latin typeface="Courier Prime Bold"/>
                <a:ea typeface="Courier Prime Bold"/>
                <a:cs typeface="Courier Prime Bold"/>
                <a:sym typeface="Courier Prime Bold"/>
              </a:rPr>
              <a:t>2011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099227" y="2707623"/>
            <a:ext cx="1523711" cy="622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5"/>
              </a:lnSpc>
            </a:pPr>
            <a:r>
              <a:rPr lang="en-US" sz="3618" b="1">
                <a:solidFill>
                  <a:srgbClr val="373D30"/>
                </a:solidFill>
                <a:latin typeface="Courier Prime Bold"/>
                <a:ea typeface="Courier Prime Bold"/>
                <a:cs typeface="Courier Prime Bold"/>
                <a:sym typeface="Courier Prime Bold"/>
              </a:rPr>
              <a:t>2015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395787" y="6493095"/>
            <a:ext cx="3084813" cy="3648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4"/>
              </a:lnSpc>
            </a:pPr>
            <a:r>
              <a:rPr lang="en-US" sz="2588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Me salí de la primaria en 3rer grado, porque había empezado la pandemia, y para  empezar el homeschool.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076201" y="3437310"/>
            <a:ext cx="3323437" cy="1820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4"/>
              </a:lnSpc>
            </a:pPr>
            <a:r>
              <a:rPr lang="en-US" sz="2588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Nací un 21 de octubre de 2011, en un bonito otoño 🍂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099227" y="3437310"/>
            <a:ext cx="3326969" cy="1820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4"/>
              </a:lnSpc>
            </a:pPr>
            <a:r>
              <a:rPr lang="en-US" sz="2588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Entré al kinder en la escuela Colegio Guasave 3 años. </a:t>
            </a:r>
          </a:p>
        </p:txBody>
      </p:sp>
      <p:sp>
        <p:nvSpPr>
          <p:cNvPr id="37" name="Freeform 37"/>
          <p:cNvSpPr/>
          <p:nvPr/>
        </p:nvSpPr>
        <p:spPr>
          <a:xfrm>
            <a:off x="5599162" y="1028700"/>
            <a:ext cx="532454" cy="970100"/>
          </a:xfrm>
          <a:custGeom>
            <a:avLst/>
            <a:gdLst/>
            <a:ahLst/>
            <a:cxnLst/>
            <a:rect l="l" t="t" r="r" b="b"/>
            <a:pathLst>
              <a:path w="532454" h="970100">
                <a:moveTo>
                  <a:pt x="0" y="0"/>
                </a:moveTo>
                <a:lnTo>
                  <a:pt x="532455" y="0"/>
                </a:lnTo>
                <a:lnTo>
                  <a:pt x="532455" y="970100"/>
                </a:lnTo>
                <a:lnTo>
                  <a:pt x="0" y="970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54367" r="-370760" b="-96030"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2236937" y="1028700"/>
            <a:ext cx="532454" cy="970100"/>
          </a:xfrm>
          <a:custGeom>
            <a:avLst/>
            <a:gdLst/>
            <a:ahLst/>
            <a:cxnLst/>
            <a:rect l="l" t="t" r="r" b="b"/>
            <a:pathLst>
              <a:path w="532454" h="970100">
                <a:moveTo>
                  <a:pt x="532455" y="0"/>
                </a:moveTo>
                <a:lnTo>
                  <a:pt x="0" y="0"/>
                </a:lnTo>
                <a:lnTo>
                  <a:pt x="0" y="970100"/>
                </a:lnTo>
                <a:lnTo>
                  <a:pt x="532455" y="970100"/>
                </a:lnTo>
                <a:lnTo>
                  <a:pt x="53245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54367" r="-370760" b="-96030"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6933666" y="6478050"/>
            <a:ext cx="3084813" cy="3191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4"/>
              </a:lnSpc>
            </a:pPr>
            <a:r>
              <a:rPr lang="en-US" sz="2588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Decidí salirme del homeschool, para empezar la secundaria y certificarme por Inea, y entrar a Inei.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075879" y="6478050"/>
            <a:ext cx="3084813" cy="905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4"/>
              </a:lnSpc>
            </a:pPr>
            <a:r>
              <a:rPr lang="en-US" sz="2588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Entré a la secundaria.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96005" r="-9600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225464" y="6112089"/>
            <a:ext cx="7628914" cy="7409583"/>
          </a:xfrm>
          <a:custGeom>
            <a:avLst/>
            <a:gdLst/>
            <a:ahLst/>
            <a:cxnLst/>
            <a:rect l="l" t="t" r="r" b="b"/>
            <a:pathLst>
              <a:path w="7628914" h="7409583">
                <a:moveTo>
                  <a:pt x="0" y="0"/>
                </a:moveTo>
                <a:lnTo>
                  <a:pt x="7628914" y="0"/>
                </a:lnTo>
                <a:lnTo>
                  <a:pt x="7628914" y="7409583"/>
                </a:lnTo>
                <a:lnTo>
                  <a:pt x="0" y="7409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3121977" y="-1882333"/>
            <a:ext cx="7628914" cy="7409583"/>
          </a:xfrm>
          <a:custGeom>
            <a:avLst/>
            <a:gdLst/>
            <a:ahLst/>
            <a:cxnLst/>
            <a:rect l="l" t="t" r="r" b="b"/>
            <a:pathLst>
              <a:path w="7628914" h="7409583">
                <a:moveTo>
                  <a:pt x="7628914" y="0"/>
                </a:moveTo>
                <a:lnTo>
                  <a:pt x="0" y="0"/>
                </a:lnTo>
                <a:lnTo>
                  <a:pt x="0" y="7409583"/>
                </a:lnTo>
                <a:lnTo>
                  <a:pt x="7628914" y="7409583"/>
                </a:lnTo>
                <a:lnTo>
                  <a:pt x="7628914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 flipH="1">
            <a:off x="-1016019" y="-1699751"/>
            <a:ext cx="5618431" cy="5456901"/>
          </a:xfrm>
          <a:custGeom>
            <a:avLst/>
            <a:gdLst/>
            <a:ahLst/>
            <a:cxnLst/>
            <a:rect l="l" t="t" r="r" b="b"/>
            <a:pathLst>
              <a:path w="5618431" h="5456901">
                <a:moveTo>
                  <a:pt x="5618431" y="0"/>
                </a:moveTo>
                <a:lnTo>
                  <a:pt x="0" y="0"/>
                </a:lnTo>
                <a:lnTo>
                  <a:pt x="0" y="5456902"/>
                </a:lnTo>
                <a:lnTo>
                  <a:pt x="5618431" y="5456902"/>
                </a:lnTo>
                <a:lnTo>
                  <a:pt x="5618431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 flipH="1">
            <a:off x="13845766" y="7088430"/>
            <a:ext cx="5618431" cy="5456901"/>
          </a:xfrm>
          <a:custGeom>
            <a:avLst/>
            <a:gdLst/>
            <a:ahLst/>
            <a:cxnLst/>
            <a:rect l="l" t="t" r="r" b="b"/>
            <a:pathLst>
              <a:path w="5618431" h="5456901">
                <a:moveTo>
                  <a:pt x="5618431" y="0"/>
                </a:moveTo>
                <a:lnTo>
                  <a:pt x="0" y="0"/>
                </a:lnTo>
                <a:lnTo>
                  <a:pt x="0" y="5456901"/>
                </a:lnTo>
                <a:lnTo>
                  <a:pt x="5618431" y="5456901"/>
                </a:lnTo>
                <a:lnTo>
                  <a:pt x="5618431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174623" flipH="1">
            <a:off x="5444856" y="-2176117"/>
            <a:ext cx="7278211" cy="7361022"/>
          </a:xfrm>
          <a:custGeom>
            <a:avLst/>
            <a:gdLst/>
            <a:ahLst/>
            <a:cxnLst/>
            <a:rect l="l" t="t" r="r" b="b"/>
            <a:pathLst>
              <a:path w="7278211" h="7361022">
                <a:moveTo>
                  <a:pt x="7278211" y="0"/>
                </a:moveTo>
                <a:lnTo>
                  <a:pt x="0" y="0"/>
                </a:lnTo>
                <a:lnTo>
                  <a:pt x="0" y="7361023"/>
                </a:lnTo>
                <a:lnTo>
                  <a:pt x="7278211" y="7361023"/>
                </a:lnTo>
                <a:lnTo>
                  <a:pt x="72782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383314" y="1968496"/>
            <a:ext cx="6329212" cy="6758779"/>
          </a:xfrm>
          <a:custGeom>
            <a:avLst/>
            <a:gdLst/>
            <a:ahLst/>
            <a:cxnLst/>
            <a:rect l="l" t="t" r="r" b="b"/>
            <a:pathLst>
              <a:path w="6329212" h="6758779">
                <a:moveTo>
                  <a:pt x="0" y="0"/>
                </a:moveTo>
                <a:lnTo>
                  <a:pt x="6329212" y="0"/>
                </a:lnTo>
                <a:lnTo>
                  <a:pt x="6329212" y="6758778"/>
                </a:lnTo>
                <a:lnTo>
                  <a:pt x="0" y="6758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977" t="-115153" r="-3797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75474" y="1968496"/>
            <a:ext cx="6329212" cy="6758779"/>
          </a:xfrm>
          <a:custGeom>
            <a:avLst/>
            <a:gdLst/>
            <a:ahLst/>
            <a:cxnLst/>
            <a:rect l="l" t="t" r="r" b="b"/>
            <a:pathLst>
              <a:path w="6329212" h="6758779">
                <a:moveTo>
                  <a:pt x="0" y="0"/>
                </a:moveTo>
                <a:lnTo>
                  <a:pt x="6329212" y="0"/>
                </a:lnTo>
                <a:lnTo>
                  <a:pt x="6329212" y="6758778"/>
                </a:lnTo>
                <a:lnTo>
                  <a:pt x="0" y="6758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977" t="-115153" r="-3797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146814" y="1559726"/>
            <a:ext cx="802211" cy="817540"/>
          </a:xfrm>
          <a:custGeom>
            <a:avLst/>
            <a:gdLst/>
            <a:ahLst/>
            <a:cxnLst/>
            <a:rect l="l" t="t" r="r" b="b"/>
            <a:pathLst>
              <a:path w="802211" h="817540">
                <a:moveTo>
                  <a:pt x="0" y="0"/>
                </a:moveTo>
                <a:lnTo>
                  <a:pt x="802211" y="0"/>
                </a:lnTo>
                <a:lnTo>
                  <a:pt x="802211" y="817539"/>
                </a:lnTo>
                <a:lnTo>
                  <a:pt x="0" y="8175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338975" y="1559726"/>
            <a:ext cx="802211" cy="817540"/>
          </a:xfrm>
          <a:custGeom>
            <a:avLst/>
            <a:gdLst/>
            <a:ahLst/>
            <a:cxnLst/>
            <a:rect l="l" t="t" r="r" b="b"/>
            <a:pathLst>
              <a:path w="802211" h="817540">
                <a:moveTo>
                  <a:pt x="0" y="0"/>
                </a:moveTo>
                <a:lnTo>
                  <a:pt x="802211" y="0"/>
                </a:lnTo>
                <a:lnTo>
                  <a:pt x="802211" y="817539"/>
                </a:lnTo>
                <a:lnTo>
                  <a:pt x="0" y="8175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631051" y="2798292"/>
            <a:ext cx="5833737" cy="638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7"/>
              </a:lnSpc>
            </a:pPr>
            <a:r>
              <a:rPr lang="en-US" sz="3776">
                <a:solidFill>
                  <a:srgbClr val="373D30"/>
                </a:solidFill>
                <a:latin typeface="Breathing"/>
                <a:ea typeface="Breathing"/>
                <a:cs typeface="Breathing"/>
                <a:sym typeface="Breathing"/>
              </a:rPr>
              <a:t>Metas a corto plazo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823212" y="2798292"/>
            <a:ext cx="5833737" cy="638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7"/>
              </a:lnSpc>
            </a:pPr>
            <a:r>
              <a:rPr lang="en-US" sz="3776">
                <a:solidFill>
                  <a:srgbClr val="373D30"/>
                </a:solidFill>
                <a:latin typeface="Breathing"/>
                <a:ea typeface="Breathing"/>
                <a:cs typeface="Breathing"/>
                <a:sym typeface="Breathing"/>
              </a:rPr>
              <a:t>Metas a largo plazo</a:t>
            </a:r>
          </a:p>
        </p:txBody>
      </p:sp>
      <p:sp>
        <p:nvSpPr>
          <p:cNvPr id="14" name="Freeform 14"/>
          <p:cNvSpPr/>
          <p:nvPr/>
        </p:nvSpPr>
        <p:spPr>
          <a:xfrm rot="477871">
            <a:off x="2760109" y="3442553"/>
            <a:ext cx="5575621" cy="790724"/>
          </a:xfrm>
          <a:custGeom>
            <a:avLst/>
            <a:gdLst/>
            <a:ahLst/>
            <a:cxnLst/>
            <a:rect l="l" t="t" r="r" b="b"/>
            <a:pathLst>
              <a:path w="5575621" h="790724">
                <a:moveTo>
                  <a:pt x="0" y="0"/>
                </a:moveTo>
                <a:lnTo>
                  <a:pt x="5575621" y="0"/>
                </a:lnTo>
                <a:lnTo>
                  <a:pt x="5575621" y="790725"/>
                </a:lnTo>
                <a:lnTo>
                  <a:pt x="0" y="790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477871">
            <a:off x="10053437" y="3442553"/>
            <a:ext cx="5575621" cy="790724"/>
          </a:xfrm>
          <a:custGeom>
            <a:avLst/>
            <a:gdLst/>
            <a:ahLst/>
            <a:cxnLst/>
            <a:rect l="l" t="t" r="r" b="b"/>
            <a:pathLst>
              <a:path w="5575621" h="790724">
                <a:moveTo>
                  <a:pt x="0" y="0"/>
                </a:moveTo>
                <a:lnTo>
                  <a:pt x="5575622" y="0"/>
                </a:lnTo>
                <a:lnTo>
                  <a:pt x="5575622" y="790725"/>
                </a:lnTo>
                <a:lnTo>
                  <a:pt x="0" y="790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168078" y="4214493"/>
            <a:ext cx="4470744" cy="3588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300" lvl="1" indent="-248150" algn="l">
              <a:lnSpc>
                <a:spcPts val="3218"/>
              </a:lnSpc>
              <a:buFont typeface="Arial"/>
              <a:buChar char="•"/>
            </a:pPr>
            <a:r>
              <a:rPr lang="en-US" sz="2298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Terminar mi proyecto</a:t>
            </a:r>
          </a:p>
          <a:p>
            <a:pPr marL="496300" lvl="1" indent="-248150" algn="l">
              <a:lnSpc>
                <a:spcPts val="3218"/>
              </a:lnSpc>
              <a:buFont typeface="Arial"/>
              <a:buChar char="•"/>
            </a:pPr>
            <a:r>
              <a:rPr lang="en-US" sz="2298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Hacer mi glow up</a:t>
            </a:r>
          </a:p>
          <a:p>
            <a:pPr marL="496300" lvl="1" indent="-248150" algn="l">
              <a:lnSpc>
                <a:spcPts val="3218"/>
              </a:lnSpc>
              <a:buFont typeface="Arial"/>
              <a:buChar char="•"/>
            </a:pPr>
            <a:r>
              <a:rPr lang="en-US" sz="2298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Ganar Fojem</a:t>
            </a:r>
          </a:p>
          <a:p>
            <a:pPr marL="496300" lvl="1" indent="-248150" algn="l">
              <a:lnSpc>
                <a:spcPts val="3218"/>
              </a:lnSpc>
              <a:buFont typeface="Arial"/>
              <a:buChar char="•"/>
            </a:pPr>
            <a:r>
              <a:rPr lang="en-US" sz="2298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Aprender a cocinar</a:t>
            </a:r>
          </a:p>
          <a:p>
            <a:pPr marL="496300" lvl="1" indent="-248150" algn="l">
              <a:lnSpc>
                <a:spcPts val="3218"/>
              </a:lnSpc>
              <a:buFont typeface="Arial"/>
              <a:buChar char="•"/>
            </a:pPr>
            <a:r>
              <a:rPr lang="en-US" sz="2298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Ser más independiente</a:t>
            </a:r>
          </a:p>
          <a:p>
            <a:pPr marL="496300" lvl="1" indent="-248150" algn="l">
              <a:lnSpc>
                <a:spcPts val="3218"/>
              </a:lnSpc>
              <a:buFont typeface="Arial"/>
              <a:buChar char="•"/>
            </a:pPr>
            <a:r>
              <a:rPr lang="en-US" sz="2298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Remodelar mi cuarto</a:t>
            </a:r>
          </a:p>
          <a:p>
            <a:pPr marL="496300" lvl="1" indent="-248150" algn="l">
              <a:lnSpc>
                <a:spcPts val="3218"/>
              </a:lnSpc>
              <a:buFont typeface="Arial"/>
              <a:buChar char="•"/>
            </a:pPr>
            <a:r>
              <a:rPr lang="en-US" sz="2298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Sacar mejores calificaciones</a:t>
            </a:r>
          </a:p>
          <a:p>
            <a:pPr algn="l">
              <a:lnSpc>
                <a:spcPts val="3218"/>
              </a:lnSpc>
            </a:pPr>
            <a:endParaRPr lang="en-US" sz="2298">
              <a:solidFill>
                <a:srgbClr val="373D30"/>
              </a:solidFill>
              <a:latin typeface="Courier Prime"/>
              <a:ea typeface="Courier Prime"/>
              <a:cs typeface="Courier Prime"/>
              <a:sym typeface="Courier Prim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504708" y="4129636"/>
            <a:ext cx="4470744" cy="3986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300" lvl="1" indent="-248150" algn="l">
              <a:lnSpc>
                <a:spcPts val="3218"/>
              </a:lnSpc>
              <a:buFont typeface="Arial"/>
              <a:buChar char="•"/>
            </a:pPr>
            <a:r>
              <a:rPr lang="en-US" sz="2298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Viajar</a:t>
            </a:r>
          </a:p>
          <a:p>
            <a:pPr marL="496300" lvl="1" indent="-248150" algn="l">
              <a:lnSpc>
                <a:spcPts val="3218"/>
              </a:lnSpc>
              <a:buFont typeface="Arial"/>
              <a:buChar char="•"/>
            </a:pPr>
            <a:r>
              <a:rPr lang="en-US" sz="2298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Graduarme de Secundaria</a:t>
            </a:r>
          </a:p>
          <a:p>
            <a:pPr marL="496300" lvl="1" indent="-248150" algn="l">
              <a:lnSpc>
                <a:spcPts val="3218"/>
              </a:lnSpc>
              <a:buFont typeface="Arial"/>
              <a:buChar char="•"/>
            </a:pPr>
            <a:r>
              <a:rPr lang="en-US" sz="2298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Irme a Mzt a estudiar la preparatoria</a:t>
            </a:r>
          </a:p>
          <a:p>
            <a:pPr marL="496300" lvl="1" indent="-248150" algn="l">
              <a:lnSpc>
                <a:spcPts val="3218"/>
              </a:lnSpc>
              <a:buFont typeface="Arial"/>
              <a:buChar char="•"/>
            </a:pPr>
            <a:r>
              <a:rPr lang="en-US" sz="2298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Aprender a tocar un instrumento</a:t>
            </a:r>
          </a:p>
          <a:p>
            <a:pPr marL="496300" lvl="1" indent="-248150" algn="l">
              <a:lnSpc>
                <a:spcPts val="3218"/>
              </a:lnSpc>
              <a:buFont typeface="Arial"/>
              <a:buChar char="•"/>
            </a:pPr>
            <a:r>
              <a:rPr lang="en-US" sz="2298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Cortarme el pelo</a:t>
            </a:r>
          </a:p>
          <a:p>
            <a:pPr marL="496300" lvl="1" indent="-248150" algn="l">
              <a:lnSpc>
                <a:spcPts val="3218"/>
              </a:lnSpc>
              <a:buFont typeface="Arial"/>
              <a:buChar char="•"/>
            </a:pPr>
            <a:r>
              <a:rPr lang="en-US" sz="2298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Hacer que mi cuento sea popular y exitoso</a:t>
            </a:r>
          </a:p>
        </p:txBody>
      </p:sp>
      <p:sp>
        <p:nvSpPr>
          <p:cNvPr id="18" name="Freeform 18"/>
          <p:cNvSpPr/>
          <p:nvPr/>
        </p:nvSpPr>
        <p:spPr>
          <a:xfrm rot="4748439" flipH="1" flipV="1">
            <a:off x="14523965" y="-177488"/>
            <a:ext cx="4610893" cy="3550387"/>
          </a:xfrm>
          <a:custGeom>
            <a:avLst/>
            <a:gdLst/>
            <a:ahLst/>
            <a:cxnLst/>
            <a:rect l="l" t="t" r="r" b="b"/>
            <a:pathLst>
              <a:path w="4610893" h="3550387">
                <a:moveTo>
                  <a:pt x="4610893" y="3550387"/>
                </a:moveTo>
                <a:lnTo>
                  <a:pt x="0" y="3550387"/>
                </a:lnTo>
                <a:lnTo>
                  <a:pt x="0" y="0"/>
                </a:lnTo>
                <a:lnTo>
                  <a:pt x="4610893" y="0"/>
                </a:lnTo>
                <a:lnTo>
                  <a:pt x="4610893" y="3550387"/>
                </a:lnTo>
                <a:close/>
              </a:path>
            </a:pathLst>
          </a:custGeom>
          <a:blipFill>
            <a:blip r:embed="rId9">
              <a:alphaModFix amt="80000"/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4711796">
            <a:off x="-826413" y="6900296"/>
            <a:ext cx="4610893" cy="3550387"/>
          </a:xfrm>
          <a:custGeom>
            <a:avLst/>
            <a:gdLst/>
            <a:ahLst/>
            <a:cxnLst/>
            <a:rect l="l" t="t" r="r" b="b"/>
            <a:pathLst>
              <a:path w="4610893" h="3550387">
                <a:moveTo>
                  <a:pt x="0" y="0"/>
                </a:moveTo>
                <a:lnTo>
                  <a:pt x="4610893" y="0"/>
                </a:lnTo>
                <a:lnTo>
                  <a:pt x="4610893" y="3550387"/>
                </a:lnTo>
                <a:lnTo>
                  <a:pt x="0" y="35503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0000"/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229945">
            <a:off x="14658332" y="7936555"/>
            <a:ext cx="2029313" cy="574126"/>
          </a:xfrm>
          <a:custGeom>
            <a:avLst/>
            <a:gdLst/>
            <a:ahLst/>
            <a:cxnLst/>
            <a:rect l="l" t="t" r="r" b="b"/>
            <a:pathLst>
              <a:path w="2029313" h="574126">
                <a:moveTo>
                  <a:pt x="0" y="0"/>
                </a:moveTo>
                <a:lnTo>
                  <a:pt x="2029313" y="0"/>
                </a:lnTo>
                <a:lnTo>
                  <a:pt x="2029313" y="574126"/>
                </a:lnTo>
                <a:lnTo>
                  <a:pt x="0" y="5741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2229945">
            <a:off x="1654741" y="1793318"/>
            <a:ext cx="2029313" cy="574126"/>
          </a:xfrm>
          <a:custGeom>
            <a:avLst/>
            <a:gdLst/>
            <a:ahLst/>
            <a:cxnLst/>
            <a:rect l="l" t="t" r="r" b="b"/>
            <a:pathLst>
              <a:path w="2029313" h="574126">
                <a:moveTo>
                  <a:pt x="0" y="0"/>
                </a:moveTo>
                <a:lnTo>
                  <a:pt x="2029313" y="0"/>
                </a:lnTo>
                <a:lnTo>
                  <a:pt x="2029313" y="574127"/>
                </a:lnTo>
                <a:lnTo>
                  <a:pt x="0" y="574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626866" y="4081750"/>
            <a:ext cx="1632434" cy="1445500"/>
          </a:xfrm>
          <a:custGeom>
            <a:avLst/>
            <a:gdLst/>
            <a:ahLst/>
            <a:cxnLst/>
            <a:rect l="l" t="t" r="r" b="b"/>
            <a:pathLst>
              <a:path w="1632434" h="1445500">
                <a:moveTo>
                  <a:pt x="0" y="0"/>
                </a:moveTo>
                <a:lnTo>
                  <a:pt x="1632434" y="0"/>
                </a:lnTo>
                <a:lnTo>
                  <a:pt x="1632434" y="1445500"/>
                </a:lnTo>
                <a:lnTo>
                  <a:pt x="0" y="14455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6544944" y="7968812"/>
            <a:ext cx="1238348" cy="1096541"/>
          </a:xfrm>
          <a:custGeom>
            <a:avLst/>
            <a:gdLst/>
            <a:ahLst/>
            <a:cxnLst/>
            <a:rect l="l" t="t" r="r" b="b"/>
            <a:pathLst>
              <a:path w="1238348" h="1096541">
                <a:moveTo>
                  <a:pt x="1238348" y="0"/>
                </a:moveTo>
                <a:lnTo>
                  <a:pt x="0" y="0"/>
                </a:lnTo>
                <a:lnTo>
                  <a:pt x="0" y="1096541"/>
                </a:lnTo>
                <a:lnTo>
                  <a:pt x="1238348" y="1096541"/>
                </a:lnTo>
                <a:lnTo>
                  <a:pt x="123834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96005" r="-9600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19482" y="6582209"/>
            <a:ext cx="7628914" cy="7409583"/>
          </a:xfrm>
          <a:custGeom>
            <a:avLst/>
            <a:gdLst/>
            <a:ahLst/>
            <a:cxnLst/>
            <a:rect l="l" t="t" r="r" b="b"/>
            <a:pathLst>
              <a:path w="7628914" h="7409583">
                <a:moveTo>
                  <a:pt x="0" y="0"/>
                </a:moveTo>
                <a:lnTo>
                  <a:pt x="7628914" y="0"/>
                </a:lnTo>
                <a:lnTo>
                  <a:pt x="7628914" y="7409582"/>
                </a:lnTo>
                <a:lnTo>
                  <a:pt x="0" y="74095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2626620" y="-2999917"/>
            <a:ext cx="7628914" cy="7409583"/>
          </a:xfrm>
          <a:custGeom>
            <a:avLst/>
            <a:gdLst/>
            <a:ahLst/>
            <a:cxnLst/>
            <a:rect l="l" t="t" r="r" b="b"/>
            <a:pathLst>
              <a:path w="7628914" h="7409583">
                <a:moveTo>
                  <a:pt x="7628914" y="0"/>
                </a:moveTo>
                <a:lnTo>
                  <a:pt x="0" y="0"/>
                </a:lnTo>
                <a:lnTo>
                  <a:pt x="0" y="7409582"/>
                </a:lnTo>
                <a:lnTo>
                  <a:pt x="7628914" y="7409582"/>
                </a:lnTo>
                <a:lnTo>
                  <a:pt x="7628914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 flipH="1">
            <a:off x="14018370" y="-2919153"/>
            <a:ext cx="5618431" cy="5456901"/>
          </a:xfrm>
          <a:custGeom>
            <a:avLst/>
            <a:gdLst/>
            <a:ahLst/>
            <a:cxnLst/>
            <a:rect l="l" t="t" r="r" b="b"/>
            <a:pathLst>
              <a:path w="5618431" h="5456901">
                <a:moveTo>
                  <a:pt x="5618431" y="0"/>
                </a:moveTo>
                <a:lnTo>
                  <a:pt x="0" y="0"/>
                </a:lnTo>
                <a:lnTo>
                  <a:pt x="0" y="5456902"/>
                </a:lnTo>
                <a:lnTo>
                  <a:pt x="5618431" y="5456902"/>
                </a:lnTo>
                <a:lnTo>
                  <a:pt x="5618431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483471" flipH="1">
            <a:off x="14450084" y="8109068"/>
            <a:ext cx="5618431" cy="5456901"/>
          </a:xfrm>
          <a:custGeom>
            <a:avLst/>
            <a:gdLst/>
            <a:ahLst/>
            <a:cxnLst/>
            <a:rect l="l" t="t" r="r" b="b"/>
            <a:pathLst>
              <a:path w="5618431" h="5456901">
                <a:moveTo>
                  <a:pt x="5618432" y="0"/>
                </a:moveTo>
                <a:lnTo>
                  <a:pt x="0" y="0"/>
                </a:lnTo>
                <a:lnTo>
                  <a:pt x="0" y="5456902"/>
                </a:lnTo>
                <a:lnTo>
                  <a:pt x="5618432" y="5456902"/>
                </a:lnTo>
                <a:lnTo>
                  <a:pt x="5618432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395825" y="4100993"/>
            <a:ext cx="7161136" cy="285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90"/>
              </a:lnSpc>
            </a:pPr>
            <a:r>
              <a:rPr lang="en-US" sz="2707" spc="-81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Amo editar, me encanta escuchar música, me encanta mi cuento científico llamado Tocando la fama, mi vocación sería crear escenarios o películas ficticias de acción, amor , ciencia ficción, etc.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95825" y="2743798"/>
            <a:ext cx="5021417" cy="928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5"/>
              </a:lnSpc>
            </a:pPr>
            <a:r>
              <a:rPr lang="en-US" sz="5425">
                <a:solidFill>
                  <a:srgbClr val="373D30"/>
                </a:solidFill>
                <a:latin typeface="Breathing"/>
                <a:ea typeface="Breathing"/>
                <a:cs typeface="Breathing"/>
                <a:sym typeface="Breathing"/>
              </a:rPr>
              <a:t>Mi vocación</a:t>
            </a:r>
          </a:p>
        </p:txBody>
      </p:sp>
      <p:sp>
        <p:nvSpPr>
          <p:cNvPr id="9" name="Freeform 9"/>
          <p:cNvSpPr/>
          <p:nvPr/>
        </p:nvSpPr>
        <p:spPr>
          <a:xfrm rot="-5400000">
            <a:off x="-5348835" y="3639943"/>
            <a:ext cx="13704784" cy="3007114"/>
          </a:xfrm>
          <a:custGeom>
            <a:avLst/>
            <a:gdLst/>
            <a:ahLst/>
            <a:cxnLst/>
            <a:rect l="l" t="t" r="r" b="b"/>
            <a:pathLst>
              <a:path w="13704784" h="3007114">
                <a:moveTo>
                  <a:pt x="0" y="0"/>
                </a:moveTo>
                <a:lnTo>
                  <a:pt x="13704784" y="0"/>
                </a:lnTo>
                <a:lnTo>
                  <a:pt x="13704784" y="3007114"/>
                </a:lnTo>
                <a:lnTo>
                  <a:pt x="0" y="30071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787" b="-560830"/>
            </a:stretch>
          </a:blipFill>
        </p:spPr>
      </p:sp>
      <p:sp>
        <p:nvSpPr>
          <p:cNvPr id="10" name="Freeform 10"/>
          <p:cNvSpPr/>
          <p:nvPr/>
        </p:nvSpPr>
        <p:spPr>
          <a:xfrm rot="-5400000" flipH="1" flipV="1">
            <a:off x="9932051" y="3639943"/>
            <a:ext cx="13704784" cy="3007114"/>
          </a:xfrm>
          <a:custGeom>
            <a:avLst/>
            <a:gdLst/>
            <a:ahLst/>
            <a:cxnLst/>
            <a:rect l="l" t="t" r="r" b="b"/>
            <a:pathLst>
              <a:path w="13704784" h="3007114">
                <a:moveTo>
                  <a:pt x="13704784" y="3007114"/>
                </a:moveTo>
                <a:lnTo>
                  <a:pt x="0" y="3007114"/>
                </a:lnTo>
                <a:lnTo>
                  <a:pt x="0" y="0"/>
                </a:lnTo>
                <a:lnTo>
                  <a:pt x="13704784" y="0"/>
                </a:lnTo>
                <a:lnTo>
                  <a:pt x="13704784" y="3007114"/>
                </a:lnTo>
                <a:close/>
              </a:path>
            </a:pathLst>
          </a:custGeom>
          <a:blipFill>
            <a:blip r:embed="rId4"/>
            <a:stretch>
              <a:fillRect t="-22787" b="-560830"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 rot="-949498">
            <a:off x="10913205" y="1433047"/>
            <a:ext cx="6371859" cy="7420906"/>
            <a:chOff x="0" y="0"/>
            <a:chExt cx="13561060" cy="15793720"/>
          </a:xfrm>
        </p:grpSpPr>
        <p:sp>
          <p:nvSpPr>
            <p:cNvPr id="12" name="Freeform 12"/>
            <p:cNvSpPr/>
            <p:nvPr/>
          </p:nvSpPr>
          <p:spPr>
            <a:xfrm>
              <a:off x="508000" y="508000"/>
              <a:ext cx="12052300" cy="14707870"/>
            </a:xfrm>
            <a:custGeom>
              <a:avLst/>
              <a:gdLst/>
              <a:ahLst/>
              <a:cxnLst/>
              <a:rect l="l" t="t" r="r" b="b"/>
              <a:pathLst>
                <a:path w="12052300" h="14707870">
                  <a:moveTo>
                    <a:pt x="10295890" y="14707870"/>
                  </a:moveTo>
                  <a:lnTo>
                    <a:pt x="0" y="13376911"/>
                  </a:lnTo>
                  <a:lnTo>
                    <a:pt x="1756410" y="0"/>
                  </a:lnTo>
                  <a:lnTo>
                    <a:pt x="12052300" y="1330960"/>
                  </a:lnTo>
                  <a:lnTo>
                    <a:pt x="10295890" y="14707870"/>
                  </a:lnTo>
                  <a:close/>
                </a:path>
              </a:pathLst>
            </a:custGeom>
            <a:blipFill>
              <a:blip r:embed="rId5"/>
              <a:stretch>
                <a:fillRect t="-11458" b="-11458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-21590"/>
              <a:ext cx="13561061" cy="15815310"/>
            </a:xfrm>
            <a:custGeom>
              <a:avLst/>
              <a:gdLst/>
              <a:ahLst/>
              <a:cxnLst/>
              <a:rect l="l" t="t" r="r" b="b"/>
              <a:pathLst>
                <a:path w="13561061" h="15815310">
                  <a:moveTo>
                    <a:pt x="13561061" y="15815310"/>
                  </a:moveTo>
                  <a:lnTo>
                    <a:pt x="0" y="15815310"/>
                  </a:lnTo>
                  <a:lnTo>
                    <a:pt x="0" y="0"/>
                  </a:lnTo>
                  <a:lnTo>
                    <a:pt x="13561061" y="0"/>
                  </a:lnTo>
                  <a:lnTo>
                    <a:pt x="13561061" y="15815310"/>
                  </a:lnTo>
                  <a:close/>
                </a:path>
              </a:pathLst>
            </a:custGeom>
            <a:blipFill>
              <a:blip r:embed="rId6"/>
              <a:stretch>
                <a:fillRect t="-144" b="-144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-3031692">
            <a:off x="10216578" y="2232276"/>
            <a:ext cx="2528395" cy="715325"/>
          </a:xfrm>
          <a:custGeom>
            <a:avLst/>
            <a:gdLst/>
            <a:ahLst/>
            <a:cxnLst/>
            <a:rect l="l" t="t" r="r" b="b"/>
            <a:pathLst>
              <a:path w="2528395" h="715325">
                <a:moveTo>
                  <a:pt x="0" y="0"/>
                </a:moveTo>
                <a:lnTo>
                  <a:pt x="2528395" y="0"/>
                </a:lnTo>
                <a:lnTo>
                  <a:pt x="2528395" y="715325"/>
                </a:lnTo>
                <a:lnTo>
                  <a:pt x="0" y="7153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844084">
            <a:off x="14364226" y="7747313"/>
            <a:ext cx="358545" cy="1460740"/>
          </a:xfrm>
          <a:custGeom>
            <a:avLst/>
            <a:gdLst/>
            <a:ahLst/>
            <a:cxnLst/>
            <a:rect l="l" t="t" r="r" b="b"/>
            <a:pathLst>
              <a:path w="358545" h="1460740">
                <a:moveTo>
                  <a:pt x="0" y="0"/>
                </a:moveTo>
                <a:lnTo>
                  <a:pt x="358545" y="0"/>
                </a:lnTo>
                <a:lnTo>
                  <a:pt x="358545" y="1460741"/>
                </a:lnTo>
                <a:lnTo>
                  <a:pt x="0" y="14607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52890">
            <a:off x="5658073" y="1709061"/>
            <a:ext cx="569367" cy="988421"/>
          </a:xfrm>
          <a:custGeom>
            <a:avLst/>
            <a:gdLst/>
            <a:ahLst/>
            <a:cxnLst/>
            <a:rect l="l" t="t" r="r" b="b"/>
            <a:pathLst>
              <a:path w="569367" h="988421">
                <a:moveTo>
                  <a:pt x="0" y="0"/>
                </a:moveTo>
                <a:lnTo>
                  <a:pt x="569368" y="0"/>
                </a:lnTo>
                <a:lnTo>
                  <a:pt x="569368" y="988422"/>
                </a:lnTo>
                <a:lnTo>
                  <a:pt x="0" y="988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96005" r="-96005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3478231" y="6965961"/>
            <a:ext cx="7628914" cy="7409583"/>
          </a:xfrm>
          <a:custGeom>
            <a:avLst/>
            <a:gdLst/>
            <a:ahLst/>
            <a:cxnLst/>
            <a:rect l="l" t="t" r="r" b="b"/>
            <a:pathLst>
              <a:path w="7628914" h="7409583">
                <a:moveTo>
                  <a:pt x="0" y="0"/>
                </a:moveTo>
                <a:lnTo>
                  <a:pt x="7628914" y="0"/>
                </a:lnTo>
                <a:lnTo>
                  <a:pt x="7628914" y="7409583"/>
                </a:lnTo>
                <a:lnTo>
                  <a:pt x="0" y="7409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3122640" y="-2866112"/>
            <a:ext cx="7628914" cy="7409583"/>
          </a:xfrm>
          <a:custGeom>
            <a:avLst/>
            <a:gdLst/>
            <a:ahLst/>
            <a:cxnLst/>
            <a:rect l="l" t="t" r="r" b="b"/>
            <a:pathLst>
              <a:path w="7628914" h="7409583">
                <a:moveTo>
                  <a:pt x="7628913" y="0"/>
                </a:moveTo>
                <a:lnTo>
                  <a:pt x="0" y="0"/>
                </a:lnTo>
                <a:lnTo>
                  <a:pt x="0" y="7409582"/>
                </a:lnTo>
                <a:lnTo>
                  <a:pt x="7628913" y="7409582"/>
                </a:lnTo>
                <a:lnTo>
                  <a:pt x="7628913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 flipH="1">
            <a:off x="13777101" y="-2728451"/>
            <a:ext cx="5618431" cy="5456901"/>
          </a:xfrm>
          <a:custGeom>
            <a:avLst/>
            <a:gdLst/>
            <a:ahLst/>
            <a:cxnLst/>
            <a:rect l="l" t="t" r="r" b="b"/>
            <a:pathLst>
              <a:path w="5618431" h="5456901">
                <a:moveTo>
                  <a:pt x="5618431" y="0"/>
                </a:moveTo>
                <a:lnTo>
                  <a:pt x="0" y="0"/>
                </a:lnTo>
                <a:lnTo>
                  <a:pt x="0" y="5456902"/>
                </a:lnTo>
                <a:lnTo>
                  <a:pt x="5618431" y="5456902"/>
                </a:lnTo>
                <a:lnTo>
                  <a:pt x="5618431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383610" flipH="1">
            <a:off x="13788616" y="6885065"/>
            <a:ext cx="5948471" cy="5777452"/>
          </a:xfrm>
          <a:custGeom>
            <a:avLst/>
            <a:gdLst/>
            <a:ahLst/>
            <a:cxnLst/>
            <a:rect l="l" t="t" r="r" b="b"/>
            <a:pathLst>
              <a:path w="5948471" h="5777452">
                <a:moveTo>
                  <a:pt x="5948471" y="0"/>
                </a:moveTo>
                <a:lnTo>
                  <a:pt x="0" y="0"/>
                </a:lnTo>
                <a:lnTo>
                  <a:pt x="0" y="5777452"/>
                </a:lnTo>
                <a:lnTo>
                  <a:pt x="5948471" y="5777452"/>
                </a:lnTo>
                <a:lnTo>
                  <a:pt x="5948471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144633" y="949048"/>
            <a:ext cx="6007057" cy="1081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44"/>
              </a:lnSpc>
              <a:spcBef>
                <a:spcPct val="0"/>
              </a:spcBef>
            </a:pPr>
            <a:r>
              <a:rPr lang="en-US" sz="6389">
                <a:solidFill>
                  <a:srgbClr val="373D30"/>
                </a:solidFill>
                <a:latin typeface="Breathing"/>
                <a:ea typeface="Breathing"/>
                <a:cs typeface="Breathing"/>
                <a:sym typeface="Breathing"/>
              </a:rPr>
              <a:t>Plan de vida</a:t>
            </a:r>
          </a:p>
        </p:txBody>
      </p:sp>
      <p:sp>
        <p:nvSpPr>
          <p:cNvPr id="8" name="Freeform 8"/>
          <p:cNvSpPr/>
          <p:nvPr/>
        </p:nvSpPr>
        <p:spPr>
          <a:xfrm>
            <a:off x="5969605" y="1028700"/>
            <a:ext cx="477437" cy="869861"/>
          </a:xfrm>
          <a:custGeom>
            <a:avLst/>
            <a:gdLst/>
            <a:ahLst/>
            <a:cxnLst/>
            <a:rect l="l" t="t" r="r" b="b"/>
            <a:pathLst>
              <a:path w="477437" h="869861">
                <a:moveTo>
                  <a:pt x="0" y="0"/>
                </a:moveTo>
                <a:lnTo>
                  <a:pt x="477437" y="0"/>
                </a:lnTo>
                <a:lnTo>
                  <a:pt x="477437" y="869861"/>
                </a:lnTo>
                <a:lnTo>
                  <a:pt x="0" y="8698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4367" r="-370760" b="-96030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921513" y="1028700"/>
            <a:ext cx="477437" cy="869861"/>
          </a:xfrm>
          <a:custGeom>
            <a:avLst/>
            <a:gdLst/>
            <a:ahLst/>
            <a:cxnLst/>
            <a:rect l="l" t="t" r="r" b="b"/>
            <a:pathLst>
              <a:path w="477437" h="869861">
                <a:moveTo>
                  <a:pt x="477437" y="0"/>
                </a:moveTo>
                <a:lnTo>
                  <a:pt x="0" y="0"/>
                </a:lnTo>
                <a:lnTo>
                  <a:pt x="0" y="869861"/>
                </a:lnTo>
                <a:lnTo>
                  <a:pt x="477437" y="869861"/>
                </a:lnTo>
                <a:lnTo>
                  <a:pt x="47743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4367" r="-370760" b="-9603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10990" y="2694616"/>
            <a:ext cx="7513253" cy="2957032"/>
          </a:xfrm>
          <a:custGeom>
            <a:avLst/>
            <a:gdLst/>
            <a:ahLst/>
            <a:cxnLst/>
            <a:rect l="l" t="t" r="r" b="b"/>
            <a:pathLst>
              <a:path w="7513253" h="2957032">
                <a:moveTo>
                  <a:pt x="0" y="0"/>
                </a:moveTo>
                <a:lnTo>
                  <a:pt x="7513254" y="0"/>
                </a:lnTo>
                <a:lnTo>
                  <a:pt x="7513254" y="2957032"/>
                </a:lnTo>
                <a:lnTo>
                  <a:pt x="0" y="29570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3177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10990" y="6301268"/>
            <a:ext cx="7513253" cy="2957032"/>
          </a:xfrm>
          <a:custGeom>
            <a:avLst/>
            <a:gdLst/>
            <a:ahLst/>
            <a:cxnLst/>
            <a:rect l="l" t="t" r="r" b="b"/>
            <a:pathLst>
              <a:path w="7513253" h="2957032">
                <a:moveTo>
                  <a:pt x="0" y="0"/>
                </a:moveTo>
                <a:lnTo>
                  <a:pt x="7513254" y="0"/>
                </a:lnTo>
                <a:lnTo>
                  <a:pt x="7513254" y="2957032"/>
                </a:lnTo>
                <a:lnTo>
                  <a:pt x="0" y="29570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31770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463756" y="2694616"/>
            <a:ext cx="7513253" cy="2957032"/>
          </a:xfrm>
          <a:custGeom>
            <a:avLst/>
            <a:gdLst/>
            <a:ahLst/>
            <a:cxnLst/>
            <a:rect l="l" t="t" r="r" b="b"/>
            <a:pathLst>
              <a:path w="7513253" h="2957032">
                <a:moveTo>
                  <a:pt x="0" y="0"/>
                </a:moveTo>
                <a:lnTo>
                  <a:pt x="7513254" y="0"/>
                </a:lnTo>
                <a:lnTo>
                  <a:pt x="7513254" y="2957032"/>
                </a:lnTo>
                <a:lnTo>
                  <a:pt x="0" y="29570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31770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63756" y="6301268"/>
            <a:ext cx="7513253" cy="2957032"/>
          </a:xfrm>
          <a:custGeom>
            <a:avLst/>
            <a:gdLst/>
            <a:ahLst/>
            <a:cxnLst/>
            <a:rect l="l" t="t" r="r" b="b"/>
            <a:pathLst>
              <a:path w="7513253" h="2957032">
                <a:moveTo>
                  <a:pt x="0" y="0"/>
                </a:moveTo>
                <a:lnTo>
                  <a:pt x="7513254" y="0"/>
                </a:lnTo>
                <a:lnTo>
                  <a:pt x="7513254" y="2957032"/>
                </a:lnTo>
                <a:lnTo>
                  <a:pt x="0" y="29570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31770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826629" y="2449023"/>
            <a:ext cx="481976" cy="491186"/>
          </a:xfrm>
          <a:custGeom>
            <a:avLst/>
            <a:gdLst/>
            <a:ahLst/>
            <a:cxnLst/>
            <a:rect l="l" t="t" r="r" b="b"/>
            <a:pathLst>
              <a:path w="481976" h="491186">
                <a:moveTo>
                  <a:pt x="0" y="0"/>
                </a:moveTo>
                <a:lnTo>
                  <a:pt x="481976" y="0"/>
                </a:lnTo>
                <a:lnTo>
                  <a:pt x="481976" y="491186"/>
                </a:lnTo>
                <a:lnTo>
                  <a:pt x="0" y="4911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826629" y="6055675"/>
            <a:ext cx="481976" cy="491186"/>
          </a:xfrm>
          <a:custGeom>
            <a:avLst/>
            <a:gdLst/>
            <a:ahLst/>
            <a:cxnLst/>
            <a:rect l="l" t="t" r="r" b="b"/>
            <a:pathLst>
              <a:path w="481976" h="491186">
                <a:moveTo>
                  <a:pt x="0" y="0"/>
                </a:moveTo>
                <a:lnTo>
                  <a:pt x="481976" y="0"/>
                </a:lnTo>
                <a:lnTo>
                  <a:pt x="481976" y="491186"/>
                </a:lnTo>
                <a:lnTo>
                  <a:pt x="0" y="4911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979395" y="2449023"/>
            <a:ext cx="481976" cy="491186"/>
          </a:xfrm>
          <a:custGeom>
            <a:avLst/>
            <a:gdLst/>
            <a:ahLst/>
            <a:cxnLst/>
            <a:rect l="l" t="t" r="r" b="b"/>
            <a:pathLst>
              <a:path w="481976" h="491186">
                <a:moveTo>
                  <a:pt x="0" y="0"/>
                </a:moveTo>
                <a:lnTo>
                  <a:pt x="481976" y="0"/>
                </a:lnTo>
                <a:lnTo>
                  <a:pt x="481976" y="491186"/>
                </a:lnTo>
                <a:lnTo>
                  <a:pt x="0" y="4911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979395" y="6055675"/>
            <a:ext cx="481976" cy="491186"/>
          </a:xfrm>
          <a:custGeom>
            <a:avLst/>
            <a:gdLst/>
            <a:ahLst/>
            <a:cxnLst/>
            <a:rect l="l" t="t" r="r" b="b"/>
            <a:pathLst>
              <a:path w="481976" h="491186">
                <a:moveTo>
                  <a:pt x="0" y="0"/>
                </a:moveTo>
                <a:lnTo>
                  <a:pt x="481976" y="0"/>
                </a:lnTo>
                <a:lnTo>
                  <a:pt x="481976" y="491186"/>
                </a:lnTo>
                <a:lnTo>
                  <a:pt x="0" y="4911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578835" y="3435509"/>
            <a:ext cx="5283096" cy="826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2"/>
              </a:lnSpc>
            </a:pPr>
            <a:r>
              <a:rPr lang="en-US" sz="2387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Explorar nuevos intereses para un crecimiento personal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79471" y="6908811"/>
            <a:ext cx="5576292" cy="165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2"/>
              </a:lnSpc>
            </a:pPr>
            <a:r>
              <a:rPr lang="en-US" sz="2387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Tener una rutina de tiempo, entrenamiento mental, y ser ordenada en todos los sentidos.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426069" y="3302159"/>
            <a:ext cx="5283096" cy="1241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2"/>
              </a:lnSpc>
            </a:pPr>
            <a:r>
              <a:rPr lang="en-US" sz="2387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Cultivar relaciones familiares y amistades cercanas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63473" y="6908811"/>
            <a:ext cx="6113820" cy="1241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2"/>
              </a:lnSpc>
            </a:pPr>
            <a:r>
              <a:rPr lang="en-US" sz="2387">
                <a:solidFill>
                  <a:srgbClr val="373D30"/>
                </a:solidFill>
                <a:latin typeface="Courier Prime"/>
                <a:ea typeface="Courier Prime"/>
                <a:cs typeface="Courier Prime"/>
                <a:sym typeface="Courier Prime"/>
              </a:rPr>
              <a:t>Desarrollar hábitos saludables como ejercicio regular y una alimentación balanceada</a:t>
            </a:r>
          </a:p>
        </p:txBody>
      </p:sp>
      <p:sp>
        <p:nvSpPr>
          <p:cNvPr id="22" name="Freeform 22"/>
          <p:cNvSpPr/>
          <p:nvPr/>
        </p:nvSpPr>
        <p:spPr>
          <a:xfrm rot="5106380" flipV="1">
            <a:off x="-2692831" y="-1351169"/>
            <a:ext cx="6067906" cy="6136947"/>
          </a:xfrm>
          <a:custGeom>
            <a:avLst/>
            <a:gdLst/>
            <a:ahLst/>
            <a:cxnLst/>
            <a:rect l="l" t="t" r="r" b="b"/>
            <a:pathLst>
              <a:path w="6067906" h="6136947">
                <a:moveTo>
                  <a:pt x="0" y="6136946"/>
                </a:moveTo>
                <a:lnTo>
                  <a:pt x="6067906" y="6136946"/>
                </a:lnTo>
                <a:lnTo>
                  <a:pt x="6067906" y="0"/>
                </a:lnTo>
                <a:lnTo>
                  <a:pt x="0" y="0"/>
                </a:lnTo>
                <a:lnTo>
                  <a:pt x="0" y="6136946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5086957" flipH="1">
            <a:off x="14897378" y="5485464"/>
            <a:ext cx="6067906" cy="6136947"/>
          </a:xfrm>
          <a:custGeom>
            <a:avLst/>
            <a:gdLst/>
            <a:ahLst/>
            <a:cxnLst/>
            <a:rect l="l" t="t" r="r" b="b"/>
            <a:pathLst>
              <a:path w="6067906" h="6136947">
                <a:moveTo>
                  <a:pt x="6067906" y="0"/>
                </a:moveTo>
                <a:lnTo>
                  <a:pt x="0" y="0"/>
                </a:lnTo>
                <a:lnTo>
                  <a:pt x="0" y="6136947"/>
                </a:lnTo>
                <a:lnTo>
                  <a:pt x="6067906" y="6136947"/>
                </a:lnTo>
                <a:lnTo>
                  <a:pt x="606790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691816" y="7231513"/>
            <a:ext cx="1238348" cy="1096541"/>
          </a:xfrm>
          <a:custGeom>
            <a:avLst/>
            <a:gdLst/>
            <a:ahLst/>
            <a:cxnLst/>
            <a:rect l="l" t="t" r="r" b="b"/>
            <a:pathLst>
              <a:path w="1238348" h="1096541">
                <a:moveTo>
                  <a:pt x="1238348" y="0"/>
                </a:moveTo>
                <a:lnTo>
                  <a:pt x="0" y="0"/>
                </a:lnTo>
                <a:lnTo>
                  <a:pt x="0" y="1096542"/>
                </a:lnTo>
                <a:lnTo>
                  <a:pt x="1238348" y="1096542"/>
                </a:lnTo>
                <a:lnTo>
                  <a:pt x="123834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242757" y="1900752"/>
            <a:ext cx="1238348" cy="1096541"/>
          </a:xfrm>
          <a:custGeom>
            <a:avLst/>
            <a:gdLst/>
            <a:ahLst/>
            <a:cxnLst/>
            <a:rect l="l" t="t" r="r" b="b"/>
            <a:pathLst>
              <a:path w="1238348" h="1096541">
                <a:moveTo>
                  <a:pt x="0" y="0"/>
                </a:moveTo>
                <a:lnTo>
                  <a:pt x="1238348" y="0"/>
                </a:lnTo>
                <a:lnTo>
                  <a:pt x="1238348" y="1096542"/>
                </a:lnTo>
                <a:lnTo>
                  <a:pt x="0" y="10965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96005" r="-9600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19482" y="6032202"/>
            <a:ext cx="7628914" cy="7409583"/>
          </a:xfrm>
          <a:custGeom>
            <a:avLst/>
            <a:gdLst/>
            <a:ahLst/>
            <a:cxnLst/>
            <a:rect l="l" t="t" r="r" b="b"/>
            <a:pathLst>
              <a:path w="7628914" h="7409583">
                <a:moveTo>
                  <a:pt x="0" y="0"/>
                </a:moveTo>
                <a:lnTo>
                  <a:pt x="7628914" y="0"/>
                </a:lnTo>
                <a:lnTo>
                  <a:pt x="7628914" y="7409582"/>
                </a:lnTo>
                <a:lnTo>
                  <a:pt x="0" y="74095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483471" flipH="1">
            <a:off x="14266107" y="5742250"/>
            <a:ext cx="5618431" cy="5456901"/>
          </a:xfrm>
          <a:custGeom>
            <a:avLst/>
            <a:gdLst/>
            <a:ahLst/>
            <a:cxnLst/>
            <a:rect l="l" t="t" r="r" b="b"/>
            <a:pathLst>
              <a:path w="5618431" h="5456901">
                <a:moveTo>
                  <a:pt x="5618431" y="0"/>
                </a:moveTo>
                <a:lnTo>
                  <a:pt x="0" y="0"/>
                </a:lnTo>
                <a:lnTo>
                  <a:pt x="0" y="5456901"/>
                </a:lnTo>
                <a:lnTo>
                  <a:pt x="5618431" y="5456901"/>
                </a:lnTo>
                <a:lnTo>
                  <a:pt x="5618431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2370001" y="6998725"/>
            <a:ext cx="23028002" cy="3390872"/>
            <a:chOff x="0" y="0"/>
            <a:chExt cx="30704002" cy="4521162"/>
          </a:xfrm>
        </p:grpSpPr>
        <p:sp>
          <p:nvSpPr>
            <p:cNvPr id="6" name="Freeform 6"/>
            <p:cNvSpPr/>
            <p:nvPr/>
          </p:nvSpPr>
          <p:spPr>
            <a:xfrm rot="-10800000">
              <a:off x="0" y="0"/>
              <a:ext cx="15364701" cy="4521162"/>
            </a:xfrm>
            <a:custGeom>
              <a:avLst/>
              <a:gdLst/>
              <a:ahLst/>
              <a:cxnLst/>
              <a:rect l="l" t="t" r="r" b="b"/>
              <a:pathLst>
                <a:path w="15364701" h="4521162">
                  <a:moveTo>
                    <a:pt x="0" y="0"/>
                  </a:moveTo>
                  <a:lnTo>
                    <a:pt x="15364701" y="0"/>
                  </a:lnTo>
                  <a:lnTo>
                    <a:pt x="15364701" y="4521162"/>
                  </a:lnTo>
                  <a:lnTo>
                    <a:pt x="0" y="4521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6867" r="-41622" b="-595069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10800000" flipH="1">
              <a:off x="15339301" y="0"/>
              <a:ext cx="15364701" cy="4521162"/>
            </a:xfrm>
            <a:custGeom>
              <a:avLst/>
              <a:gdLst/>
              <a:ahLst/>
              <a:cxnLst/>
              <a:rect l="l" t="t" r="r" b="b"/>
              <a:pathLst>
                <a:path w="15364701" h="4521162">
                  <a:moveTo>
                    <a:pt x="15364701" y="0"/>
                  </a:moveTo>
                  <a:lnTo>
                    <a:pt x="0" y="0"/>
                  </a:lnTo>
                  <a:lnTo>
                    <a:pt x="0" y="4521162"/>
                  </a:lnTo>
                  <a:lnTo>
                    <a:pt x="15364701" y="4521162"/>
                  </a:lnTo>
                  <a:lnTo>
                    <a:pt x="15364701" y="0"/>
                  </a:lnTo>
                  <a:close/>
                </a:path>
              </a:pathLst>
            </a:custGeom>
            <a:blipFill>
              <a:blip r:embed="rId4"/>
              <a:stretch>
                <a:fillRect t="-26867" r="-41622" b="-595069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flipH="1">
            <a:off x="-3332693" y="-2676091"/>
            <a:ext cx="7628914" cy="7409583"/>
          </a:xfrm>
          <a:custGeom>
            <a:avLst/>
            <a:gdLst/>
            <a:ahLst/>
            <a:cxnLst/>
            <a:rect l="l" t="t" r="r" b="b"/>
            <a:pathLst>
              <a:path w="7628914" h="7409583">
                <a:moveTo>
                  <a:pt x="7628913" y="0"/>
                </a:moveTo>
                <a:lnTo>
                  <a:pt x="0" y="0"/>
                </a:lnTo>
                <a:lnTo>
                  <a:pt x="0" y="7409582"/>
                </a:lnTo>
                <a:lnTo>
                  <a:pt x="7628913" y="7409582"/>
                </a:lnTo>
                <a:lnTo>
                  <a:pt x="7628913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 flipH="1">
            <a:off x="13503899" y="-2263116"/>
            <a:ext cx="6201674" cy="6023376"/>
          </a:xfrm>
          <a:custGeom>
            <a:avLst/>
            <a:gdLst/>
            <a:ahLst/>
            <a:cxnLst/>
            <a:rect l="l" t="t" r="r" b="b"/>
            <a:pathLst>
              <a:path w="6201674" h="6023376">
                <a:moveTo>
                  <a:pt x="6201674" y="0"/>
                </a:moveTo>
                <a:lnTo>
                  <a:pt x="0" y="0"/>
                </a:lnTo>
                <a:lnTo>
                  <a:pt x="0" y="6023375"/>
                </a:lnTo>
                <a:lnTo>
                  <a:pt x="6201674" y="6023375"/>
                </a:lnTo>
                <a:lnTo>
                  <a:pt x="6201674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12678" y="1163989"/>
            <a:ext cx="15862645" cy="8409535"/>
          </a:xfrm>
          <a:custGeom>
            <a:avLst/>
            <a:gdLst/>
            <a:ahLst/>
            <a:cxnLst/>
            <a:rect l="l" t="t" r="r" b="b"/>
            <a:pathLst>
              <a:path w="15862645" h="8409535">
                <a:moveTo>
                  <a:pt x="0" y="0"/>
                </a:moveTo>
                <a:lnTo>
                  <a:pt x="15862644" y="0"/>
                </a:lnTo>
                <a:lnTo>
                  <a:pt x="15862644" y="8409535"/>
                </a:lnTo>
                <a:lnTo>
                  <a:pt x="0" y="84095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630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01935" y="713476"/>
            <a:ext cx="884131" cy="901025"/>
          </a:xfrm>
          <a:custGeom>
            <a:avLst/>
            <a:gdLst/>
            <a:ahLst/>
            <a:cxnLst/>
            <a:rect l="l" t="t" r="r" b="b"/>
            <a:pathLst>
              <a:path w="884131" h="901025">
                <a:moveTo>
                  <a:pt x="0" y="0"/>
                </a:moveTo>
                <a:lnTo>
                  <a:pt x="884130" y="0"/>
                </a:lnTo>
                <a:lnTo>
                  <a:pt x="884130" y="901025"/>
                </a:lnTo>
                <a:lnTo>
                  <a:pt x="0" y="9010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369101" y="3486150"/>
            <a:ext cx="9585159" cy="314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73D30"/>
                </a:solidFill>
                <a:latin typeface="Breathing"/>
                <a:ea typeface="Breathing"/>
                <a:cs typeface="Breathing"/>
                <a:sym typeface="Breathing"/>
              </a:rPr>
              <a:t>¡MUCHAS GRACIAS!</a:t>
            </a:r>
          </a:p>
        </p:txBody>
      </p:sp>
      <p:sp>
        <p:nvSpPr>
          <p:cNvPr id="13" name="Freeform 13"/>
          <p:cNvSpPr/>
          <p:nvPr/>
        </p:nvSpPr>
        <p:spPr>
          <a:xfrm>
            <a:off x="3530965" y="3206458"/>
            <a:ext cx="1676273" cy="3054067"/>
          </a:xfrm>
          <a:custGeom>
            <a:avLst/>
            <a:gdLst/>
            <a:ahLst/>
            <a:cxnLst/>
            <a:rect l="l" t="t" r="r" b="b"/>
            <a:pathLst>
              <a:path w="1676273" h="3054067">
                <a:moveTo>
                  <a:pt x="0" y="0"/>
                </a:moveTo>
                <a:lnTo>
                  <a:pt x="1676272" y="0"/>
                </a:lnTo>
                <a:lnTo>
                  <a:pt x="1676272" y="3054067"/>
                </a:lnTo>
                <a:lnTo>
                  <a:pt x="0" y="30540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4367" r="-370760" b="-96030"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3189004" y="3206458"/>
            <a:ext cx="1676273" cy="3054067"/>
          </a:xfrm>
          <a:custGeom>
            <a:avLst/>
            <a:gdLst/>
            <a:ahLst/>
            <a:cxnLst/>
            <a:rect l="l" t="t" r="r" b="b"/>
            <a:pathLst>
              <a:path w="1676273" h="3054067">
                <a:moveTo>
                  <a:pt x="1676273" y="0"/>
                </a:moveTo>
                <a:lnTo>
                  <a:pt x="0" y="0"/>
                </a:lnTo>
                <a:lnTo>
                  <a:pt x="0" y="3054067"/>
                </a:lnTo>
                <a:lnTo>
                  <a:pt x="1676273" y="3054067"/>
                </a:lnTo>
                <a:lnTo>
                  <a:pt x="167627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4367" r="-370760" b="-96030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049060" y="1760958"/>
            <a:ext cx="1632434" cy="1445500"/>
          </a:xfrm>
          <a:custGeom>
            <a:avLst/>
            <a:gdLst/>
            <a:ahLst/>
            <a:cxnLst/>
            <a:rect l="l" t="t" r="r" b="b"/>
            <a:pathLst>
              <a:path w="1632434" h="1445500">
                <a:moveTo>
                  <a:pt x="0" y="0"/>
                </a:moveTo>
                <a:lnTo>
                  <a:pt x="1632434" y="0"/>
                </a:lnTo>
                <a:lnTo>
                  <a:pt x="1632434" y="1445500"/>
                </a:lnTo>
                <a:lnTo>
                  <a:pt x="0" y="14455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2194975" y="6629400"/>
            <a:ext cx="1547867" cy="1370617"/>
          </a:xfrm>
          <a:custGeom>
            <a:avLst/>
            <a:gdLst/>
            <a:ahLst/>
            <a:cxnLst/>
            <a:rect l="l" t="t" r="r" b="b"/>
            <a:pathLst>
              <a:path w="1547867" h="1370617">
                <a:moveTo>
                  <a:pt x="1547867" y="0"/>
                </a:moveTo>
                <a:lnTo>
                  <a:pt x="0" y="0"/>
                </a:lnTo>
                <a:lnTo>
                  <a:pt x="0" y="1370617"/>
                </a:lnTo>
                <a:lnTo>
                  <a:pt x="1547867" y="1370617"/>
                </a:lnTo>
                <a:lnTo>
                  <a:pt x="154786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4748439" flipH="1" flipV="1">
            <a:off x="14652572" y="-177488"/>
            <a:ext cx="4610893" cy="3550387"/>
          </a:xfrm>
          <a:custGeom>
            <a:avLst/>
            <a:gdLst/>
            <a:ahLst/>
            <a:cxnLst/>
            <a:rect l="l" t="t" r="r" b="b"/>
            <a:pathLst>
              <a:path w="4610893" h="3550387">
                <a:moveTo>
                  <a:pt x="4610893" y="3550387"/>
                </a:moveTo>
                <a:lnTo>
                  <a:pt x="0" y="3550387"/>
                </a:lnTo>
                <a:lnTo>
                  <a:pt x="0" y="0"/>
                </a:lnTo>
                <a:lnTo>
                  <a:pt x="4610893" y="0"/>
                </a:lnTo>
                <a:lnTo>
                  <a:pt x="4610893" y="3550387"/>
                </a:lnTo>
                <a:close/>
              </a:path>
            </a:pathLst>
          </a:custGeom>
          <a:blipFill>
            <a:blip r:embed="rId11">
              <a:alphaModFix amt="80000"/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6071764" flipH="1">
            <a:off x="-964161" y="-160693"/>
            <a:ext cx="4610893" cy="3550387"/>
          </a:xfrm>
          <a:custGeom>
            <a:avLst/>
            <a:gdLst/>
            <a:ahLst/>
            <a:cxnLst/>
            <a:rect l="l" t="t" r="r" b="b"/>
            <a:pathLst>
              <a:path w="4610893" h="3550387">
                <a:moveTo>
                  <a:pt x="4610892" y="0"/>
                </a:moveTo>
                <a:lnTo>
                  <a:pt x="0" y="0"/>
                </a:lnTo>
                <a:lnTo>
                  <a:pt x="0" y="3550388"/>
                </a:lnTo>
                <a:lnTo>
                  <a:pt x="4610892" y="3550388"/>
                </a:lnTo>
                <a:lnTo>
                  <a:pt x="4610892" y="0"/>
                </a:lnTo>
                <a:close/>
              </a:path>
            </a:pathLst>
          </a:custGeom>
          <a:blipFill>
            <a:blip r:embed="rId11">
              <a:alphaModFix amt="80000"/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Personalizado</PresentationFormat>
  <Paragraphs>0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By: Ana Paulina O.C</dc:title>
  <cp:lastModifiedBy>INEI Office</cp:lastModifiedBy>
  <cp:revision>2</cp:revision>
  <dcterms:created xsi:type="dcterms:W3CDTF">2006-08-16T00:00:00Z</dcterms:created>
  <dcterms:modified xsi:type="dcterms:W3CDTF">2024-09-21T21:33:43Z</dcterms:modified>
  <dc:identifier>DAGRVPAWKYE</dc:identifier>
</cp:coreProperties>
</file>