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12C826-01E8-4C1F-AC9C-CAE27D3A2F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9709299-5604-405B-8CBB-A30CFD0953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046E6D-D208-4C91-8DA6-25D286C1A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08D92-A115-4628-8DEF-F6C968619989}" type="datetimeFigureOut">
              <a:rPr lang="es-MX" smtClean="0"/>
              <a:t>17/09/2024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F093FB-F91F-4421-B073-9CFF2F473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4613050-F25A-4A94-8AC3-EC563C1AA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C0A4-BB58-4707-822C-DF15C80B29E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0717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BC34B1-9DD9-423E-ABB1-E447ED48E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7D82143-11D7-4756-8889-C70E7EA09B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55D2CD-6667-40F5-8814-8964D06B5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08D92-A115-4628-8DEF-F6C968619989}" type="datetimeFigureOut">
              <a:rPr lang="es-MX" smtClean="0"/>
              <a:t>17/09/2024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BA407E-1BB1-4B7E-A651-E879775F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22EB3C-17F0-4EE1-9508-FB456E3D3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C0A4-BB58-4707-822C-DF15C80B29E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7807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AE10313-E345-498D-91C4-2F29DB01FD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FF028AD-E64D-40B3-80A1-CE4BF68B72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2CECC2-BEBB-489B-A52C-74DA2BD54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08D92-A115-4628-8DEF-F6C968619989}" type="datetimeFigureOut">
              <a:rPr lang="es-MX" smtClean="0"/>
              <a:t>17/09/2024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1C2EDC-578F-4650-AC77-95E394A4F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04C630C-4DC1-46E5-95D1-B1817538E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C0A4-BB58-4707-822C-DF15C80B29E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81153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ítulo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B11A7C-9440-4147-89B3-E4935F484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6D20AF1-B43B-434A-937A-61B3F11DB7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DB68E8F-F059-469A-8D2E-E3B06D384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08D92-A115-4628-8DEF-F6C968619989}" type="datetimeFigureOut">
              <a:rPr lang="es-MX" smtClean="0"/>
              <a:t>17/09/2024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909092-23D7-4968-94B8-8285E3172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B2F9C2-8C0B-4840-BAB4-AA864AF0C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C0A4-BB58-4707-822C-DF15C80B29E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7811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0C0105-1D63-4855-AEFA-BCCF0DBFA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6CD4AF-B8D2-4A9B-90EA-FC0118165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A907D20-E4DF-4FFB-B1CB-FC6BE55D4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08D92-A115-4628-8DEF-F6C968619989}" type="datetimeFigureOut">
              <a:rPr lang="es-MX" smtClean="0"/>
              <a:t>17/09/2024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D632E9-44C8-47AC-A2A8-9B4EE420A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646D10-F9B2-4E3F-8477-2DEB0E9F6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C0A4-BB58-4707-822C-DF15C80B29E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6960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8DDE6D-8898-4676-849A-A9738CC77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6EDB407-5BE0-4D32-BF8C-6D3A4188D9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BFABE7-7AFF-4608-870D-B3710436E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08D92-A115-4628-8DEF-F6C968619989}" type="datetimeFigureOut">
              <a:rPr lang="es-MX" smtClean="0"/>
              <a:t>17/09/2024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72130B-BE96-4CFF-AFFC-064721A5B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BCC94D-C07A-4E31-A390-F30608F7E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C0A4-BB58-4707-822C-DF15C80B29E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457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E8D7AF-9ED6-400D-9E0C-8FFBF63F7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68BD28-10CE-46B2-9A2C-8B71E90208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8B62059-C3DD-4B1E-A208-2B1D3F1C4D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3DB9A04-589B-49F2-A18C-2D928E2A3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08D92-A115-4628-8DEF-F6C968619989}" type="datetimeFigureOut">
              <a:rPr lang="es-MX" smtClean="0"/>
              <a:t>17/09/2024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CDA9E46-19E8-465D-BB89-C4A17100C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1A8DA24-15EC-4CAF-93D0-4244F249A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C0A4-BB58-4707-822C-DF15C80B29E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5560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AA79F0-C5A4-4DF7-81D5-138F2E251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FF1CA9B-233E-4B1C-B861-8D8538B40B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3AB342B-06D8-40A0-BA62-F18226CE25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69FAFB6-A5D4-4D74-8562-A0ED2707C9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E63BE77-16A6-43E3-ABAC-43DB65D01F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8B25B13-4769-49B0-A1D2-D3D88ECD3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08D92-A115-4628-8DEF-F6C968619989}" type="datetimeFigureOut">
              <a:rPr lang="es-MX" smtClean="0"/>
              <a:t>17/09/2024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2FC083E-5564-47A2-944B-C6A339F90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4BACD19-3A6D-4E34-B11C-217986782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C0A4-BB58-4707-822C-DF15C80B29E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9290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DBD1DA-369A-444B-AE10-6D75B4321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89B6E8D-7C6E-49C7-96E0-423CBA5BC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08D92-A115-4628-8DEF-F6C968619989}" type="datetimeFigureOut">
              <a:rPr lang="es-MX" smtClean="0"/>
              <a:t>17/09/2024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B7D5133-12BA-46AB-9243-F1A739955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DC57DCA-808F-46CE-8808-D7FD36433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C0A4-BB58-4707-822C-DF15C80B29E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7594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7AF4758-7581-44AC-BC06-F5B027519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08D92-A115-4628-8DEF-F6C968619989}" type="datetimeFigureOut">
              <a:rPr lang="es-MX" smtClean="0"/>
              <a:t>17/09/2024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0A1C02D-706E-4630-AB26-6E7113365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0315640-60EF-43CA-B3BE-B64D047A4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C0A4-BB58-4707-822C-DF15C80B29E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6543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681F63-2130-464E-9748-E82E9AE08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3DEF21-3D8D-4CE7-914D-BA78CC96A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393F264-9C63-47FA-9B98-6F55F9E38E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5090B3D-C66B-49A5-81D8-4E6DA46C1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08D92-A115-4628-8DEF-F6C968619989}" type="datetimeFigureOut">
              <a:rPr lang="es-MX" smtClean="0"/>
              <a:t>17/09/2024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185F8F0-AD99-40F2-802F-ED21966E1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4F7523A-0663-40F5-BB5A-6E9B25C45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C0A4-BB58-4707-822C-DF15C80B29E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4819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8A9205-04CB-4F2E-9229-3349E0937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9563D49-CE64-402F-946C-D306B2F12B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30F26F1-71BB-49E2-9F58-32B744F9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1821658-ACEF-45FD-86F0-3106A0869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08D92-A115-4628-8DEF-F6C968619989}" type="datetimeFigureOut">
              <a:rPr lang="es-MX" smtClean="0"/>
              <a:t>17/09/2024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09F6CFB-6E44-4116-A486-CB6DBCF54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6B67370-E430-45D2-8FD1-114CB1FE1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9C0A4-BB58-4707-822C-DF15C80B29E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938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F9D45BC-E47D-470F-BE4C-DA47678F5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594C9A8-C572-4871-BB3A-E207CCFB7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DD6CD8-CB84-4436-8CAA-A14D7DE5F7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08D92-A115-4628-8DEF-F6C968619989}" type="datetimeFigureOut">
              <a:rPr lang="es-MX" smtClean="0"/>
              <a:t>17/09/2024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93FF03-EB0B-4995-92A9-0C8A747ECE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618A69-959E-474C-AB47-941C3BB5B2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9C0A4-BB58-4707-822C-DF15C80B29E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6458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AE85A1-9B69-45BC-97CA-DF6BCF153B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/>
              <a:t>Segmentación de Mercado de Bimbo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A112E16-792B-4278-BB9F-9D8288275E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/>
              <a:t>Demográfica, Geográfica, Psicográfica y Conductual</a:t>
            </a:r>
          </a:p>
        </p:txBody>
      </p:sp>
    </p:spTree>
    <p:extLst>
      <p:ext uri="{BB962C8B-B14F-4D97-AF65-F5344CB8AC3E}">
        <p14:creationId xmlns:p14="http://schemas.microsoft.com/office/powerpoint/2010/main" val="1308802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1768BE-4BE2-42FD-AB96-6CE18A2DA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Segmentación Demográfica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07EE0CB-54FE-47C0-AAE9-92F1EA43BF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/>
              <a:t>Edad: Productos para diferentes etapas de la vida.</a:t>
            </a:r>
          </a:p>
          <a:p>
            <a:r>
              <a:rPr lang="es-MX"/>
              <a:t>Género: Productos para hombres y mujeres.</a:t>
            </a:r>
          </a:p>
          <a:p>
            <a:r>
              <a:rPr lang="es-MX"/>
              <a:t>Ingreso: Diferentes productos para varios niveles económicos.</a:t>
            </a:r>
          </a:p>
          <a:p>
            <a:r>
              <a:rPr lang="es-MX"/>
              <a:t>Tamaño de familia: Variedad de tamaños para diferentes familias.</a:t>
            </a:r>
          </a:p>
        </p:txBody>
      </p:sp>
    </p:spTree>
    <p:extLst>
      <p:ext uri="{BB962C8B-B14F-4D97-AF65-F5344CB8AC3E}">
        <p14:creationId xmlns:p14="http://schemas.microsoft.com/office/powerpoint/2010/main" val="4047262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7B7670-ADEF-4C13-807A-AFAA3D2BD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Segmentación Geográfica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FCA721C-5F88-4744-92CF-92378C132C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/>
              <a:t>Países y Regiones: Presencia global adaptada a preferencias locales.</a:t>
            </a:r>
          </a:p>
          <a:p>
            <a:r>
              <a:rPr lang="es-MX"/>
              <a:t>Clima: Productos adaptados a climas cálidos o fríos.</a:t>
            </a:r>
          </a:p>
          <a:p>
            <a:r>
              <a:rPr lang="es-MX"/>
              <a:t>Densidad Poblacional: Distribución en áreas urbanas y rurales.</a:t>
            </a:r>
          </a:p>
          <a:p>
            <a:r>
              <a:rPr lang="es-MX"/>
              <a:t>Cultura: Recetas locales y empaques según tradiciones.</a:t>
            </a:r>
          </a:p>
        </p:txBody>
      </p:sp>
    </p:spTree>
    <p:extLst>
      <p:ext uri="{BB962C8B-B14F-4D97-AF65-F5344CB8AC3E}">
        <p14:creationId xmlns:p14="http://schemas.microsoft.com/office/powerpoint/2010/main" val="1706107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0557C5-EFA1-4631-85CC-F69978428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Segmentación Psicográfica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A7EE28F-86E8-454B-ACA1-C858D0A8F1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/>
              <a:t>Estilos de vida: Productos rápidos o saludables.</a:t>
            </a:r>
          </a:p>
          <a:p>
            <a:r>
              <a:rPr lang="es-MX"/>
              <a:t>Valores: Productos que promueven salud y sostenibilidad.</a:t>
            </a:r>
          </a:p>
          <a:p>
            <a:r>
              <a:rPr lang="es-MX"/>
              <a:t>Clase social: Gama de productos para diferentes niveles socioeconómicos.</a:t>
            </a:r>
          </a:p>
        </p:txBody>
      </p:sp>
    </p:spTree>
    <p:extLst>
      <p:ext uri="{BB962C8B-B14F-4D97-AF65-F5344CB8AC3E}">
        <p14:creationId xmlns:p14="http://schemas.microsoft.com/office/powerpoint/2010/main" val="2249005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C4E652-763C-40C3-B413-D747587FA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Segmentación Conductual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CA566E-EBA6-4339-AE95-153116F28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/>
              <a:t>Ocasiones: Productos para desayunos, meriendas, festividades.</a:t>
            </a:r>
          </a:p>
          <a:p>
            <a:r>
              <a:rPr lang="es-MX"/>
              <a:t>Lealtad a la marca: Programas de fidelización.</a:t>
            </a:r>
          </a:p>
          <a:p>
            <a:r>
              <a:rPr lang="es-MX"/>
              <a:t>Beneficios buscados: Sabor, conveniencia o salud.</a:t>
            </a:r>
          </a:p>
          <a:p>
            <a:r>
              <a:rPr lang="es-MX"/>
              <a:t>Frecuencia de compra: Productos de consumo frecuente y ocasional.</a:t>
            </a:r>
          </a:p>
        </p:txBody>
      </p:sp>
    </p:spTree>
    <p:extLst>
      <p:ext uri="{BB962C8B-B14F-4D97-AF65-F5344CB8AC3E}">
        <p14:creationId xmlns:p14="http://schemas.microsoft.com/office/powerpoint/2010/main" val="1625830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39A692-86FA-4C9A-B9CF-5360CFE69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Conclusión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8936144-7B10-417A-9171-2A12027926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/>
              <a:t>Bimbo adapta su segmentación a las necesidades del consumidor, permitiéndole tener éxito en diferentes mercados a nivel global.</a:t>
            </a:r>
          </a:p>
        </p:txBody>
      </p:sp>
    </p:spTree>
    <p:extLst>
      <p:ext uri="{BB962C8B-B14F-4D97-AF65-F5344CB8AC3E}">
        <p14:creationId xmlns:p14="http://schemas.microsoft.com/office/powerpoint/2010/main" val="31049359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187</Words>
  <Application>Microsoft Office PowerPoint</Application>
  <PresentationFormat>Panorámica</PresentationFormat>
  <Paragraphs>23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Segmentación de Mercado de Bimbo</vt:lpstr>
      <vt:lpstr>Segmentación Demográfica</vt:lpstr>
      <vt:lpstr>Segmentación Geográfica</vt:lpstr>
      <vt:lpstr>Segmentación Psicográfica</vt:lpstr>
      <vt:lpstr>Segmentación Conductual</vt:lpstr>
      <vt:lpstr>Conclusión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Segmentación de Mercado de Bimbo</dc:title>
  <dc:creator>Edu</dc:creator>
  <cp:lastModifiedBy>Edu</cp:lastModifiedBy>
  <cp:revision>2</cp:revision>
  <dcterms:created xsi:type="dcterms:W3CDTF">2024-09-17T18:51:50Z</dcterms:created>
  <dcterms:modified xsi:type="dcterms:W3CDTF">2024-09-17T19:02:12Z</dcterms:modified>
</cp:coreProperties>
</file>