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8FD26F8-C1DB-E072-8A07-B5320A493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9B6D114-6E97-1D8B-2BD1-03530447F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802" y="501155"/>
            <a:ext cx="3722395" cy="403980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27910F3-05D0-7429-059B-A4C18CC68573}"/>
              </a:ext>
            </a:extLst>
          </p:cNvPr>
          <p:cNvSpPr txBox="1"/>
          <p:nvPr/>
        </p:nvSpPr>
        <p:spPr>
          <a:xfrm>
            <a:off x="771372" y="5042118"/>
            <a:ext cx="50494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Emiliano Valdez Carecer </a:t>
            </a:r>
          </a:p>
          <a:p>
            <a:pPr algn="l"/>
            <a:r>
              <a:rPr lang="es-MX" sz="2800" b="1" dirty="0"/>
              <a:t>Desarrollo de proyectos</a:t>
            </a:r>
          </a:p>
          <a:p>
            <a:pPr algn="l"/>
            <a:r>
              <a:rPr lang="es-MX" sz="2800" b="1" dirty="0"/>
              <a:t>Maestra: María Romina Flores Peña </a:t>
            </a:r>
          </a:p>
        </p:txBody>
      </p:sp>
    </p:spTree>
    <p:extLst>
      <p:ext uri="{BB962C8B-B14F-4D97-AF65-F5344CB8AC3E}">
        <p14:creationId xmlns:p14="http://schemas.microsoft.com/office/powerpoint/2010/main" val="321792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C8AD2DA-1DAD-3EEE-EEF7-E224EBC1F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520A12F-ACF6-5AC9-8FA7-F7CEFFC30720}"/>
              </a:ext>
            </a:extLst>
          </p:cNvPr>
          <p:cNvSpPr txBox="1"/>
          <p:nvPr/>
        </p:nvSpPr>
        <p:spPr>
          <a:xfrm>
            <a:off x="3548591" y="0"/>
            <a:ext cx="5094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Palabras claves</a:t>
            </a:r>
            <a:endParaRPr lang="es-US" sz="54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A15705-63DF-6B8D-1C82-2482577A640F}"/>
              </a:ext>
            </a:extLst>
          </p:cNvPr>
          <p:cNvSpPr txBox="1"/>
          <p:nvPr/>
        </p:nvSpPr>
        <p:spPr>
          <a:xfrm>
            <a:off x="721480" y="1971825"/>
            <a:ext cx="56542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Silla </a:t>
            </a:r>
          </a:p>
          <a:p>
            <a:pPr algn="l"/>
            <a:r>
              <a:rPr lang="es-MX" sz="2800" b="1" dirty="0" err="1"/>
              <a:t>Multiusos</a:t>
            </a:r>
            <a:r>
              <a:rPr lang="es-MX" sz="2800" b="1" dirty="0"/>
              <a:t> </a:t>
            </a:r>
          </a:p>
          <a:p>
            <a:pPr algn="l"/>
            <a:r>
              <a:rPr lang="es-MX" sz="2800" b="1" dirty="0"/>
              <a:t>Discapacidad </a:t>
            </a:r>
          </a:p>
          <a:p>
            <a:pPr algn="l"/>
            <a:r>
              <a:rPr lang="es-MX" sz="2800" b="1" dirty="0"/>
              <a:t>Salud </a:t>
            </a:r>
          </a:p>
          <a:p>
            <a:pPr algn="l"/>
            <a:r>
              <a:rPr lang="es-MX" sz="2800" b="1" dirty="0"/>
              <a:t>Medicina </a:t>
            </a:r>
          </a:p>
          <a:p>
            <a:pPr algn="l"/>
            <a:r>
              <a:rPr lang="es-MX" sz="2800" b="1" dirty="0"/>
              <a:t>Tecnología </a:t>
            </a:r>
          </a:p>
          <a:p>
            <a:pPr algn="l"/>
            <a:r>
              <a:rPr lang="es-MX" sz="2800" b="1" dirty="0"/>
              <a:t>Físico </a:t>
            </a:r>
          </a:p>
          <a:p>
            <a:pPr algn="l"/>
            <a:r>
              <a:rPr lang="es-MX" sz="2800" b="1" dirty="0"/>
              <a:t>Condición física </a:t>
            </a:r>
            <a:endParaRPr lang="es-US" sz="2800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49C1174-8163-CE0B-6C41-915E46CB6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935238" cy="193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99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23E9D83-8467-46B8-2ED2-15EE9E1E2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F40246A-A690-9B1E-01E9-048DC5B93825}"/>
              </a:ext>
            </a:extLst>
          </p:cNvPr>
          <p:cNvSpPr txBox="1"/>
          <p:nvPr/>
        </p:nvSpPr>
        <p:spPr>
          <a:xfrm>
            <a:off x="3905059" y="0"/>
            <a:ext cx="4837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Antecedente</a:t>
            </a:r>
            <a:r>
              <a:rPr lang="es-419" sz="5400" b="1" dirty="0"/>
              <a:t> 1</a:t>
            </a:r>
            <a:endParaRPr lang="es-US" sz="5400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9A28877-34BD-8D35-9B3D-D50858C2F245}"/>
              </a:ext>
            </a:extLst>
          </p:cNvPr>
          <p:cNvSpPr txBox="1"/>
          <p:nvPr/>
        </p:nvSpPr>
        <p:spPr>
          <a:xfrm>
            <a:off x="2815014" y="1329504"/>
            <a:ext cx="797446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b="1" dirty="0"/>
              <a:t>Debido a los obstáculos que tienen las personas con discapacidad en silla de ruedas como la falta de rampas debidamente implementadas y al no existir en edificaciones ascensores para que puedan trasladarse libremente las personas en silla de ruedas. El consecuente proyecto de titulación está basado en un estudio y diseño a escala de un prototipo tecnológico para personas con discapacidad en silla de ruedas que necesitan tener acceso a escaleras en situación de emergencia aplicando tecnología de bajo costo utilizando tecnología arduino y que la silla de ruedas </a:t>
            </a:r>
          </a:p>
          <a:p>
            <a:pPr algn="just"/>
            <a:r>
              <a:rPr lang="es-419" sz="2000" b="1" dirty="0"/>
              <a:t>Pueda ser controlada por medio de una una aplicación celular.</a:t>
            </a:r>
            <a:endParaRPr lang="es-US" sz="20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BD9D059-E983-BC90-5D94-3EDDF269ABAF}"/>
              </a:ext>
            </a:extLst>
          </p:cNvPr>
          <p:cNvSpPr txBox="1"/>
          <p:nvPr/>
        </p:nvSpPr>
        <p:spPr>
          <a:xfrm>
            <a:off x="2815014" y="5112997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1600" b="1" dirty="0"/>
              <a:t>Brasell,G,D,A,Benítez,L.2 y Ortiz,N,G,S (2020) control del movimiento de una silla de ruedas mediante un sensor neuronal Emotiv.</a:t>
            </a:r>
          </a:p>
          <a:p>
            <a:pPr algn="l"/>
            <a:r>
              <a:rPr lang="es-419" sz="1600" b="1" dirty="0"/>
              <a:t>Investigaciones y estudios-UNA, 11(1), 26-33</a:t>
            </a:r>
            <a:endParaRPr lang="es-US" sz="1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297707E-F21E-9155-4DA6-E8E9BECEB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93"/>
            <a:ext cx="2050142" cy="205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5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4741EE0-23D5-0144-3221-29496A513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83A4EA7-773E-C833-F1E2-76A61C716440}"/>
              </a:ext>
            </a:extLst>
          </p:cNvPr>
          <p:cNvSpPr txBox="1"/>
          <p:nvPr/>
        </p:nvSpPr>
        <p:spPr>
          <a:xfrm>
            <a:off x="3553278" y="0"/>
            <a:ext cx="4868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Antecedente 2</a:t>
            </a:r>
            <a:endParaRPr lang="es-US" sz="54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1CE676C-347E-F819-FAB7-6DB8DDA72288}"/>
              </a:ext>
            </a:extLst>
          </p:cNvPr>
          <p:cNvSpPr txBox="1"/>
          <p:nvPr/>
        </p:nvSpPr>
        <p:spPr>
          <a:xfrm>
            <a:off x="2773740" y="1569909"/>
            <a:ext cx="78095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b="1" dirty="0"/>
              <a:t>Crear una silla de ruedas eléctrica de bajo costo para las personas con discapacidad motriz controlada por un dispositivo manual y móvil con un sistema operativo android.</a:t>
            </a:r>
          </a:p>
          <a:p>
            <a:pPr algn="just"/>
            <a:endParaRPr lang="es-419" sz="2000" b="1" dirty="0"/>
          </a:p>
          <a:p>
            <a:pPr algn="just"/>
            <a:r>
              <a:rPr lang="es-419" sz="2000" b="1" dirty="0"/>
              <a:t>Alrededor del 15% de la población mundial vive con algún tipo de discapacidad la más afectada por esta condición es la población vulnerable ya que vive en ambientes poco</a:t>
            </a:r>
          </a:p>
          <a:p>
            <a:pPr algn="just"/>
            <a:r>
              <a:rPr lang="es-419" sz="2000" b="1" dirty="0"/>
              <a:t>adecuados para llevar un estilo de vida en el cual pueda desarrollarse y ser más independiente de sus actividades diarias.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2357F-4524-15E5-4ABF-1E5641A3F752}"/>
              </a:ext>
            </a:extLst>
          </p:cNvPr>
          <p:cNvSpPr txBox="1"/>
          <p:nvPr/>
        </p:nvSpPr>
        <p:spPr>
          <a:xfrm>
            <a:off x="2773740" y="5442857"/>
            <a:ext cx="7809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1600" b="1" dirty="0"/>
              <a:t>Arcia Hernández, J. A. (2018). Crear una silla de ruedas eléctrica de bajo costo para las personas con discapacidad mostriz</a:t>
            </a:r>
            <a:r>
              <a:rPr lang="es-MX" sz="1600" b="1" dirty="0"/>
              <a:t> controlada por un dispositivo manual y móvil con un sistema operativo Android. </a:t>
            </a:r>
            <a:endParaRPr lang="es-US" sz="1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B74C182-C624-39D2-0074-1E5229717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48379" cy="24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1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8D6AE3C-92E1-D164-A044-E38A72553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5DEF692-933F-363C-D1F6-894BFC29D013}"/>
              </a:ext>
            </a:extLst>
          </p:cNvPr>
          <p:cNvSpPr txBox="1"/>
          <p:nvPr/>
        </p:nvSpPr>
        <p:spPr>
          <a:xfrm>
            <a:off x="3775377" y="0"/>
            <a:ext cx="4641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Antecedente 3</a:t>
            </a:r>
            <a:endParaRPr lang="es-US" sz="5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2B2D47-BF9B-1947-EE42-2AA34FA0A4D6}"/>
              </a:ext>
            </a:extLst>
          </p:cNvPr>
          <p:cNvSpPr txBox="1"/>
          <p:nvPr/>
        </p:nvSpPr>
        <p:spPr>
          <a:xfrm>
            <a:off x="2306865" y="1412333"/>
            <a:ext cx="947661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s-MX" sz="2000" b="1" kern="100" dirty="0">
                <a:effectLst/>
                <a:latin typeface="Arial" panose="020B060402020202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El presente documento detallar el proceso a través del cual se identificó un problema social relevante y se desarrolló una solución basada en el uso de mitológicas ágiles pensamiento visual abductivo y creativo; para obtener así un modelo de negocio sostenible. La solución que se plantea es. MOVIRU es una plataforma web que permite a diferentes usuarios poder alquilar o comprar silla de ruedas todoterreno para de esta manera promover la inclusión de personas que presentan discapacidad locomotora en las diversas actividades recreativas en zonas periurbanas de Lima. 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br>
              <a:rPr lang="es-MX" sz="2000" b="1" dirty="0">
                <a:effectLst/>
                <a:latin typeface="Arial" panose="020B0604020202020204" pitchFamily="34" charset="0"/>
                <a:ea typeface="Times New Roman" panose="020F0502020204030204" pitchFamily="34" charset="0"/>
              </a:rPr>
            </a:br>
            <a:r>
              <a:rPr lang="es-MX" sz="2000" b="1" kern="100" dirty="0">
                <a:effectLst/>
                <a:latin typeface="Arial" panose="020B060402020202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 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173C33B-2821-FF19-EA12-520BF412DC81}"/>
              </a:ext>
            </a:extLst>
          </p:cNvPr>
          <p:cNvSpPr txBox="1"/>
          <p:nvPr/>
        </p:nvSpPr>
        <p:spPr>
          <a:xfrm>
            <a:off x="2306865" y="4794437"/>
            <a:ext cx="9304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/>
              <a:t>Moncada, J. P. V., Solís, A. C. Q., Méndez</a:t>
            </a:r>
            <a:r>
              <a:rPr lang="es-419" b="1" dirty="0"/>
              <a:t>, R.A.P., &amp; Silva, E.O.M. (2023). MOVIRU, servicio de alquiler y venta de sillas todoterreno para personas con discapacidad motora en el departamento de Lima (Doctoral dissertation,Pontificia Universidad Catolica del Peru(Peru)).</a:t>
            </a:r>
            <a:endParaRPr lang="es-US" b="1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1FAA3D3-6D3B-8FEB-6FC8-22F6C1EFE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306865" cy="230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0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F2C6DD7-2448-718E-3A03-C4E38E24A7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5753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31CA4AA-7036-AC00-7AE1-0A18B298E2F7}"/>
              </a:ext>
            </a:extLst>
          </p:cNvPr>
          <p:cNvSpPr txBox="1"/>
          <p:nvPr/>
        </p:nvSpPr>
        <p:spPr>
          <a:xfrm>
            <a:off x="1794781" y="298840"/>
            <a:ext cx="9181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Planteamiento del problema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44E7D8A-5BB6-2996-5193-B28F45A0576E}"/>
              </a:ext>
            </a:extLst>
          </p:cNvPr>
          <p:cNvSpPr txBox="1"/>
          <p:nvPr/>
        </p:nvSpPr>
        <p:spPr>
          <a:xfrm>
            <a:off x="1794782" y="1997839"/>
            <a:ext cx="91816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la actualidad no existen muchos artículos que ayuden a la movilidad o transporte para las personas discapacitadas es por eso que se busca crear una silla multiusos que pueda ayudar a las personas discapacitadas a realizar </a:t>
            </a:r>
            <a:r>
              <a:rPr lang="x-none" sz="20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sus actividades sin necesidad de ayuda externa</a:t>
            </a:r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¿ Se podría realizar una silla multiusos que ayude a las personas discapacitadas o que sufran de algún problema?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es-419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US" sz="20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54C1EFD-C0F6-3988-231D-EEFFA0051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94781" cy="179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3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C7F67C2-3986-B19D-C1F4-00B77FBC3E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5753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48066F9-21FB-5062-AF23-B6809421E6CE}"/>
              </a:ext>
            </a:extLst>
          </p:cNvPr>
          <p:cNvSpPr txBox="1"/>
          <p:nvPr/>
        </p:nvSpPr>
        <p:spPr>
          <a:xfrm>
            <a:off x="4077758" y="113696"/>
            <a:ext cx="403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Justificación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BEC632-E704-4583-A2D2-FFD958CFA2A3}"/>
              </a:ext>
            </a:extLst>
          </p:cNvPr>
          <p:cNvSpPr txBox="1"/>
          <p:nvPr/>
        </p:nvSpPr>
        <p:spPr>
          <a:xfrm>
            <a:off x="5178576" y="218500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89D7A3F-0EF3-C1CD-9F04-CADD3ABB1906}"/>
              </a:ext>
            </a:extLst>
          </p:cNvPr>
          <p:cNvSpPr txBox="1"/>
          <p:nvPr/>
        </p:nvSpPr>
        <p:spPr>
          <a:xfrm>
            <a:off x="2203638" y="1923648"/>
            <a:ext cx="8742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Actualmente existen personas que sufren algún problema para desplazarse libremente es por eso que se busca crear una silla multiusos para facilitar la movilidad y el desplazamiento de personas que sufren alguna discapacidad o condición física.</a:t>
            </a:r>
            <a:r>
              <a:rPr lang="es-US" sz="2800" b="1" dirty="0">
                <a:effectLst/>
              </a:rPr>
              <a:t> </a:t>
            </a:r>
            <a:endParaRPr lang="es-US" sz="28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0A3DE83-9AE7-3FC7-43BC-CC4DCBD3F4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23" y="15119"/>
            <a:ext cx="1794365" cy="179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4F02DD9-594D-0B6D-B6FA-251E881330C5}"/>
              </a:ext>
            </a:extLst>
          </p:cNvPr>
          <p:cNvSpPr txBox="1"/>
          <p:nvPr/>
        </p:nvSpPr>
        <p:spPr>
          <a:xfrm>
            <a:off x="5186135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6C22102-9D14-3027-A058-FDD24256B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6D41E96-D847-FBDB-B93E-3ED706AF6E16}"/>
              </a:ext>
            </a:extLst>
          </p:cNvPr>
          <p:cNvSpPr txBox="1"/>
          <p:nvPr/>
        </p:nvSpPr>
        <p:spPr>
          <a:xfrm>
            <a:off x="4074734" y="2862"/>
            <a:ext cx="403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419" sz="5400" b="1" dirty="0"/>
              <a:t>Bibliografía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7F2D17-BAD5-4C88-21F6-B40D49FDD15A}"/>
              </a:ext>
            </a:extLst>
          </p:cNvPr>
          <p:cNvSpPr txBox="1"/>
          <p:nvPr/>
        </p:nvSpPr>
        <p:spPr>
          <a:xfrm>
            <a:off x="5178576" y="218500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106B54-A6FB-71A0-F3B5-95D89A687FF7}"/>
              </a:ext>
            </a:extLst>
          </p:cNvPr>
          <p:cNvSpPr txBox="1"/>
          <p:nvPr/>
        </p:nvSpPr>
        <p:spPr>
          <a:xfrm>
            <a:off x="5186135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69F7BA2-076F-F876-7475-1F4CD5A1E1C5}"/>
              </a:ext>
            </a:extLst>
          </p:cNvPr>
          <p:cNvSpPr txBox="1"/>
          <p:nvPr/>
        </p:nvSpPr>
        <p:spPr>
          <a:xfrm>
            <a:off x="335039" y="2021746"/>
            <a:ext cx="5198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419" sz="1600" b="1" dirty="0"/>
              <a:t>Brasell,G,D,A,Benítez,L.2 y Ortiz,N,G,S (2020) control del movimiento de una silla de ruedas mediante un sensor neuronal Emotiv.</a:t>
            </a:r>
          </a:p>
          <a:p>
            <a:pPr algn="l"/>
            <a:r>
              <a:rPr lang="es-419" sz="1600" b="1" dirty="0"/>
              <a:t>Investigaciones y estudios-UNA, 11(1), 26-33</a:t>
            </a:r>
            <a:endParaRPr lang="es-US" sz="1600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965BF1-62BA-0F60-41AF-0FA7E8D87B94}"/>
              </a:ext>
            </a:extLst>
          </p:cNvPr>
          <p:cNvSpPr txBox="1"/>
          <p:nvPr/>
        </p:nvSpPr>
        <p:spPr>
          <a:xfrm>
            <a:off x="5186135" y="244202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72A6B2D-4D65-EF83-3A77-B8F3EECBB866}"/>
              </a:ext>
            </a:extLst>
          </p:cNvPr>
          <p:cNvSpPr txBox="1"/>
          <p:nvPr/>
        </p:nvSpPr>
        <p:spPr>
          <a:xfrm>
            <a:off x="5186135" y="244202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F067672-DB70-15ED-B042-5BDE42611D5D}"/>
              </a:ext>
            </a:extLst>
          </p:cNvPr>
          <p:cNvSpPr txBox="1"/>
          <p:nvPr/>
        </p:nvSpPr>
        <p:spPr>
          <a:xfrm>
            <a:off x="6623353" y="1564866"/>
            <a:ext cx="55762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/>
              <a:t>Moncada, J. P. V., Solís, A. C. Q., Méndez</a:t>
            </a:r>
            <a:r>
              <a:rPr lang="es-419" b="1" dirty="0"/>
              <a:t>, R.A.P., &amp; Silva, E.O.M. (2023). MOVIRU, servicio de alquiler y venta de sillas todoterreno para personas con discapacidad motora en el departamento de Lima (Doctoral dissertation,Pontificia Universidad Catolica del Peru(Peru)).</a:t>
            </a: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1576604242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Recorte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11</cp:revision>
  <dcterms:created xsi:type="dcterms:W3CDTF">2024-04-23T20:22:06Z</dcterms:created>
  <dcterms:modified xsi:type="dcterms:W3CDTF">2024-09-12T16:18:43Z</dcterms:modified>
</cp:coreProperties>
</file>