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914B-59AA-46F2-BCC7-8BED51FF8DC0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F46-CF52-4A1B-AB51-DAB1843CA1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645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914B-59AA-46F2-BCC7-8BED51FF8DC0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F46-CF52-4A1B-AB51-DAB1843CA1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792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914B-59AA-46F2-BCC7-8BED51FF8DC0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F46-CF52-4A1B-AB51-DAB1843CA1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294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914B-59AA-46F2-BCC7-8BED51FF8DC0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F46-CF52-4A1B-AB51-DAB1843CA1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82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914B-59AA-46F2-BCC7-8BED51FF8DC0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F46-CF52-4A1B-AB51-DAB1843CA1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016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914B-59AA-46F2-BCC7-8BED51FF8DC0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F46-CF52-4A1B-AB51-DAB1843CA1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852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914B-59AA-46F2-BCC7-8BED51FF8DC0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F46-CF52-4A1B-AB51-DAB1843CA1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265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914B-59AA-46F2-BCC7-8BED51FF8DC0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F46-CF52-4A1B-AB51-DAB1843CA1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50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914B-59AA-46F2-BCC7-8BED51FF8DC0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F46-CF52-4A1B-AB51-DAB1843CA1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66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914B-59AA-46F2-BCC7-8BED51FF8DC0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F46-CF52-4A1B-AB51-DAB1843CA1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08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914B-59AA-46F2-BCC7-8BED51FF8DC0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F46-CF52-4A1B-AB51-DAB1843CA1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40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914B-59AA-46F2-BCC7-8BED51FF8DC0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7F46-CF52-4A1B-AB51-DAB1843CA1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89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211" t="9600" r="7744" b="11400"/>
          <a:stretch/>
        </p:blipFill>
        <p:spPr>
          <a:xfrm rot="16200000">
            <a:off x="2172336" y="-2172336"/>
            <a:ext cx="6871967" cy="112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86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2024-09-12T03:08:09Z</dcterms:created>
  <dcterms:modified xsi:type="dcterms:W3CDTF">2024-09-12T03:08:55Z</dcterms:modified>
</cp:coreProperties>
</file>