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A2C1C-3D3E-7C71-7D36-47EB072EE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/>
          <a:lstStyle/>
          <a:p>
            <a:r>
              <a:rPr lang="es-MX" dirty="0"/>
              <a:t>PERSONAL QUESTIONNARIE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7BC9D02-B763-5324-3592-6BE6A4297C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149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CDBC9-6E23-73BA-EDC5-821CB804FD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Who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teacher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A9CF4A-24C5-F04C-7AAE-D1A63DFB42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3284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E72C17-7B1A-5461-DE1C-DFF75808F1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favorite </a:t>
            </a:r>
            <a:r>
              <a:rPr lang="es-MX" dirty="0" err="1"/>
              <a:t>subject</a:t>
            </a:r>
            <a:r>
              <a:rPr lang="es-MX" dirty="0"/>
              <a:t>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82B8FF7-E01E-73CD-04A8-652DCB4405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4942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E8D4E-4747-1E37-7CDF-05BB3423C6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do in </a:t>
            </a:r>
            <a:r>
              <a:rPr lang="es-MX" dirty="0" err="1"/>
              <a:t>your</a:t>
            </a:r>
            <a:r>
              <a:rPr lang="es-MX" dirty="0"/>
              <a:t> fee time?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45F5F9-AFB1-CC78-5E49-DCFBEB87A1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1307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7C7CC-7AF2-71F3-A94E-940D26AADF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</a:t>
            </a:r>
            <a:r>
              <a:rPr lang="es-MX" dirty="0" err="1"/>
              <a:t>kind</a:t>
            </a:r>
            <a:r>
              <a:rPr lang="es-MX" dirty="0"/>
              <a:t> </a:t>
            </a:r>
            <a:r>
              <a:rPr lang="es-MX" dirty="0" err="1"/>
              <a:t>of</a:t>
            </a:r>
            <a:r>
              <a:rPr lang="es-MX" dirty="0"/>
              <a:t> music do </a:t>
            </a:r>
            <a:r>
              <a:rPr lang="es-MX" dirty="0" err="1"/>
              <a:t>you</a:t>
            </a:r>
            <a:r>
              <a:rPr lang="es-MX" dirty="0"/>
              <a:t> listen </a:t>
            </a:r>
            <a:r>
              <a:rPr lang="es-MX" dirty="0" err="1"/>
              <a:t>to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92369A-7199-D5DA-AE44-345AA33E08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0252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AADF1DF-ADF5-593B-6DB2-5059E32A4F2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How</a:t>
            </a:r>
            <a:r>
              <a:rPr lang="es-MX" dirty="0"/>
              <a:t> </a:t>
            </a:r>
            <a:r>
              <a:rPr lang="es-MX" dirty="0" err="1"/>
              <a:t>long</a:t>
            </a:r>
            <a:r>
              <a:rPr lang="es-MX" dirty="0"/>
              <a:t> </a:t>
            </a:r>
            <a:r>
              <a:rPr lang="es-MX" dirty="0" err="1"/>
              <a:t>have</a:t>
            </a:r>
            <a:r>
              <a:rPr lang="es-MX" dirty="0"/>
              <a:t>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studied</a:t>
            </a:r>
            <a:r>
              <a:rPr lang="es-MX" dirty="0"/>
              <a:t> English?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E730A69-F999-E63F-D3A6-498B8661B6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18682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6FE9B-BFAF-B442-DDAA-48BD8EEEF9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Why</a:t>
            </a:r>
            <a:r>
              <a:rPr lang="es-MX" dirty="0"/>
              <a:t> are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studying</a:t>
            </a:r>
            <a:r>
              <a:rPr lang="es-MX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4BF3A2-6479-EFC1-4F8D-427D207C10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05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A749E-4FBA-B979-CD22-B50F668901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What’s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full </a:t>
            </a:r>
            <a:r>
              <a:rPr lang="es-MX" dirty="0" err="1"/>
              <a:t>name</a:t>
            </a:r>
            <a:r>
              <a:rPr lang="es-MX" dirty="0"/>
              <a:t>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1DC33124-8BF0-60B1-9CE6-5152C41A45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475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A2A73-5994-287D-FA30-6583E93DC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How</a:t>
            </a:r>
            <a:r>
              <a:rPr lang="es-MX" dirty="0"/>
              <a:t> </a:t>
            </a:r>
            <a:r>
              <a:rPr lang="es-MX" dirty="0" err="1"/>
              <a:t>old</a:t>
            </a:r>
            <a:r>
              <a:rPr lang="es-MX" dirty="0"/>
              <a:t> are </a:t>
            </a:r>
            <a:r>
              <a:rPr lang="es-MX" dirty="0" err="1"/>
              <a:t>you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550723-724E-E829-92A2-EF4BE0F56F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7401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25C61-C1E6-5509-2DA9-5CDCF33D7D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When</a:t>
            </a:r>
            <a:r>
              <a:rPr lang="es-MX" dirty="0"/>
              <a:t> </a:t>
            </a:r>
            <a:r>
              <a:rPr lang="es-MX" dirty="0" err="1"/>
              <a:t>is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birthday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B37BB4-8D6A-B31C-6623-D89168B2B5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5378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1FE82-9986-C936-42E7-34371B8B8B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Where</a:t>
            </a:r>
            <a:r>
              <a:rPr lang="es-MX" dirty="0"/>
              <a:t> are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from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D7184-DF25-5614-8866-AB9E512A85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2609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C3509-E094-C4D3-5334-FF453B67E4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What’s</a:t>
            </a:r>
            <a:r>
              <a:rPr lang="es-MX" dirty="0"/>
              <a:t> </a:t>
            </a:r>
            <a:r>
              <a:rPr lang="es-MX" dirty="0" err="1"/>
              <a:t>your</a:t>
            </a:r>
            <a:r>
              <a:rPr lang="es-MX" dirty="0"/>
              <a:t> </a:t>
            </a:r>
            <a:r>
              <a:rPr lang="es-MX" dirty="0" err="1"/>
              <a:t>address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CADD0-CB30-E08D-4B63-A607B1454A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94080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788D8-D17E-B863-1049-33121E33B1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do </a:t>
            </a:r>
            <a:r>
              <a:rPr lang="es-MX" dirty="0" err="1"/>
              <a:t>you</a:t>
            </a:r>
            <a:r>
              <a:rPr lang="es-MX" dirty="0"/>
              <a:t> do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E43090-8577-C548-7E4D-0622433935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07681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1BFEF-0238-64C6-5B67-D36AA79D4D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Where</a:t>
            </a:r>
            <a:r>
              <a:rPr lang="es-MX" dirty="0"/>
              <a:t>  do </a:t>
            </a:r>
            <a:r>
              <a:rPr lang="es-MX" dirty="0" err="1"/>
              <a:t>you</a:t>
            </a:r>
            <a:r>
              <a:rPr lang="es-MX" dirty="0"/>
              <a:t> </a:t>
            </a:r>
            <a:r>
              <a:rPr lang="es-MX" dirty="0" err="1"/>
              <a:t>study</a:t>
            </a:r>
            <a:r>
              <a:rPr lang="es-MX" dirty="0"/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D9A0B-7447-8CFF-F337-8B50E4E7F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0095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A346F-0244-99A7-710B-5244AE4621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err="1"/>
              <a:t>What</a:t>
            </a:r>
            <a:r>
              <a:rPr lang="es-MX" dirty="0"/>
              <a:t> grade are </a:t>
            </a:r>
            <a:r>
              <a:rPr lang="es-MX" dirty="0" err="1"/>
              <a:t>you</a:t>
            </a:r>
            <a:r>
              <a:rPr lang="es-MX" dirty="0"/>
              <a:t> in?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E8C264-8092-AD10-A6CF-FF53C9FBE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9971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10</TotalTime>
  <Words>83</Words>
  <Application>Microsoft Office PowerPoint</Application>
  <PresentationFormat>Widescreen</PresentationFormat>
  <Paragraphs>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Corbel</vt:lpstr>
      <vt:lpstr>Wingdings</vt:lpstr>
      <vt:lpstr>Banded</vt:lpstr>
      <vt:lpstr>PERSONAL QUESTIONNARIE</vt:lpstr>
      <vt:lpstr>What’s your full name?</vt:lpstr>
      <vt:lpstr>How old are you?</vt:lpstr>
      <vt:lpstr>When is your birthday?</vt:lpstr>
      <vt:lpstr>Where are you from?</vt:lpstr>
      <vt:lpstr>What’s your address?</vt:lpstr>
      <vt:lpstr>What do you do ?</vt:lpstr>
      <vt:lpstr>Where  do you study?</vt:lpstr>
      <vt:lpstr>What grade are you in?</vt:lpstr>
      <vt:lpstr>Who is your teacher?</vt:lpstr>
      <vt:lpstr>What is your favorite subject?</vt:lpstr>
      <vt:lpstr>What do you do in your fee time?</vt:lpstr>
      <vt:lpstr>What kind of music do you listen to?</vt:lpstr>
      <vt:lpstr>How long have you studied English?</vt:lpstr>
      <vt:lpstr>Why are you studying?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bertha adriana atondo lopez</dc:creator>
  <cp:lastModifiedBy>bertha adriana atondo lopez</cp:lastModifiedBy>
  <cp:revision>1</cp:revision>
  <dcterms:created xsi:type="dcterms:W3CDTF">2024-09-04T01:21:16Z</dcterms:created>
  <dcterms:modified xsi:type="dcterms:W3CDTF">2024-09-04T01:31:40Z</dcterms:modified>
</cp:coreProperties>
</file>