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8288000" cy="10287000"/>
  <p:notesSz cx="6858000" cy="9144000"/>
  <p:embeddedFontLst>
    <p:embeddedFont>
      <p:font typeface="Lazydog" charset="1" panose="00000000000000000000"/>
      <p:regular r:id="rId12"/>
    </p:embeddedFont>
    <p:embeddedFont>
      <p:font typeface="Bobby Jones" charset="1" panose="0000000000000000000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jpe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23" Target="../media/image22.png" Type="http://schemas.openxmlformats.org/officeDocument/2006/relationships/image"/><Relationship Id="rId24" Target="../media/image23.sv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27" Target="../media/image26.png" Type="http://schemas.openxmlformats.org/officeDocument/2006/relationships/image"/><Relationship Id="rId28" Target="../media/image27.svg" Type="http://schemas.openxmlformats.org/officeDocument/2006/relationships/image"/><Relationship Id="rId29" Target="../media/image28.png" Type="http://schemas.openxmlformats.org/officeDocument/2006/relationships/image"/><Relationship Id="rId3" Target="../media/image2.png" Type="http://schemas.openxmlformats.org/officeDocument/2006/relationships/image"/><Relationship Id="rId30" Target="../media/image29.svg" Type="http://schemas.openxmlformats.org/officeDocument/2006/relationships/image"/><Relationship Id="rId31" Target="../media/image30.png" Type="http://schemas.openxmlformats.org/officeDocument/2006/relationships/image"/><Relationship Id="rId32" Target="../media/image31.svg" Type="http://schemas.openxmlformats.org/officeDocument/2006/relationships/image"/><Relationship Id="rId33" Target="../media/image32.pn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svg" Type="http://schemas.openxmlformats.org/officeDocument/2006/relationships/image"/><Relationship Id="rId40" Target="../media/image39.png" Type="http://schemas.openxmlformats.org/officeDocument/2006/relationships/image"/><Relationship Id="rId41" Target="../media/image40.png" Type="http://schemas.openxmlformats.org/officeDocument/2006/relationships/image"/><Relationship Id="rId42" Target="../media/image41.png" Type="http://schemas.openxmlformats.org/officeDocument/2006/relationships/image"/><Relationship Id="rId43" Target="../media/image42.svg" Type="http://schemas.openxmlformats.org/officeDocument/2006/relationships/image"/><Relationship Id="rId44" Target="../media/image43.png" Type="http://schemas.openxmlformats.org/officeDocument/2006/relationships/image"/><Relationship Id="rId45" Target="../media/image44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svg" Type="http://schemas.openxmlformats.org/officeDocument/2006/relationships/image"/><Relationship Id="rId11" Target="../media/image22.png" Type="http://schemas.openxmlformats.org/officeDocument/2006/relationships/image"/><Relationship Id="rId12" Target="../media/image23.svg" Type="http://schemas.openxmlformats.org/officeDocument/2006/relationships/image"/><Relationship Id="rId2" Target="../media/image1.jpeg" Type="http://schemas.openxmlformats.org/officeDocument/2006/relationships/image"/><Relationship Id="rId3" Target="../media/image45.png" Type="http://schemas.openxmlformats.org/officeDocument/2006/relationships/image"/><Relationship Id="rId4" Target="../media/image46.jpe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svg" Type="http://schemas.openxmlformats.org/officeDocument/2006/relationships/image"/><Relationship Id="rId11" Target="../media/image30.png" Type="http://schemas.openxmlformats.org/officeDocument/2006/relationships/image"/><Relationship Id="rId12" Target="../media/image31.svg" Type="http://schemas.openxmlformats.org/officeDocument/2006/relationships/image"/><Relationship Id="rId13" Target="../media/image47.jpeg" Type="http://schemas.openxmlformats.org/officeDocument/2006/relationships/image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Relationship Id="rId9" Target="../media/image2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svg" Type="http://schemas.openxmlformats.org/officeDocument/2006/relationships/image"/><Relationship Id="rId11" Target="../media/image54.png" Type="http://schemas.openxmlformats.org/officeDocument/2006/relationships/image"/><Relationship Id="rId12" Target="../media/image55.svg" Type="http://schemas.openxmlformats.org/officeDocument/2006/relationships/image"/><Relationship Id="rId2" Target="../media/image1.jpeg" Type="http://schemas.openxmlformats.org/officeDocument/2006/relationships/image"/><Relationship Id="rId3" Target="../media/image48.png" Type="http://schemas.openxmlformats.org/officeDocument/2006/relationships/image"/><Relationship Id="rId4" Target="../media/image49.svg" Type="http://schemas.openxmlformats.org/officeDocument/2006/relationships/image"/><Relationship Id="rId5" Target="../media/image50.png" Type="http://schemas.openxmlformats.org/officeDocument/2006/relationships/image"/><Relationship Id="rId6" Target="../media/image51.sv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Relationship Id="rId9" Target="../media/image5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7.jpeg" Type="http://schemas.openxmlformats.org/officeDocument/2006/relationships/image"/><Relationship Id="rId11" Target="../media/image58.jpeg" Type="http://schemas.openxmlformats.org/officeDocument/2006/relationships/image"/><Relationship Id="rId12" Target="../media/image59.jpeg" Type="http://schemas.openxmlformats.org/officeDocument/2006/relationships/image"/><Relationship Id="rId13" Target="../media/image60.jpeg" Type="http://schemas.openxmlformats.org/officeDocument/2006/relationships/image"/><Relationship Id="rId14" Target="../media/image61.jpeg" Type="http://schemas.openxmlformats.org/officeDocument/2006/relationships/image"/><Relationship Id="rId2" Target="../media/image1.jpe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30.png" Type="http://schemas.openxmlformats.org/officeDocument/2006/relationships/image"/><Relationship Id="rId6" Target="../media/image31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56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2.png" Type="http://schemas.openxmlformats.org/officeDocument/2006/relationships/image"/><Relationship Id="rId12" Target="../media/image13.svg" Type="http://schemas.openxmlformats.org/officeDocument/2006/relationships/image"/><Relationship Id="rId13" Target="../media/image14.png" Type="http://schemas.openxmlformats.org/officeDocument/2006/relationships/image"/><Relationship Id="rId14" Target="../media/image15.svg" Type="http://schemas.openxmlformats.org/officeDocument/2006/relationships/image"/><Relationship Id="rId15" Target="../media/image16.png" Type="http://schemas.openxmlformats.org/officeDocument/2006/relationships/image"/><Relationship Id="rId16" Target="../media/image17.svg" Type="http://schemas.openxmlformats.org/officeDocument/2006/relationships/image"/><Relationship Id="rId17" Target="../media/image18.png" Type="http://schemas.openxmlformats.org/officeDocument/2006/relationships/image"/><Relationship Id="rId18" Target="../media/image19.svg" Type="http://schemas.openxmlformats.org/officeDocument/2006/relationships/image"/><Relationship Id="rId19" Target="../media/image20.png" Type="http://schemas.openxmlformats.org/officeDocument/2006/relationships/image"/><Relationship Id="rId2" Target="../media/image1.jpeg" Type="http://schemas.openxmlformats.org/officeDocument/2006/relationships/image"/><Relationship Id="rId20" Target="../media/image21.svg" Type="http://schemas.openxmlformats.org/officeDocument/2006/relationships/image"/><Relationship Id="rId21" Target="../media/image22.png" Type="http://schemas.openxmlformats.org/officeDocument/2006/relationships/image"/><Relationship Id="rId22" Target="../media/image23.svg" Type="http://schemas.openxmlformats.org/officeDocument/2006/relationships/image"/><Relationship Id="rId23" Target="../media/image24.png" Type="http://schemas.openxmlformats.org/officeDocument/2006/relationships/image"/><Relationship Id="rId24" Target="../media/image25.svg" Type="http://schemas.openxmlformats.org/officeDocument/2006/relationships/image"/><Relationship Id="rId25" Target="../media/image26.png" Type="http://schemas.openxmlformats.org/officeDocument/2006/relationships/image"/><Relationship Id="rId26" Target="../media/image27.svg" Type="http://schemas.openxmlformats.org/officeDocument/2006/relationships/image"/><Relationship Id="rId27" Target="../media/image28.png" Type="http://schemas.openxmlformats.org/officeDocument/2006/relationships/image"/><Relationship Id="rId28" Target="../media/image29.svg" Type="http://schemas.openxmlformats.org/officeDocument/2006/relationships/image"/><Relationship Id="rId29" Target="../media/image30.png" Type="http://schemas.openxmlformats.org/officeDocument/2006/relationships/image"/><Relationship Id="rId3" Target="../media/image4.png" Type="http://schemas.openxmlformats.org/officeDocument/2006/relationships/image"/><Relationship Id="rId30" Target="../media/image31.svg" Type="http://schemas.openxmlformats.org/officeDocument/2006/relationships/image"/><Relationship Id="rId31" Target="../media/image2.png" Type="http://schemas.openxmlformats.org/officeDocument/2006/relationships/image"/><Relationship Id="rId32" Target="../media/image3.svg" Type="http://schemas.openxmlformats.org/officeDocument/2006/relationships/image"/><Relationship Id="rId33" Target="../media/image62.png" Type="http://schemas.openxmlformats.org/officeDocument/2006/relationships/image"/><Relationship Id="rId34" Target="../media/image63.svg" Type="http://schemas.openxmlformats.org/officeDocument/2006/relationships/image"/><Relationship Id="rId35" Target="../media/image64.png" Type="http://schemas.openxmlformats.org/officeDocument/2006/relationships/image"/><Relationship Id="rId36" Target="../media/image65.svg" Type="http://schemas.openxmlformats.org/officeDocument/2006/relationships/image"/><Relationship Id="rId37" Target="../media/image66.png" Type="http://schemas.openxmlformats.org/officeDocument/2006/relationships/image"/><Relationship Id="rId38" Target="../media/image67.svg" Type="http://schemas.openxmlformats.org/officeDocument/2006/relationships/image"/><Relationship Id="rId39" Target="../media/image68.png" Type="http://schemas.openxmlformats.org/officeDocument/2006/relationships/image"/><Relationship Id="rId4" Target="../media/image5.svg" Type="http://schemas.openxmlformats.org/officeDocument/2006/relationships/image"/><Relationship Id="rId40" Target="../media/image69.svg" Type="http://schemas.openxmlformats.org/officeDocument/2006/relationships/image"/><Relationship Id="rId41" Target="../media/image70.png" Type="http://schemas.openxmlformats.org/officeDocument/2006/relationships/image"/><Relationship Id="rId42" Target="../media/image71.svg" Type="http://schemas.openxmlformats.org/officeDocument/2006/relationships/image"/><Relationship Id="rId43" Target="../media/image72.png" Type="http://schemas.openxmlformats.org/officeDocument/2006/relationships/image"/><Relationship Id="rId44" Target="../media/image73.svg" Type="http://schemas.openxmlformats.org/officeDocument/2006/relationships/image"/><Relationship Id="rId45" Target="../media/image74.png" Type="http://schemas.openxmlformats.org/officeDocument/2006/relationships/image"/><Relationship Id="rId46" Target="../media/image75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181" r="0" b="-2259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287697" y="2850980"/>
            <a:ext cx="7712605" cy="1430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33"/>
              </a:lnSpc>
            </a:pPr>
            <a:r>
              <a:rPr lang="en-US" sz="9439" spc="-160">
                <a:solidFill>
                  <a:srgbClr val="D0E6ED"/>
                </a:solidFill>
                <a:latin typeface="Lazydog"/>
                <a:ea typeface="Lazydog"/>
                <a:cs typeface="Lazydog"/>
                <a:sym typeface="Lazydog"/>
              </a:rPr>
              <a:t>Futurismo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5926434" y="7166915"/>
            <a:ext cx="6435131" cy="269105"/>
          </a:xfrm>
          <a:custGeom>
            <a:avLst/>
            <a:gdLst/>
            <a:ahLst/>
            <a:cxnLst/>
            <a:rect r="r" b="b" t="t" l="l"/>
            <a:pathLst>
              <a:path h="269105" w="6435131">
                <a:moveTo>
                  <a:pt x="0" y="0"/>
                </a:moveTo>
                <a:lnTo>
                  <a:pt x="6435132" y="0"/>
                </a:lnTo>
                <a:lnTo>
                  <a:pt x="6435132" y="269105"/>
                </a:lnTo>
                <a:lnTo>
                  <a:pt x="0" y="2691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-1739179">
            <a:off x="4705076" y="2529272"/>
            <a:ext cx="1230692" cy="1121049"/>
          </a:xfrm>
          <a:custGeom>
            <a:avLst/>
            <a:gdLst/>
            <a:ahLst/>
            <a:cxnLst/>
            <a:rect r="r" b="b" t="t" l="l"/>
            <a:pathLst>
              <a:path h="1121049" w="1230692">
                <a:moveTo>
                  <a:pt x="0" y="0"/>
                </a:moveTo>
                <a:lnTo>
                  <a:pt x="1230693" y="0"/>
                </a:lnTo>
                <a:lnTo>
                  <a:pt x="1230693" y="1121049"/>
                </a:lnTo>
                <a:lnTo>
                  <a:pt x="0" y="1121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9024564">
            <a:off x="12408301" y="3072977"/>
            <a:ext cx="1184002" cy="1078519"/>
          </a:xfrm>
          <a:custGeom>
            <a:avLst/>
            <a:gdLst/>
            <a:ahLst/>
            <a:cxnLst/>
            <a:rect r="r" b="b" t="t" l="l"/>
            <a:pathLst>
              <a:path h="1078519" w="1184002">
                <a:moveTo>
                  <a:pt x="0" y="0"/>
                </a:moveTo>
                <a:lnTo>
                  <a:pt x="1184003" y="0"/>
                </a:lnTo>
                <a:lnTo>
                  <a:pt x="1184003" y="1078519"/>
                </a:lnTo>
                <a:lnTo>
                  <a:pt x="0" y="1078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-700088" y="9258300"/>
            <a:ext cx="5210615" cy="1676871"/>
          </a:xfrm>
          <a:custGeom>
            <a:avLst/>
            <a:gdLst/>
            <a:ahLst/>
            <a:cxnLst/>
            <a:rect r="r" b="b" t="t" l="l"/>
            <a:pathLst>
              <a:path h="1676871" w="5210615">
                <a:moveTo>
                  <a:pt x="5210615" y="0"/>
                </a:moveTo>
                <a:lnTo>
                  <a:pt x="0" y="0"/>
                </a:lnTo>
                <a:lnTo>
                  <a:pt x="0" y="1676871"/>
                </a:lnTo>
                <a:lnTo>
                  <a:pt x="5210615" y="1676871"/>
                </a:lnTo>
                <a:lnTo>
                  <a:pt x="521061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-10800000">
            <a:off x="8158070" y="-743421"/>
            <a:ext cx="5210615" cy="1676871"/>
          </a:xfrm>
          <a:custGeom>
            <a:avLst/>
            <a:gdLst/>
            <a:ahLst/>
            <a:cxnLst/>
            <a:rect r="r" b="b" t="t" l="l"/>
            <a:pathLst>
              <a:path h="1676871" w="5210615">
                <a:moveTo>
                  <a:pt x="0" y="0"/>
                </a:moveTo>
                <a:lnTo>
                  <a:pt x="5210615" y="0"/>
                </a:lnTo>
                <a:lnTo>
                  <a:pt x="5210615" y="1676871"/>
                </a:lnTo>
                <a:lnTo>
                  <a:pt x="0" y="16768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-5400000">
            <a:off x="15739008" y="-418062"/>
            <a:ext cx="3584967" cy="2953117"/>
          </a:xfrm>
          <a:custGeom>
            <a:avLst/>
            <a:gdLst/>
            <a:ahLst/>
            <a:cxnLst/>
            <a:rect r="r" b="b" t="t" l="l"/>
            <a:pathLst>
              <a:path h="2953117" w="3584967">
                <a:moveTo>
                  <a:pt x="0" y="0"/>
                </a:moveTo>
                <a:lnTo>
                  <a:pt x="3584967" y="0"/>
                </a:lnTo>
                <a:lnTo>
                  <a:pt x="3584967" y="2953117"/>
                </a:lnTo>
                <a:lnTo>
                  <a:pt x="0" y="29531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5713015" y="9445795"/>
            <a:ext cx="3430985" cy="3532546"/>
          </a:xfrm>
          <a:custGeom>
            <a:avLst/>
            <a:gdLst/>
            <a:ahLst/>
            <a:cxnLst/>
            <a:rect r="r" b="b" t="t" l="l"/>
            <a:pathLst>
              <a:path h="3532546" w="3430985">
                <a:moveTo>
                  <a:pt x="0" y="0"/>
                </a:moveTo>
                <a:lnTo>
                  <a:pt x="3430985" y="0"/>
                </a:lnTo>
                <a:lnTo>
                  <a:pt x="3430985" y="3532546"/>
                </a:lnTo>
                <a:lnTo>
                  <a:pt x="0" y="35325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5400000">
            <a:off x="-229458" y="-1204618"/>
            <a:ext cx="3173540" cy="4114800"/>
          </a:xfrm>
          <a:custGeom>
            <a:avLst/>
            <a:gdLst/>
            <a:ahLst/>
            <a:cxnLst/>
            <a:rect r="r" b="b" t="t" l="l"/>
            <a:pathLst>
              <a:path h="4114800" w="3173540">
                <a:moveTo>
                  <a:pt x="0" y="0"/>
                </a:moveTo>
                <a:lnTo>
                  <a:pt x="3173539" y="0"/>
                </a:lnTo>
                <a:lnTo>
                  <a:pt x="3173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14746851" y="9445795"/>
            <a:ext cx="4026521" cy="2868897"/>
          </a:xfrm>
          <a:custGeom>
            <a:avLst/>
            <a:gdLst/>
            <a:ahLst/>
            <a:cxnLst/>
            <a:rect r="r" b="b" t="t" l="l"/>
            <a:pathLst>
              <a:path h="2868897" w="4026521">
                <a:moveTo>
                  <a:pt x="0" y="0"/>
                </a:moveTo>
                <a:lnTo>
                  <a:pt x="4026522" y="0"/>
                </a:lnTo>
                <a:lnTo>
                  <a:pt x="4026522" y="2868897"/>
                </a:lnTo>
                <a:lnTo>
                  <a:pt x="0" y="286889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10648667">
            <a:off x="-1168431" y="5891076"/>
            <a:ext cx="2015470" cy="3324487"/>
          </a:xfrm>
          <a:custGeom>
            <a:avLst/>
            <a:gdLst/>
            <a:ahLst/>
            <a:cxnLst/>
            <a:rect r="r" b="b" t="t" l="l"/>
            <a:pathLst>
              <a:path h="3324487" w="2015470">
                <a:moveTo>
                  <a:pt x="0" y="0"/>
                </a:moveTo>
                <a:lnTo>
                  <a:pt x="2015471" y="0"/>
                </a:lnTo>
                <a:lnTo>
                  <a:pt x="2015471" y="3324487"/>
                </a:lnTo>
                <a:lnTo>
                  <a:pt x="0" y="33244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17034819" y="7553320"/>
            <a:ext cx="897957" cy="1287393"/>
          </a:xfrm>
          <a:custGeom>
            <a:avLst/>
            <a:gdLst/>
            <a:ahLst/>
            <a:cxnLst/>
            <a:rect r="r" b="b" t="t" l="l"/>
            <a:pathLst>
              <a:path h="1287393" w="897957">
                <a:moveTo>
                  <a:pt x="0" y="0"/>
                </a:moveTo>
                <a:lnTo>
                  <a:pt x="897957" y="0"/>
                </a:lnTo>
                <a:lnTo>
                  <a:pt x="897957" y="1287393"/>
                </a:lnTo>
                <a:lnTo>
                  <a:pt x="0" y="128739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5" id="15"/>
          <p:cNvSpPr/>
          <p:nvPr/>
        </p:nvSpPr>
        <p:spPr>
          <a:xfrm flipH="false" flipV="false" rot="0">
            <a:off x="3981409" y="266023"/>
            <a:ext cx="3693950" cy="463423"/>
          </a:xfrm>
          <a:custGeom>
            <a:avLst/>
            <a:gdLst/>
            <a:ahLst/>
            <a:cxnLst/>
            <a:rect r="r" b="b" t="t" l="l"/>
            <a:pathLst>
              <a:path h="463423" w="3693950">
                <a:moveTo>
                  <a:pt x="0" y="0"/>
                </a:moveTo>
                <a:lnTo>
                  <a:pt x="3693950" y="0"/>
                </a:lnTo>
                <a:lnTo>
                  <a:pt x="3693950" y="463423"/>
                </a:lnTo>
                <a:lnTo>
                  <a:pt x="0" y="46342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6" id="16"/>
          <p:cNvSpPr/>
          <p:nvPr/>
        </p:nvSpPr>
        <p:spPr>
          <a:xfrm flipH="false" flipV="false" rot="-5501810">
            <a:off x="17102962" y="4354942"/>
            <a:ext cx="2479461" cy="1549663"/>
          </a:xfrm>
          <a:custGeom>
            <a:avLst/>
            <a:gdLst/>
            <a:ahLst/>
            <a:cxnLst/>
            <a:rect r="r" b="b" t="t" l="l"/>
            <a:pathLst>
              <a:path h="1549663" w="2479461">
                <a:moveTo>
                  <a:pt x="0" y="0"/>
                </a:moveTo>
                <a:lnTo>
                  <a:pt x="2479462" y="0"/>
                </a:lnTo>
                <a:lnTo>
                  <a:pt x="2479462" y="1549664"/>
                </a:lnTo>
                <a:lnTo>
                  <a:pt x="0" y="154966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10876448" y="9258300"/>
            <a:ext cx="2685557" cy="2111519"/>
          </a:xfrm>
          <a:custGeom>
            <a:avLst/>
            <a:gdLst/>
            <a:ahLst/>
            <a:cxnLst/>
            <a:rect r="r" b="b" t="t" l="l"/>
            <a:pathLst>
              <a:path h="2111519" w="2685557">
                <a:moveTo>
                  <a:pt x="0" y="0"/>
                </a:moveTo>
                <a:lnTo>
                  <a:pt x="2685557" y="0"/>
                </a:lnTo>
                <a:lnTo>
                  <a:pt x="2685557" y="2111519"/>
                </a:lnTo>
                <a:lnTo>
                  <a:pt x="0" y="211151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8" id="18"/>
          <p:cNvSpPr/>
          <p:nvPr/>
        </p:nvSpPr>
        <p:spPr>
          <a:xfrm flipH="false" flipV="false" rot="0">
            <a:off x="-2532982" y="2632021"/>
            <a:ext cx="3665787" cy="3299209"/>
          </a:xfrm>
          <a:custGeom>
            <a:avLst/>
            <a:gdLst/>
            <a:ahLst/>
            <a:cxnLst/>
            <a:rect r="r" b="b" t="t" l="l"/>
            <a:pathLst>
              <a:path h="3299209" w="3665787">
                <a:moveTo>
                  <a:pt x="0" y="0"/>
                </a:moveTo>
                <a:lnTo>
                  <a:pt x="3665787" y="0"/>
                </a:lnTo>
                <a:lnTo>
                  <a:pt x="3665787" y="3299209"/>
                </a:lnTo>
                <a:lnTo>
                  <a:pt x="0" y="3299209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9" id="19"/>
          <p:cNvSpPr/>
          <p:nvPr/>
        </p:nvSpPr>
        <p:spPr>
          <a:xfrm flipH="false" flipV="false" rot="0">
            <a:off x="13573977" y="-1499408"/>
            <a:ext cx="2345750" cy="2796721"/>
          </a:xfrm>
          <a:custGeom>
            <a:avLst/>
            <a:gdLst/>
            <a:ahLst/>
            <a:cxnLst/>
            <a:rect r="r" b="b" t="t" l="l"/>
            <a:pathLst>
              <a:path h="2796721" w="2345750">
                <a:moveTo>
                  <a:pt x="0" y="0"/>
                </a:moveTo>
                <a:lnTo>
                  <a:pt x="2345749" y="0"/>
                </a:lnTo>
                <a:lnTo>
                  <a:pt x="2345749" y="2796721"/>
                </a:lnTo>
                <a:lnTo>
                  <a:pt x="0" y="279672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0" id="20"/>
          <p:cNvSpPr/>
          <p:nvPr/>
        </p:nvSpPr>
        <p:spPr>
          <a:xfrm flipH="false" flipV="false" rot="0">
            <a:off x="1905219" y="4281625"/>
            <a:ext cx="2365803" cy="2306658"/>
          </a:xfrm>
          <a:custGeom>
            <a:avLst/>
            <a:gdLst/>
            <a:ahLst/>
            <a:cxnLst/>
            <a:rect r="r" b="b" t="t" l="l"/>
            <a:pathLst>
              <a:path h="2306658" w="2365803">
                <a:moveTo>
                  <a:pt x="0" y="0"/>
                </a:moveTo>
                <a:lnTo>
                  <a:pt x="2365803" y="0"/>
                </a:lnTo>
                <a:lnTo>
                  <a:pt x="2365803" y="2306658"/>
                </a:lnTo>
                <a:lnTo>
                  <a:pt x="0" y="2306658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4301453" y="4430763"/>
            <a:ext cx="1411562" cy="2157520"/>
          </a:xfrm>
          <a:custGeom>
            <a:avLst/>
            <a:gdLst/>
            <a:ahLst/>
            <a:cxnLst/>
            <a:rect r="r" b="b" t="t" l="l"/>
            <a:pathLst>
              <a:path h="2157520" w="1411562">
                <a:moveTo>
                  <a:pt x="0" y="0"/>
                </a:moveTo>
                <a:lnTo>
                  <a:pt x="1411562" y="0"/>
                </a:lnTo>
                <a:lnTo>
                  <a:pt x="1411562" y="2157520"/>
                </a:lnTo>
                <a:lnTo>
                  <a:pt x="0" y="2157520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8935969" y="4536781"/>
            <a:ext cx="1596069" cy="2051502"/>
          </a:xfrm>
          <a:custGeom>
            <a:avLst/>
            <a:gdLst/>
            <a:ahLst/>
            <a:cxnLst/>
            <a:rect r="r" b="b" t="t" l="l"/>
            <a:pathLst>
              <a:path h="2051502" w="1596069">
                <a:moveTo>
                  <a:pt x="0" y="0"/>
                </a:moveTo>
                <a:lnTo>
                  <a:pt x="1596069" y="0"/>
                </a:lnTo>
                <a:lnTo>
                  <a:pt x="1596069" y="2051502"/>
                </a:lnTo>
                <a:lnTo>
                  <a:pt x="0" y="2051502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5618810" y="4536781"/>
            <a:ext cx="1969370" cy="2071040"/>
          </a:xfrm>
          <a:custGeom>
            <a:avLst/>
            <a:gdLst/>
            <a:ahLst/>
            <a:cxnLst/>
            <a:rect r="r" b="b" t="t" l="l"/>
            <a:pathLst>
              <a:path h="2071040" w="1969370">
                <a:moveTo>
                  <a:pt x="0" y="0"/>
                </a:moveTo>
                <a:lnTo>
                  <a:pt x="1969371" y="0"/>
                </a:lnTo>
                <a:lnTo>
                  <a:pt x="1969371" y="2071039"/>
                </a:lnTo>
                <a:lnTo>
                  <a:pt x="0" y="2071039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7114195" y="4312601"/>
            <a:ext cx="1821774" cy="2499862"/>
          </a:xfrm>
          <a:custGeom>
            <a:avLst/>
            <a:gdLst/>
            <a:ahLst/>
            <a:cxnLst/>
            <a:rect r="r" b="b" t="t" l="l"/>
            <a:pathLst>
              <a:path h="2499862" w="1821774">
                <a:moveTo>
                  <a:pt x="0" y="0"/>
                </a:moveTo>
                <a:lnTo>
                  <a:pt x="1821774" y="0"/>
                </a:lnTo>
                <a:lnTo>
                  <a:pt x="1821774" y="2499862"/>
                </a:lnTo>
                <a:lnTo>
                  <a:pt x="0" y="2499862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0288519" y="3867573"/>
            <a:ext cx="1859509" cy="3283901"/>
          </a:xfrm>
          <a:custGeom>
            <a:avLst/>
            <a:gdLst/>
            <a:ahLst/>
            <a:cxnLst/>
            <a:rect r="r" b="b" t="t" l="l"/>
            <a:pathLst>
              <a:path h="3283901" w="1859509">
                <a:moveTo>
                  <a:pt x="0" y="0"/>
                </a:moveTo>
                <a:lnTo>
                  <a:pt x="1859509" y="0"/>
                </a:lnTo>
                <a:lnTo>
                  <a:pt x="1859509" y="3283900"/>
                </a:lnTo>
                <a:lnTo>
                  <a:pt x="0" y="3283900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1985635" y="4312601"/>
            <a:ext cx="751861" cy="2524431"/>
          </a:xfrm>
          <a:custGeom>
            <a:avLst/>
            <a:gdLst/>
            <a:ahLst/>
            <a:cxnLst/>
            <a:rect r="r" b="b" t="t" l="l"/>
            <a:pathLst>
              <a:path h="2524431" w="751861">
                <a:moveTo>
                  <a:pt x="0" y="0"/>
                </a:moveTo>
                <a:lnTo>
                  <a:pt x="751861" y="0"/>
                </a:lnTo>
                <a:lnTo>
                  <a:pt x="751861" y="2524431"/>
                </a:lnTo>
                <a:lnTo>
                  <a:pt x="0" y="2524431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2766071" y="4273086"/>
            <a:ext cx="2608274" cy="2539376"/>
          </a:xfrm>
          <a:custGeom>
            <a:avLst/>
            <a:gdLst/>
            <a:ahLst/>
            <a:cxnLst/>
            <a:rect r="r" b="b" t="t" l="l"/>
            <a:pathLst>
              <a:path h="2539376" w="2608274">
                <a:moveTo>
                  <a:pt x="0" y="0"/>
                </a:moveTo>
                <a:lnTo>
                  <a:pt x="2608274" y="0"/>
                </a:lnTo>
                <a:lnTo>
                  <a:pt x="2608274" y="2539377"/>
                </a:lnTo>
                <a:lnTo>
                  <a:pt x="0" y="2539377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5001882" y="4396107"/>
            <a:ext cx="2481915" cy="2416355"/>
          </a:xfrm>
          <a:custGeom>
            <a:avLst/>
            <a:gdLst/>
            <a:ahLst/>
            <a:cxnLst/>
            <a:rect r="r" b="b" t="t" l="l"/>
            <a:pathLst>
              <a:path h="2416355" w="2481915">
                <a:moveTo>
                  <a:pt x="0" y="0"/>
                </a:moveTo>
                <a:lnTo>
                  <a:pt x="2481915" y="0"/>
                </a:lnTo>
                <a:lnTo>
                  <a:pt x="2481915" y="2416356"/>
                </a:lnTo>
                <a:lnTo>
                  <a:pt x="0" y="2416356"/>
                </a:lnTo>
                <a:lnTo>
                  <a:pt x="0" y="0"/>
                </a:lnTo>
                <a:close/>
              </a:path>
            </a:pathLst>
          </a:custGeom>
          <a:blipFill>
            <a:blip r:embed="rId45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36387" y="8886072"/>
            <a:ext cx="5676628" cy="14279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86"/>
              </a:lnSpc>
            </a:pPr>
            <a:r>
              <a:rPr lang="en-US" sz="4900">
                <a:solidFill>
                  <a:srgbClr val="D0E6ED"/>
                </a:solidFill>
                <a:latin typeface="Lazydog"/>
                <a:ea typeface="Lazydog"/>
                <a:cs typeface="Lazydog"/>
                <a:sym typeface="Lazydog"/>
              </a:rPr>
              <a:t>Made by:</a:t>
            </a:r>
          </a:p>
          <a:p>
            <a:pPr algn="ctr">
              <a:lnSpc>
                <a:spcPts val="5586"/>
              </a:lnSpc>
              <a:spcBef>
                <a:spcPct val="0"/>
              </a:spcBef>
            </a:pPr>
            <a:r>
              <a:rPr lang="en-US" sz="4900">
                <a:solidFill>
                  <a:srgbClr val="D0E6ED"/>
                </a:solidFill>
                <a:latin typeface="Lazydog"/>
                <a:ea typeface="Lazydog"/>
                <a:cs typeface="Lazydog"/>
                <a:sym typeface="Lazydog"/>
              </a:rPr>
              <a:t>ana Pau y ximena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181" r="0" b="-2259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52848" y="2487177"/>
            <a:ext cx="8202295" cy="1626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12540"/>
              </a:lnSpc>
            </a:pPr>
            <a:r>
              <a:rPr lang="en-US" sz="11000">
                <a:solidFill>
                  <a:srgbClr val="D5E6EB"/>
                </a:solidFill>
                <a:latin typeface="Lazydog"/>
                <a:ea typeface="Lazydog"/>
                <a:cs typeface="Lazydog"/>
                <a:sym typeface="Lazydog"/>
              </a:rPr>
              <a:t>¿Que es?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74749" y="4420177"/>
            <a:ext cx="8811222" cy="4446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499">
                <a:solidFill>
                  <a:srgbClr val="D5E6EB"/>
                </a:solidFill>
                <a:latin typeface="Bobby Jones"/>
                <a:ea typeface="Bobby Jones"/>
                <a:cs typeface="Bobby Jones"/>
                <a:sym typeface="Bobby Jones"/>
              </a:rPr>
              <a:t>El futurismo es el primer movimiento artístico que se organiza como tal, se reconoce y se define en 1909 a través del Manifiesto futurista. Se busca el escándalo, se admira la velocidad y la tecnología, las señas de identidad del mundo moderno y pretende romper con el pasado.</a:t>
            </a:r>
          </a:p>
        </p:txBody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0904148" y="1381936"/>
            <a:ext cx="5762733" cy="7523128"/>
            <a:chOff x="0" y="0"/>
            <a:chExt cx="6003290" cy="783717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003290" cy="7837170"/>
            </a:xfrm>
            <a:custGeom>
              <a:avLst/>
              <a:gdLst/>
              <a:ahLst/>
              <a:cxnLst/>
              <a:rect r="r" b="b" t="t" l="l"/>
              <a:pathLst>
                <a:path h="7837170" w="6003290">
                  <a:moveTo>
                    <a:pt x="0" y="0"/>
                  </a:moveTo>
                  <a:lnTo>
                    <a:pt x="6003290" y="0"/>
                  </a:lnTo>
                  <a:lnTo>
                    <a:pt x="6003290" y="7837170"/>
                  </a:lnTo>
                  <a:lnTo>
                    <a:pt x="0" y="7837170"/>
                  </a:lnTo>
                  <a:close/>
                </a:path>
              </a:pathLst>
            </a:custGeom>
            <a:blipFill>
              <a:blip r:embed="rId3"/>
              <a:stretch>
                <a:fillRect l="-1" t="0" r="-1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90830" y="378460"/>
              <a:ext cx="5401311" cy="7259320"/>
            </a:xfrm>
            <a:custGeom>
              <a:avLst/>
              <a:gdLst/>
              <a:ahLst/>
              <a:cxnLst/>
              <a:rect r="r" b="b" t="t" l="l"/>
              <a:pathLst>
                <a:path h="7259320" w="5401311">
                  <a:moveTo>
                    <a:pt x="4695190" y="39370"/>
                  </a:moveTo>
                  <a:lnTo>
                    <a:pt x="5262880" y="39370"/>
                  </a:lnTo>
                  <a:lnTo>
                    <a:pt x="5334000" y="27940"/>
                  </a:lnTo>
                  <a:cubicBezTo>
                    <a:pt x="5334000" y="27940"/>
                    <a:pt x="5347970" y="0"/>
                    <a:pt x="5374640" y="11430"/>
                  </a:cubicBezTo>
                  <a:cubicBezTo>
                    <a:pt x="5401311" y="22860"/>
                    <a:pt x="5396231" y="99060"/>
                    <a:pt x="5396231" y="99060"/>
                  </a:cubicBezTo>
                  <a:lnTo>
                    <a:pt x="5398771" y="7225029"/>
                  </a:lnTo>
                  <a:lnTo>
                    <a:pt x="5354321" y="7225029"/>
                  </a:lnTo>
                  <a:lnTo>
                    <a:pt x="5354321" y="7250429"/>
                  </a:lnTo>
                  <a:lnTo>
                    <a:pt x="4714241" y="7259320"/>
                  </a:lnTo>
                  <a:lnTo>
                    <a:pt x="4714241" y="7221220"/>
                  </a:lnTo>
                  <a:lnTo>
                    <a:pt x="659131" y="7226300"/>
                  </a:lnTo>
                  <a:lnTo>
                    <a:pt x="659131" y="7259320"/>
                  </a:lnTo>
                  <a:lnTo>
                    <a:pt x="110491" y="7247889"/>
                  </a:lnTo>
                  <a:lnTo>
                    <a:pt x="33021" y="7259320"/>
                  </a:lnTo>
                  <a:lnTo>
                    <a:pt x="33021" y="7223760"/>
                  </a:lnTo>
                  <a:lnTo>
                    <a:pt x="5081" y="7223760"/>
                  </a:lnTo>
                  <a:lnTo>
                    <a:pt x="0" y="54610"/>
                  </a:lnTo>
                  <a:lnTo>
                    <a:pt x="4695190" y="39370"/>
                  </a:lnTo>
                  <a:close/>
                </a:path>
              </a:pathLst>
            </a:custGeom>
            <a:blipFill>
              <a:blip r:embed="rId4"/>
              <a:stretch>
                <a:fillRect l="-50789" t="0" r="-50789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true" flipV="false" rot="0">
            <a:off x="3933385" y="9258300"/>
            <a:ext cx="5210615" cy="1676871"/>
          </a:xfrm>
          <a:custGeom>
            <a:avLst/>
            <a:gdLst/>
            <a:ahLst/>
            <a:cxnLst/>
            <a:rect r="r" b="b" t="t" l="l"/>
            <a:pathLst>
              <a:path h="1676871" w="5210615">
                <a:moveTo>
                  <a:pt x="5210615" y="0"/>
                </a:moveTo>
                <a:lnTo>
                  <a:pt x="0" y="0"/>
                </a:lnTo>
                <a:lnTo>
                  <a:pt x="0" y="1676871"/>
                </a:lnTo>
                <a:lnTo>
                  <a:pt x="5210615" y="1676871"/>
                </a:lnTo>
                <a:lnTo>
                  <a:pt x="521061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5818189" y="-2217756"/>
            <a:ext cx="3247656" cy="3343790"/>
          </a:xfrm>
          <a:custGeom>
            <a:avLst/>
            <a:gdLst/>
            <a:ahLst/>
            <a:cxnLst/>
            <a:rect r="r" b="b" t="t" l="l"/>
            <a:pathLst>
              <a:path h="3343790" w="3247656">
                <a:moveTo>
                  <a:pt x="0" y="0"/>
                </a:moveTo>
                <a:lnTo>
                  <a:pt x="3247656" y="0"/>
                </a:lnTo>
                <a:lnTo>
                  <a:pt x="3247656" y="3343789"/>
                </a:lnTo>
                <a:lnTo>
                  <a:pt x="0" y="33437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5400000">
            <a:off x="-229458" y="-1204618"/>
            <a:ext cx="3173540" cy="4114800"/>
          </a:xfrm>
          <a:custGeom>
            <a:avLst/>
            <a:gdLst/>
            <a:ahLst/>
            <a:cxnLst/>
            <a:rect r="r" b="b" t="t" l="l"/>
            <a:pathLst>
              <a:path h="4114800" w="3173540">
                <a:moveTo>
                  <a:pt x="0" y="0"/>
                </a:moveTo>
                <a:lnTo>
                  <a:pt x="3173539" y="0"/>
                </a:lnTo>
                <a:lnTo>
                  <a:pt x="3173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3933385" y="321902"/>
            <a:ext cx="3693950" cy="463423"/>
          </a:xfrm>
          <a:custGeom>
            <a:avLst/>
            <a:gdLst/>
            <a:ahLst/>
            <a:cxnLst/>
            <a:rect r="r" b="b" t="t" l="l"/>
            <a:pathLst>
              <a:path h="463423" w="3693950">
                <a:moveTo>
                  <a:pt x="0" y="0"/>
                </a:moveTo>
                <a:lnTo>
                  <a:pt x="3693950" y="0"/>
                </a:lnTo>
                <a:lnTo>
                  <a:pt x="3693950" y="463423"/>
                </a:lnTo>
                <a:lnTo>
                  <a:pt x="0" y="4634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9659221" y="9501675"/>
            <a:ext cx="3693950" cy="463423"/>
          </a:xfrm>
          <a:custGeom>
            <a:avLst/>
            <a:gdLst/>
            <a:ahLst/>
            <a:cxnLst/>
            <a:rect r="r" b="b" t="t" l="l"/>
            <a:pathLst>
              <a:path h="463423" w="3693950">
                <a:moveTo>
                  <a:pt x="0" y="0"/>
                </a:moveTo>
                <a:lnTo>
                  <a:pt x="3693951" y="0"/>
                </a:lnTo>
                <a:lnTo>
                  <a:pt x="3693951" y="463423"/>
                </a:lnTo>
                <a:lnTo>
                  <a:pt x="0" y="4634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181" r="0" b="-2259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71525" y="792724"/>
            <a:ext cx="16744950" cy="8701552"/>
            <a:chOff x="0" y="0"/>
            <a:chExt cx="4410193" cy="22917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10192" cy="2291767"/>
            </a:xfrm>
            <a:custGeom>
              <a:avLst/>
              <a:gdLst/>
              <a:ahLst/>
              <a:cxnLst/>
              <a:rect r="r" b="b" t="t" l="l"/>
              <a:pathLst>
                <a:path h="2291767" w="4410192">
                  <a:moveTo>
                    <a:pt x="23580" y="0"/>
                  </a:moveTo>
                  <a:lnTo>
                    <a:pt x="4386613" y="0"/>
                  </a:lnTo>
                  <a:cubicBezTo>
                    <a:pt x="4392867" y="0"/>
                    <a:pt x="4398864" y="2484"/>
                    <a:pt x="4403286" y="6906"/>
                  </a:cubicBezTo>
                  <a:cubicBezTo>
                    <a:pt x="4407708" y="11328"/>
                    <a:pt x="4410192" y="17326"/>
                    <a:pt x="4410192" y="23580"/>
                  </a:cubicBezTo>
                  <a:lnTo>
                    <a:pt x="4410192" y="2268187"/>
                  </a:lnTo>
                  <a:cubicBezTo>
                    <a:pt x="4410192" y="2281210"/>
                    <a:pt x="4399636" y="2291767"/>
                    <a:pt x="4386613" y="2291767"/>
                  </a:cubicBezTo>
                  <a:lnTo>
                    <a:pt x="23580" y="2291767"/>
                  </a:lnTo>
                  <a:cubicBezTo>
                    <a:pt x="17326" y="2291767"/>
                    <a:pt x="11328" y="2289283"/>
                    <a:pt x="6906" y="2284861"/>
                  </a:cubicBezTo>
                  <a:cubicBezTo>
                    <a:pt x="2484" y="2280439"/>
                    <a:pt x="0" y="2274441"/>
                    <a:pt x="0" y="2268187"/>
                  </a:cubicBezTo>
                  <a:lnTo>
                    <a:pt x="0" y="23580"/>
                  </a:lnTo>
                  <a:cubicBezTo>
                    <a:pt x="0" y="17326"/>
                    <a:pt x="2484" y="11328"/>
                    <a:pt x="6906" y="6906"/>
                  </a:cubicBezTo>
                  <a:cubicBezTo>
                    <a:pt x="11328" y="2484"/>
                    <a:pt x="17326" y="0"/>
                    <a:pt x="23580" y="0"/>
                  </a:cubicBezTo>
                  <a:close/>
                </a:path>
              </a:pathLst>
            </a:custGeom>
            <a:solidFill>
              <a:srgbClr val="12507A"/>
            </a:solidFill>
            <a:ln w="28575" cap="rnd">
              <a:solidFill>
                <a:srgbClr val="D5E6EB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85725"/>
              <a:ext cx="4410193" cy="22060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25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10800000">
            <a:off x="493096" y="-754562"/>
            <a:ext cx="6109506" cy="1966150"/>
          </a:xfrm>
          <a:custGeom>
            <a:avLst/>
            <a:gdLst/>
            <a:ahLst/>
            <a:cxnLst/>
            <a:rect r="r" b="b" t="t" l="l"/>
            <a:pathLst>
              <a:path h="1966150" w="6109506">
                <a:moveTo>
                  <a:pt x="0" y="0"/>
                </a:moveTo>
                <a:lnTo>
                  <a:pt x="6109505" y="0"/>
                </a:lnTo>
                <a:lnTo>
                  <a:pt x="6109505" y="1966150"/>
                </a:lnTo>
                <a:lnTo>
                  <a:pt x="0" y="19661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4746851" y="9116938"/>
            <a:ext cx="4026521" cy="2868897"/>
          </a:xfrm>
          <a:custGeom>
            <a:avLst/>
            <a:gdLst/>
            <a:ahLst/>
            <a:cxnLst/>
            <a:rect r="r" b="b" t="t" l="l"/>
            <a:pathLst>
              <a:path h="2868897" w="4026521">
                <a:moveTo>
                  <a:pt x="0" y="0"/>
                </a:moveTo>
                <a:lnTo>
                  <a:pt x="4026522" y="0"/>
                </a:lnTo>
                <a:lnTo>
                  <a:pt x="4026522" y="2868897"/>
                </a:lnTo>
                <a:lnTo>
                  <a:pt x="0" y="28688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7339924"/>
            <a:ext cx="897957" cy="1287393"/>
          </a:xfrm>
          <a:custGeom>
            <a:avLst/>
            <a:gdLst/>
            <a:ahLst/>
            <a:cxnLst/>
            <a:rect r="r" b="b" t="t" l="l"/>
            <a:pathLst>
              <a:path h="1287393" w="897957">
                <a:moveTo>
                  <a:pt x="0" y="0"/>
                </a:moveTo>
                <a:lnTo>
                  <a:pt x="897957" y="0"/>
                </a:lnTo>
                <a:lnTo>
                  <a:pt x="897957" y="1287393"/>
                </a:lnTo>
                <a:lnTo>
                  <a:pt x="0" y="12873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286027" y="9078995"/>
            <a:ext cx="3261822" cy="2564607"/>
          </a:xfrm>
          <a:custGeom>
            <a:avLst/>
            <a:gdLst/>
            <a:ahLst/>
            <a:cxnLst/>
            <a:rect r="r" b="b" t="t" l="l"/>
            <a:pathLst>
              <a:path h="2564607" w="3261822">
                <a:moveTo>
                  <a:pt x="0" y="0"/>
                </a:moveTo>
                <a:lnTo>
                  <a:pt x="3261821" y="0"/>
                </a:lnTo>
                <a:lnTo>
                  <a:pt x="3261821" y="2564608"/>
                </a:lnTo>
                <a:lnTo>
                  <a:pt x="0" y="25646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4746851" y="-605637"/>
            <a:ext cx="2345750" cy="2796721"/>
          </a:xfrm>
          <a:custGeom>
            <a:avLst/>
            <a:gdLst/>
            <a:ahLst/>
            <a:cxnLst/>
            <a:rect r="r" b="b" t="t" l="l"/>
            <a:pathLst>
              <a:path h="2796721" w="2345750">
                <a:moveTo>
                  <a:pt x="0" y="0"/>
                </a:moveTo>
                <a:lnTo>
                  <a:pt x="2345750" y="0"/>
                </a:lnTo>
                <a:lnTo>
                  <a:pt x="2345750" y="2796721"/>
                </a:lnTo>
                <a:lnTo>
                  <a:pt x="0" y="27967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6585424" y="5657080"/>
            <a:ext cx="4605785" cy="3421915"/>
          </a:xfrm>
          <a:custGeom>
            <a:avLst/>
            <a:gdLst/>
            <a:ahLst/>
            <a:cxnLst/>
            <a:rect r="r" b="b" t="t" l="l"/>
            <a:pathLst>
              <a:path h="3421915" w="4605785">
                <a:moveTo>
                  <a:pt x="0" y="0"/>
                </a:moveTo>
                <a:lnTo>
                  <a:pt x="4605785" y="0"/>
                </a:lnTo>
                <a:lnTo>
                  <a:pt x="4605785" y="3421915"/>
                </a:lnTo>
                <a:lnTo>
                  <a:pt x="0" y="342191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-1099" b="0"/>
            </a:stretch>
          </a:blipFill>
          <a:ln w="104775" cap="sq">
            <a:solidFill>
              <a:srgbClr val="D5E6EB"/>
            </a:solidFill>
            <a:prstDash val="solid"/>
            <a:miter/>
          </a:ln>
        </p:spPr>
      </p:sp>
      <p:sp>
        <p:nvSpPr>
          <p:cNvPr name="TextBox 12" id="12"/>
          <p:cNvSpPr txBox="true"/>
          <p:nvPr/>
        </p:nvSpPr>
        <p:spPr>
          <a:xfrm rot="0">
            <a:off x="2679075" y="1677405"/>
            <a:ext cx="13240651" cy="1897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7409"/>
              </a:lnSpc>
              <a:spcBef>
                <a:spcPct val="0"/>
              </a:spcBef>
            </a:pPr>
            <a:r>
              <a:rPr lang="en-US" sz="6499">
                <a:solidFill>
                  <a:srgbClr val="D5E6EB"/>
                </a:solidFill>
                <a:latin typeface="Lazydog"/>
                <a:ea typeface="Lazydog"/>
                <a:cs typeface="Lazydog"/>
                <a:sym typeface="Lazydog"/>
              </a:rPr>
              <a:t>Pintores que realizaban el futurismo artístico: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105425" y="3793490"/>
            <a:ext cx="7565784" cy="1350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95"/>
              </a:lnSpc>
            </a:pPr>
            <a:r>
              <a:rPr lang="en-US" sz="3500">
                <a:solidFill>
                  <a:srgbClr val="D5E6EB"/>
                </a:solidFill>
                <a:latin typeface="Bobby Jones"/>
                <a:ea typeface="Bobby Jones"/>
                <a:cs typeface="Bobby Jones"/>
                <a:sym typeface="Bobby Jones"/>
              </a:rPr>
              <a:t>Filippo Tommaso Marinetti, «Le Figaro», 20 de febrero de 1909.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181" r="0" b="-2259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71525" y="792724"/>
            <a:ext cx="16744950" cy="8701552"/>
            <a:chOff x="0" y="0"/>
            <a:chExt cx="4410193" cy="22917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10192" cy="2291767"/>
            </a:xfrm>
            <a:custGeom>
              <a:avLst/>
              <a:gdLst/>
              <a:ahLst/>
              <a:cxnLst/>
              <a:rect r="r" b="b" t="t" l="l"/>
              <a:pathLst>
                <a:path h="2291767" w="4410192">
                  <a:moveTo>
                    <a:pt x="23580" y="0"/>
                  </a:moveTo>
                  <a:lnTo>
                    <a:pt x="4386613" y="0"/>
                  </a:lnTo>
                  <a:cubicBezTo>
                    <a:pt x="4392867" y="0"/>
                    <a:pt x="4398864" y="2484"/>
                    <a:pt x="4403286" y="6906"/>
                  </a:cubicBezTo>
                  <a:cubicBezTo>
                    <a:pt x="4407708" y="11328"/>
                    <a:pt x="4410192" y="17326"/>
                    <a:pt x="4410192" y="23580"/>
                  </a:cubicBezTo>
                  <a:lnTo>
                    <a:pt x="4410192" y="2268187"/>
                  </a:lnTo>
                  <a:cubicBezTo>
                    <a:pt x="4410192" y="2281210"/>
                    <a:pt x="4399636" y="2291767"/>
                    <a:pt x="4386613" y="2291767"/>
                  </a:cubicBezTo>
                  <a:lnTo>
                    <a:pt x="23580" y="2291767"/>
                  </a:lnTo>
                  <a:cubicBezTo>
                    <a:pt x="17326" y="2291767"/>
                    <a:pt x="11328" y="2289283"/>
                    <a:pt x="6906" y="2284861"/>
                  </a:cubicBezTo>
                  <a:cubicBezTo>
                    <a:pt x="2484" y="2280439"/>
                    <a:pt x="0" y="2274441"/>
                    <a:pt x="0" y="2268187"/>
                  </a:cubicBezTo>
                  <a:lnTo>
                    <a:pt x="0" y="23580"/>
                  </a:lnTo>
                  <a:cubicBezTo>
                    <a:pt x="0" y="17326"/>
                    <a:pt x="2484" y="11328"/>
                    <a:pt x="6906" y="6906"/>
                  </a:cubicBezTo>
                  <a:cubicBezTo>
                    <a:pt x="11328" y="2484"/>
                    <a:pt x="17326" y="0"/>
                    <a:pt x="23580" y="0"/>
                  </a:cubicBezTo>
                  <a:close/>
                </a:path>
              </a:pathLst>
            </a:custGeom>
            <a:solidFill>
              <a:srgbClr val="D0E6ED"/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85725"/>
              <a:ext cx="4410193" cy="22060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25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536704" y="2357295"/>
            <a:ext cx="13214593" cy="2442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84"/>
              </a:lnSpc>
            </a:pPr>
            <a:r>
              <a:rPr lang="en-US" sz="5600">
                <a:solidFill>
                  <a:srgbClr val="12507A"/>
                </a:solidFill>
                <a:latin typeface="Lazydog"/>
                <a:ea typeface="Lazydog"/>
                <a:cs typeface="Lazydog"/>
                <a:sym typeface="Lazydog"/>
              </a:rPr>
              <a:t>¿Quien es el pintor</a:t>
            </a:r>
          </a:p>
          <a:p>
            <a:pPr algn="ctr" marL="0" indent="0" lvl="1">
              <a:lnSpc>
                <a:spcPts val="6384"/>
              </a:lnSpc>
              <a:spcBef>
                <a:spcPct val="0"/>
              </a:spcBef>
            </a:pPr>
            <a:r>
              <a:rPr lang="en-US" sz="5600">
                <a:solidFill>
                  <a:srgbClr val="12507A"/>
                </a:solidFill>
                <a:latin typeface="Lazydog"/>
                <a:ea typeface="Lazydog"/>
                <a:cs typeface="Lazydog"/>
                <a:sym typeface="Lazydog"/>
              </a:rPr>
              <a:t>Que mas destaco en el arte futurista?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368274" y="4977277"/>
            <a:ext cx="13551453" cy="3526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9"/>
              </a:lnSpc>
            </a:pPr>
            <a:r>
              <a:rPr lang="en-US" sz="2999">
                <a:solidFill>
                  <a:srgbClr val="000000"/>
                </a:solidFill>
                <a:latin typeface="Bobby Jones"/>
                <a:ea typeface="Bobby Jones"/>
                <a:cs typeface="Bobby Jones"/>
                <a:sym typeface="Bobby Jones"/>
              </a:rPr>
              <a:t>El Manifiesto Futurista fue el texto que configuró las bases del movimiento futurista escrito por el poeta italiano Filippo Tommaso Marinetti a finales de 1908 y publicado en 1909 en Le Figaro de Francia.Futurismo, movimiento artístico de principios del siglo XX centrado en Italia que enfatizaba el dinamismo, la velocidad, la energía y el poder de la máquina y la vitalidad, el cambio y la inquietud de la vida moderna.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10800000">
            <a:off x="493096" y="-754562"/>
            <a:ext cx="6109506" cy="1966150"/>
          </a:xfrm>
          <a:custGeom>
            <a:avLst/>
            <a:gdLst/>
            <a:ahLst/>
            <a:cxnLst/>
            <a:rect r="r" b="b" t="t" l="l"/>
            <a:pathLst>
              <a:path h="1966150" w="6109506">
                <a:moveTo>
                  <a:pt x="0" y="0"/>
                </a:moveTo>
                <a:lnTo>
                  <a:pt x="6109505" y="0"/>
                </a:lnTo>
                <a:lnTo>
                  <a:pt x="6109505" y="1966150"/>
                </a:lnTo>
                <a:lnTo>
                  <a:pt x="0" y="19661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4746851" y="9116938"/>
            <a:ext cx="4026521" cy="2868897"/>
          </a:xfrm>
          <a:custGeom>
            <a:avLst/>
            <a:gdLst/>
            <a:ahLst/>
            <a:cxnLst/>
            <a:rect r="r" b="b" t="t" l="l"/>
            <a:pathLst>
              <a:path h="2868897" w="4026521">
                <a:moveTo>
                  <a:pt x="0" y="0"/>
                </a:moveTo>
                <a:lnTo>
                  <a:pt x="4026522" y="0"/>
                </a:lnTo>
                <a:lnTo>
                  <a:pt x="4026522" y="2868897"/>
                </a:lnTo>
                <a:lnTo>
                  <a:pt x="0" y="28688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028700" y="7339924"/>
            <a:ext cx="897957" cy="1287393"/>
          </a:xfrm>
          <a:custGeom>
            <a:avLst/>
            <a:gdLst/>
            <a:ahLst/>
            <a:cxnLst/>
            <a:rect r="r" b="b" t="t" l="l"/>
            <a:pathLst>
              <a:path h="1287393" w="897957">
                <a:moveTo>
                  <a:pt x="0" y="0"/>
                </a:moveTo>
                <a:lnTo>
                  <a:pt x="897957" y="0"/>
                </a:lnTo>
                <a:lnTo>
                  <a:pt x="897957" y="1287393"/>
                </a:lnTo>
                <a:lnTo>
                  <a:pt x="0" y="12873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286027" y="9078995"/>
            <a:ext cx="3261822" cy="2564607"/>
          </a:xfrm>
          <a:custGeom>
            <a:avLst/>
            <a:gdLst/>
            <a:ahLst/>
            <a:cxnLst/>
            <a:rect r="r" b="b" t="t" l="l"/>
            <a:pathLst>
              <a:path h="2564607" w="3261822">
                <a:moveTo>
                  <a:pt x="0" y="0"/>
                </a:moveTo>
                <a:lnTo>
                  <a:pt x="3261821" y="0"/>
                </a:lnTo>
                <a:lnTo>
                  <a:pt x="3261821" y="2564608"/>
                </a:lnTo>
                <a:lnTo>
                  <a:pt x="0" y="25646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14746851" y="-605637"/>
            <a:ext cx="2345750" cy="2796721"/>
          </a:xfrm>
          <a:custGeom>
            <a:avLst/>
            <a:gdLst/>
            <a:ahLst/>
            <a:cxnLst/>
            <a:rect r="r" b="b" t="t" l="l"/>
            <a:pathLst>
              <a:path h="2796721" w="2345750">
                <a:moveTo>
                  <a:pt x="0" y="0"/>
                </a:moveTo>
                <a:lnTo>
                  <a:pt x="2345750" y="0"/>
                </a:lnTo>
                <a:lnTo>
                  <a:pt x="2345750" y="2796721"/>
                </a:lnTo>
                <a:lnTo>
                  <a:pt x="0" y="27967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181" r="0" b="-2259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568891" y="1114425"/>
            <a:ext cx="12172950" cy="2190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17099"/>
              </a:lnSpc>
              <a:spcBef>
                <a:spcPct val="0"/>
              </a:spcBef>
            </a:pPr>
            <a:r>
              <a:rPr lang="en-US" sz="15000">
                <a:solidFill>
                  <a:srgbClr val="D5E6EB"/>
                </a:solidFill>
                <a:latin typeface="Lazydog"/>
                <a:ea typeface="Lazydog"/>
                <a:cs typeface="Lazydog"/>
                <a:sym typeface="Lazydog"/>
              </a:rPr>
              <a:t>Pintur♡s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2401102" y="9462410"/>
            <a:ext cx="4026521" cy="2868897"/>
          </a:xfrm>
          <a:custGeom>
            <a:avLst/>
            <a:gdLst/>
            <a:ahLst/>
            <a:cxnLst/>
            <a:rect r="r" b="b" t="t" l="l"/>
            <a:pathLst>
              <a:path h="2868897" w="4026521">
                <a:moveTo>
                  <a:pt x="0" y="0"/>
                </a:moveTo>
                <a:lnTo>
                  <a:pt x="4026521" y="0"/>
                </a:lnTo>
                <a:lnTo>
                  <a:pt x="4026521" y="2868896"/>
                </a:lnTo>
                <a:lnTo>
                  <a:pt x="0" y="2868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6427623" y="-369661"/>
            <a:ext cx="2345750" cy="2796721"/>
          </a:xfrm>
          <a:custGeom>
            <a:avLst/>
            <a:gdLst/>
            <a:ahLst/>
            <a:cxnLst/>
            <a:rect r="r" b="b" t="t" l="l"/>
            <a:pathLst>
              <a:path h="2796721" w="2345750">
                <a:moveTo>
                  <a:pt x="0" y="0"/>
                </a:moveTo>
                <a:lnTo>
                  <a:pt x="2345750" y="0"/>
                </a:lnTo>
                <a:lnTo>
                  <a:pt x="2345750" y="2796722"/>
                </a:lnTo>
                <a:lnTo>
                  <a:pt x="0" y="2796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-10800000">
            <a:off x="5956929" y="-754562"/>
            <a:ext cx="5884483" cy="1893734"/>
          </a:xfrm>
          <a:custGeom>
            <a:avLst/>
            <a:gdLst/>
            <a:ahLst/>
            <a:cxnLst/>
            <a:rect r="r" b="b" t="t" l="l"/>
            <a:pathLst>
              <a:path h="1893734" w="5884483">
                <a:moveTo>
                  <a:pt x="0" y="0"/>
                </a:moveTo>
                <a:lnTo>
                  <a:pt x="5884483" y="0"/>
                </a:lnTo>
                <a:lnTo>
                  <a:pt x="5884483" y="1893734"/>
                </a:lnTo>
                <a:lnTo>
                  <a:pt x="0" y="1893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393681">
            <a:off x="11144749" y="3535003"/>
            <a:ext cx="3361845" cy="4126141"/>
          </a:xfrm>
          <a:custGeom>
            <a:avLst/>
            <a:gdLst/>
            <a:ahLst/>
            <a:cxnLst/>
            <a:rect r="r" b="b" t="t" l="l"/>
            <a:pathLst>
              <a:path h="4126141" w="3361845">
                <a:moveTo>
                  <a:pt x="0" y="0"/>
                </a:moveTo>
                <a:lnTo>
                  <a:pt x="3361845" y="0"/>
                </a:lnTo>
                <a:lnTo>
                  <a:pt x="3361845" y="4126141"/>
                </a:lnTo>
                <a:lnTo>
                  <a:pt x="0" y="41261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-1987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475726">
            <a:off x="2802387" y="3545125"/>
            <a:ext cx="4508974" cy="3420734"/>
          </a:xfrm>
          <a:custGeom>
            <a:avLst/>
            <a:gdLst/>
            <a:ahLst/>
            <a:cxnLst/>
            <a:rect r="r" b="b" t="t" l="l"/>
            <a:pathLst>
              <a:path h="3420734" w="4508974">
                <a:moveTo>
                  <a:pt x="0" y="0"/>
                </a:moveTo>
                <a:lnTo>
                  <a:pt x="4508974" y="0"/>
                </a:lnTo>
                <a:lnTo>
                  <a:pt x="4508974" y="3420734"/>
                </a:lnTo>
                <a:lnTo>
                  <a:pt x="0" y="34207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0242" t="-32389" r="-38433" b="-34363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-1546491">
            <a:off x="3692227" y="5907988"/>
            <a:ext cx="2468081" cy="3863433"/>
          </a:xfrm>
          <a:custGeom>
            <a:avLst/>
            <a:gdLst/>
            <a:ahLst/>
            <a:cxnLst/>
            <a:rect r="r" b="b" t="t" l="l"/>
            <a:pathLst>
              <a:path h="3863433" w="2468081">
                <a:moveTo>
                  <a:pt x="0" y="0"/>
                </a:moveTo>
                <a:lnTo>
                  <a:pt x="2468081" y="0"/>
                </a:lnTo>
                <a:lnTo>
                  <a:pt x="2468081" y="3863433"/>
                </a:lnTo>
                <a:lnTo>
                  <a:pt x="0" y="386343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5130" t="0" r="-58492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611250">
            <a:off x="7580489" y="3103755"/>
            <a:ext cx="2871401" cy="3933819"/>
          </a:xfrm>
          <a:custGeom>
            <a:avLst/>
            <a:gdLst/>
            <a:ahLst/>
            <a:cxnLst/>
            <a:rect r="r" b="b" t="t" l="l"/>
            <a:pathLst>
              <a:path h="3933819" w="2871401">
                <a:moveTo>
                  <a:pt x="0" y="0"/>
                </a:moveTo>
                <a:lnTo>
                  <a:pt x="2871401" y="0"/>
                </a:lnTo>
                <a:lnTo>
                  <a:pt x="2871401" y="3933819"/>
                </a:lnTo>
                <a:lnTo>
                  <a:pt x="0" y="39338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836301">
            <a:off x="6042387" y="5166318"/>
            <a:ext cx="2966708" cy="3997639"/>
          </a:xfrm>
          <a:custGeom>
            <a:avLst/>
            <a:gdLst/>
            <a:ahLst/>
            <a:cxnLst/>
            <a:rect r="r" b="b" t="t" l="l"/>
            <a:pathLst>
              <a:path h="3997639" w="2966708">
                <a:moveTo>
                  <a:pt x="0" y="0"/>
                </a:moveTo>
                <a:lnTo>
                  <a:pt x="2966707" y="0"/>
                </a:lnTo>
                <a:lnTo>
                  <a:pt x="2966707" y="3997639"/>
                </a:lnTo>
                <a:lnTo>
                  <a:pt x="0" y="39976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-672621">
            <a:off x="8988794" y="6017839"/>
            <a:ext cx="3068671" cy="3836306"/>
          </a:xfrm>
          <a:custGeom>
            <a:avLst/>
            <a:gdLst/>
            <a:ahLst/>
            <a:cxnLst/>
            <a:rect r="r" b="b" t="t" l="l"/>
            <a:pathLst>
              <a:path h="3836306" w="3068671">
                <a:moveTo>
                  <a:pt x="0" y="0"/>
                </a:moveTo>
                <a:lnTo>
                  <a:pt x="3068671" y="0"/>
                </a:lnTo>
                <a:lnTo>
                  <a:pt x="3068671" y="3836306"/>
                </a:lnTo>
                <a:lnTo>
                  <a:pt x="0" y="38363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42632" t="0" r="-42118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181" r="0" b="-2259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739179">
            <a:off x="4941249" y="2529272"/>
            <a:ext cx="1230692" cy="1121049"/>
          </a:xfrm>
          <a:custGeom>
            <a:avLst/>
            <a:gdLst/>
            <a:ahLst/>
            <a:cxnLst/>
            <a:rect r="r" b="b" t="t" l="l"/>
            <a:pathLst>
              <a:path h="1121049" w="1230692">
                <a:moveTo>
                  <a:pt x="0" y="0"/>
                </a:moveTo>
                <a:lnTo>
                  <a:pt x="1230692" y="0"/>
                </a:lnTo>
                <a:lnTo>
                  <a:pt x="1230692" y="1121049"/>
                </a:lnTo>
                <a:lnTo>
                  <a:pt x="0" y="112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9024564">
            <a:off x="12168224" y="3072977"/>
            <a:ext cx="1184002" cy="1078519"/>
          </a:xfrm>
          <a:custGeom>
            <a:avLst/>
            <a:gdLst/>
            <a:ahLst/>
            <a:cxnLst/>
            <a:rect r="r" b="b" t="t" l="l"/>
            <a:pathLst>
              <a:path h="1078519" w="1184002">
                <a:moveTo>
                  <a:pt x="0" y="0"/>
                </a:moveTo>
                <a:lnTo>
                  <a:pt x="1184002" y="0"/>
                </a:lnTo>
                <a:lnTo>
                  <a:pt x="1184002" y="1078519"/>
                </a:lnTo>
                <a:lnTo>
                  <a:pt x="0" y="1078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700088" y="9258300"/>
            <a:ext cx="5210615" cy="1676871"/>
          </a:xfrm>
          <a:custGeom>
            <a:avLst/>
            <a:gdLst/>
            <a:ahLst/>
            <a:cxnLst/>
            <a:rect r="r" b="b" t="t" l="l"/>
            <a:pathLst>
              <a:path h="1676871" w="5210615">
                <a:moveTo>
                  <a:pt x="5210615" y="0"/>
                </a:moveTo>
                <a:lnTo>
                  <a:pt x="0" y="0"/>
                </a:lnTo>
                <a:lnTo>
                  <a:pt x="0" y="1676871"/>
                </a:lnTo>
                <a:lnTo>
                  <a:pt x="5210615" y="1676871"/>
                </a:lnTo>
                <a:lnTo>
                  <a:pt x="521061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-10800000">
            <a:off x="8158070" y="-743421"/>
            <a:ext cx="5210615" cy="1676871"/>
          </a:xfrm>
          <a:custGeom>
            <a:avLst/>
            <a:gdLst/>
            <a:ahLst/>
            <a:cxnLst/>
            <a:rect r="r" b="b" t="t" l="l"/>
            <a:pathLst>
              <a:path h="1676871" w="5210615">
                <a:moveTo>
                  <a:pt x="0" y="0"/>
                </a:moveTo>
                <a:lnTo>
                  <a:pt x="5210615" y="0"/>
                </a:lnTo>
                <a:lnTo>
                  <a:pt x="5210615" y="1676871"/>
                </a:lnTo>
                <a:lnTo>
                  <a:pt x="0" y="16768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-5400000">
            <a:off x="15739008" y="-418062"/>
            <a:ext cx="3584967" cy="2953117"/>
          </a:xfrm>
          <a:custGeom>
            <a:avLst/>
            <a:gdLst/>
            <a:ahLst/>
            <a:cxnLst/>
            <a:rect r="r" b="b" t="t" l="l"/>
            <a:pathLst>
              <a:path h="2953117" w="3584967">
                <a:moveTo>
                  <a:pt x="0" y="0"/>
                </a:moveTo>
                <a:lnTo>
                  <a:pt x="3584967" y="0"/>
                </a:lnTo>
                <a:lnTo>
                  <a:pt x="3584967" y="2953117"/>
                </a:lnTo>
                <a:lnTo>
                  <a:pt x="0" y="29531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5713015" y="9445795"/>
            <a:ext cx="3430985" cy="3532546"/>
          </a:xfrm>
          <a:custGeom>
            <a:avLst/>
            <a:gdLst/>
            <a:ahLst/>
            <a:cxnLst/>
            <a:rect r="r" b="b" t="t" l="l"/>
            <a:pathLst>
              <a:path h="3532546" w="3430985">
                <a:moveTo>
                  <a:pt x="0" y="0"/>
                </a:moveTo>
                <a:lnTo>
                  <a:pt x="3430985" y="0"/>
                </a:lnTo>
                <a:lnTo>
                  <a:pt x="3430985" y="3532546"/>
                </a:lnTo>
                <a:lnTo>
                  <a:pt x="0" y="35325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5400000">
            <a:off x="-229458" y="-1204618"/>
            <a:ext cx="3173540" cy="4114800"/>
          </a:xfrm>
          <a:custGeom>
            <a:avLst/>
            <a:gdLst/>
            <a:ahLst/>
            <a:cxnLst/>
            <a:rect r="r" b="b" t="t" l="l"/>
            <a:pathLst>
              <a:path h="4114800" w="3173540">
                <a:moveTo>
                  <a:pt x="0" y="0"/>
                </a:moveTo>
                <a:lnTo>
                  <a:pt x="3173539" y="0"/>
                </a:lnTo>
                <a:lnTo>
                  <a:pt x="3173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4746851" y="9445795"/>
            <a:ext cx="4026521" cy="2868897"/>
          </a:xfrm>
          <a:custGeom>
            <a:avLst/>
            <a:gdLst/>
            <a:ahLst/>
            <a:cxnLst/>
            <a:rect r="r" b="b" t="t" l="l"/>
            <a:pathLst>
              <a:path h="2868897" w="4026521">
                <a:moveTo>
                  <a:pt x="0" y="0"/>
                </a:moveTo>
                <a:lnTo>
                  <a:pt x="4026522" y="0"/>
                </a:lnTo>
                <a:lnTo>
                  <a:pt x="4026522" y="2868897"/>
                </a:lnTo>
                <a:lnTo>
                  <a:pt x="0" y="286889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10648667">
            <a:off x="-1168431" y="5891076"/>
            <a:ext cx="2015470" cy="3324487"/>
          </a:xfrm>
          <a:custGeom>
            <a:avLst/>
            <a:gdLst/>
            <a:ahLst/>
            <a:cxnLst/>
            <a:rect r="r" b="b" t="t" l="l"/>
            <a:pathLst>
              <a:path h="3324487" w="2015470">
                <a:moveTo>
                  <a:pt x="0" y="0"/>
                </a:moveTo>
                <a:lnTo>
                  <a:pt x="2015471" y="0"/>
                </a:lnTo>
                <a:lnTo>
                  <a:pt x="2015471" y="3324487"/>
                </a:lnTo>
                <a:lnTo>
                  <a:pt x="0" y="33244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17034819" y="7553320"/>
            <a:ext cx="897957" cy="1287393"/>
          </a:xfrm>
          <a:custGeom>
            <a:avLst/>
            <a:gdLst/>
            <a:ahLst/>
            <a:cxnLst/>
            <a:rect r="r" b="b" t="t" l="l"/>
            <a:pathLst>
              <a:path h="1287393" w="897957">
                <a:moveTo>
                  <a:pt x="0" y="0"/>
                </a:moveTo>
                <a:lnTo>
                  <a:pt x="897957" y="0"/>
                </a:lnTo>
                <a:lnTo>
                  <a:pt x="897957" y="1287393"/>
                </a:lnTo>
                <a:lnTo>
                  <a:pt x="0" y="128739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3981409" y="266023"/>
            <a:ext cx="3693950" cy="463423"/>
          </a:xfrm>
          <a:custGeom>
            <a:avLst/>
            <a:gdLst/>
            <a:ahLst/>
            <a:cxnLst/>
            <a:rect r="r" b="b" t="t" l="l"/>
            <a:pathLst>
              <a:path h="463423" w="3693950">
                <a:moveTo>
                  <a:pt x="0" y="0"/>
                </a:moveTo>
                <a:lnTo>
                  <a:pt x="3693950" y="0"/>
                </a:lnTo>
                <a:lnTo>
                  <a:pt x="3693950" y="463423"/>
                </a:lnTo>
                <a:lnTo>
                  <a:pt x="0" y="4634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false" flipV="false" rot="-5501810">
            <a:off x="17102962" y="4354942"/>
            <a:ext cx="2479461" cy="1549663"/>
          </a:xfrm>
          <a:custGeom>
            <a:avLst/>
            <a:gdLst/>
            <a:ahLst/>
            <a:cxnLst/>
            <a:rect r="r" b="b" t="t" l="l"/>
            <a:pathLst>
              <a:path h="1549663" w="2479461">
                <a:moveTo>
                  <a:pt x="0" y="0"/>
                </a:moveTo>
                <a:lnTo>
                  <a:pt x="2479462" y="0"/>
                </a:lnTo>
                <a:lnTo>
                  <a:pt x="2479462" y="1549664"/>
                </a:lnTo>
                <a:lnTo>
                  <a:pt x="0" y="154966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5" id="15"/>
          <p:cNvSpPr/>
          <p:nvPr/>
        </p:nvSpPr>
        <p:spPr>
          <a:xfrm flipH="false" flipV="false" rot="0">
            <a:off x="10876448" y="9258300"/>
            <a:ext cx="2685557" cy="2111519"/>
          </a:xfrm>
          <a:custGeom>
            <a:avLst/>
            <a:gdLst/>
            <a:ahLst/>
            <a:cxnLst/>
            <a:rect r="r" b="b" t="t" l="l"/>
            <a:pathLst>
              <a:path h="2111519" w="2685557">
                <a:moveTo>
                  <a:pt x="0" y="0"/>
                </a:moveTo>
                <a:lnTo>
                  <a:pt x="2685557" y="0"/>
                </a:lnTo>
                <a:lnTo>
                  <a:pt x="2685557" y="2111519"/>
                </a:lnTo>
                <a:lnTo>
                  <a:pt x="0" y="211151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-2532982" y="2632021"/>
            <a:ext cx="3665787" cy="3299209"/>
          </a:xfrm>
          <a:custGeom>
            <a:avLst/>
            <a:gdLst/>
            <a:ahLst/>
            <a:cxnLst/>
            <a:rect r="r" b="b" t="t" l="l"/>
            <a:pathLst>
              <a:path h="3299209" w="3665787">
                <a:moveTo>
                  <a:pt x="0" y="0"/>
                </a:moveTo>
                <a:lnTo>
                  <a:pt x="3665787" y="0"/>
                </a:lnTo>
                <a:lnTo>
                  <a:pt x="3665787" y="3299209"/>
                </a:lnTo>
                <a:lnTo>
                  <a:pt x="0" y="32992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13573977" y="-1499408"/>
            <a:ext cx="2345750" cy="2796721"/>
          </a:xfrm>
          <a:custGeom>
            <a:avLst/>
            <a:gdLst/>
            <a:ahLst/>
            <a:cxnLst/>
            <a:rect r="r" b="b" t="t" l="l"/>
            <a:pathLst>
              <a:path h="2796721" w="2345750">
                <a:moveTo>
                  <a:pt x="0" y="0"/>
                </a:moveTo>
                <a:lnTo>
                  <a:pt x="2345749" y="0"/>
                </a:lnTo>
                <a:lnTo>
                  <a:pt x="2345749" y="2796721"/>
                </a:lnTo>
                <a:lnTo>
                  <a:pt x="0" y="279672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8" id="18"/>
          <p:cNvSpPr txBox="true"/>
          <p:nvPr/>
        </p:nvSpPr>
        <p:spPr>
          <a:xfrm rot="0">
            <a:off x="6192121" y="2914635"/>
            <a:ext cx="5903757" cy="1430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33"/>
              </a:lnSpc>
            </a:pPr>
            <a:r>
              <a:rPr lang="en-US" sz="9439" spc="-160">
                <a:solidFill>
                  <a:srgbClr val="D0E6ED"/>
                </a:solidFill>
                <a:latin typeface="Lazydog"/>
                <a:ea typeface="Lazydog"/>
                <a:cs typeface="Lazydog"/>
                <a:sym typeface="Lazydog"/>
              </a:rPr>
              <a:t>muchas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5926434" y="7103260"/>
            <a:ext cx="6435131" cy="269105"/>
          </a:xfrm>
          <a:custGeom>
            <a:avLst/>
            <a:gdLst/>
            <a:ahLst/>
            <a:cxnLst/>
            <a:rect r="r" b="b" t="t" l="l"/>
            <a:pathLst>
              <a:path h="269105" w="6435131">
                <a:moveTo>
                  <a:pt x="0" y="0"/>
                </a:moveTo>
                <a:lnTo>
                  <a:pt x="6435132" y="0"/>
                </a:lnTo>
                <a:lnTo>
                  <a:pt x="6435132" y="269105"/>
                </a:lnTo>
                <a:lnTo>
                  <a:pt x="0" y="269105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0" id="20"/>
          <p:cNvSpPr/>
          <p:nvPr/>
        </p:nvSpPr>
        <p:spPr>
          <a:xfrm flipH="false" flipV="false" rot="0">
            <a:off x="6878715" y="4660731"/>
            <a:ext cx="1545796" cy="1794828"/>
          </a:xfrm>
          <a:custGeom>
            <a:avLst/>
            <a:gdLst/>
            <a:ahLst/>
            <a:cxnLst/>
            <a:rect r="r" b="b" t="t" l="l"/>
            <a:pathLst>
              <a:path h="1794828" w="1545796">
                <a:moveTo>
                  <a:pt x="0" y="0"/>
                </a:moveTo>
                <a:lnTo>
                  <a:pt x="1545796" y="0"/>
                </a:lnTo>
                <a:lnTo>
                  <a:pt x="1545796" y="1794829"/>
                </a:lnTo>
                <a:lnTo>
                  <a:pt x="0" y="1794829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1" id="21"/>
          <p:cNvSpPr/>
          <p:nvPr/>
        </p:nvSpPr>
        <p:spPr>
          <a:xfrm flipH="false" flipV="false" rot="0">
            <a:off x="10469168" y="4742554"/>
            <a:ext cx="560719" cy="1631183"/>
          </a:xfrm>
          <a:custGeom>
            <a:avLst/>
            <a:gdLst/>
            <a:ahLst/>
            <a:cxnLst/>
            <a:rect r="r" b="b" t="t" l="l"/>
            <a:pathLst>
              <a:path h="1631183" w="560719">
                <a:moveTo>
                  <a:pt x="0" y="0"/>
                </a:moveTo>
                <a:lnTo>
                  <a:pt x="560719" y="0"/>
                </a:lnTo>
                <a:lnTo>
                  <a:pt x="560719" y="1631183"/>
                </a:lnTo>
                <a:lnTo>
                  <a:pt x="0" y="1631183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2" id="22"/>
          <p:cNvSpPr/>
          <p:nvPr/>
        </p:nvSpPr>
        <p:spPr>
          <a:xfrm flipH="false" flipV="false" rot="0">
            <a:off x="5474436" y="4679904"/>
            <a:ext cx="1242711" cy="1756482"/>
          </a:xfrm>
          <a:custGeom>
            <a:avLst/>
            <a:gdLst/>
            <a:ahLst/>
            <a:cxnLst/>
            <a:rect r="r" b="b" t="t" l="l"/>
            <a:pathLst>
              <a:path h="1756482" w="1242711">
                <a:moveTo>
                  <a:pt x="0" y="0"/>
                </a:moveTo>
                <a:lnTo>
                  <a:pt x="1242712" y="0"/>
                </a:lnTo>
                <a:lnTo>
                  <a:pt x="1242712" y="1756483"/>
                </a:lnTo>
                <a:lnTo>
                  <a:pt x="0" y="1756483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3" id="23"/>
          <p:cNvSpPr/>
          <p:nvPr/>
        </p:nvSpPr>
        <p:spPr>
          <a:xfrm flipH="false" flipV="false" rot="0">
            <a:off x="3547523" y="4664299"/>
            <a:ext cx="1765346" cy="1787692"/>
          </a:xfrm>
          <a:custGeom>
            <a:avLst/>
            <a:gdLst/>
            <a:ahLst/>
            <a:cxnLst/>
            <a:rect r="r" b="b" t="t" l="l"/>
            <a:pathLst>
              <a:path h="1787692" w="1765346">
                <a:moveTo>
                  <a:pt x="0" y="0"/>
                </a:moveTo>
                <a:lnTo>
                  <a:pt x="1765346" y="0"/>
                </a:lnTo>
                <a:lnTo>
                  <a:pt x="1765346" y="1787692"/>
                </a:lnTo>
                <a:lnTo>
                  <a:pt x="0" y="1787692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4" id="24"/>
          <p:cNvSpPr/>
          <p:nvPr/>
        </p:nvSpPr>
        <p:spPr>
          <a:xfrm flipH="false" flipV="false" rot="0">
            <a:off x="8446427" y="4679904"/>
            <a:ext cx="1861173" cy="1756482"/>
          </a:xfrm>
          <a:custGeom>
            <a:avLst/>
            <a:gdLst/>
            <a:ahLst/>
            <a:cxnLst/>
            <a:rect r="r" b="b" t="t" l="l"/>
            <a:pathLst>
              <a:path h="1756482" w="1861173">
                <a:moveTo>
                  <a:pt x="0" y="0"/>
                </a:moveTo>
                <a:lnTo>
                  <a:pt x="1861173" y="0"/>
                </a:lnTo>
                <a:lnTo>
                  <a:pt x="1861173" y="1756483"/>
                </a:lnTo>
                <a:lnTo>
                  <a:pt x="0" y="1756483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5" id="25"/>
          <p:cNvSpPr/>
          <p:nvPr/>
        </p:nvSpPr>
        <p:spPr>
          <a:xfrm flipH="false" flipV="false" rot="0">
            <a:off x="11191455" y="4660731"/>
            <a:ext cx="1545796" cy="1794828"/>
          </a:xfrm>
          <a:custGeom>
            <a:avLst/>
            <a:gdLst/>
            <a:ahLst/>
            <a:cxnLst/>
            <a:rect r="r" b="b" t="t" l="l"/>
            <a:pathLst>
              <a:path h="1794828" w="1545796">
                <a:moveTo>
                  <a:pt x="0" y="0"/>
                </a:moveTo>
                <a:lnTo>
                  <a:pt x="1545796" y="0"/>
                </a:lnTo>
                <a:lnTo>
                  <a:pt x="1545796" y="1794829"/>
                </a:lnTo>
                <a:lnTo>
                  <a:pt x="0" y="1794829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6" id="26"/>
          <p:cNvSpPr/>
          <p:nvPr/>
        </p:nvSpPr>
        <p:spPr>
          <a:xfrm flipH="false" flipV="false" rot="0">
            <a:off x="12898818" y="4679904"/>
            <a:ext cx="1841659" cy="1756482"/>
          </a:xfrm>
          <a:custGeom>
            <a:avLst/>
            <a:gdLst/>
            <a:ahLst/>
            <a:cxnLst/>
            <a:rect r="r" b="b" t="t" l="l"/>
            <a:pathLst>
              <a:path h="1756482" w="1841659">
                <a:moveTo>
                  <a:pt x="0" y="0"/>
                </a:moveTo>
                <a:lnTo>
                  <a:pt x="1841659" y="0"/>
                </a:lnTo>
                <a:lnTo>
                  <a:pt x="1841659" y="1756483"/>
                </a:lnTo>
                <a:lnTo>
                  <a:pt x="0" y="1756483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DAGPuv-AgCM</dc:identifier>
  <dcterms:modified xsi:type="dcterms:W3CDTF">2011-08-01T06:04:30Z</dcterms:modified>
  <cp:revision>1</cp:revision>
  <dc:title>Presentación Proyecto Creativo Moderno Azul</dc:title>
</cp:coreProperties>
</file>