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E6FEF20-7680-3923-E561-7F5BEBABF2DC}" name="Jara Molinos Fernández" initials="JMF" userId="S::jmolinos@freepikco.onmicrosoft.com::819debff-5354-45ae-8453-86143136ddec" providerId="AD"/>
  <p188:author id="{2364587B-55B4-FBF2-0FA7-C5C3A2002601}" name="Alicia Velasco Santiago" initials="AVS" userId="S::avelasco@freepikco.onmicrosoft.com::6ebda6ea-dc2d-49ad-b83c-c987d890dd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A2D0"/>
    <a:srgbClr val="DBFE87"/>
    <a:srgbClr val="B2129B"/>
    <a:srgbClr val="6E6EE3"/>
    <a:srgbClr val="ABB2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37" autoAdjust="0"/>
    <p:restoredTop sz="96357" autoAdjust="0"/>
  </p:normalViewPr>
  <p:slideViewPr>
    <p:cSldViewPr snapToGrid="0" showGuides="1">
      <p:cViewPr varScale="1">
        <p:scale>
          <a:sx n="112" d="100"/>
          <a:sy n="112" d="100"/>
        </p:scale>
        <p:origin x="514" y="86"/>
      </p:cViewPr>
      <p:guideLst/>
    </p:cSldViewPr>
  </p:slideViewPr>
  <p:outlineViewPr>
    <p:cViewPr>
      <p:scale>
        <a:sx n="33" d="100"/>
        <a:sy n="33" d="100"/>
      </p:scale>
      <p:origin x="0" y="-3756"/>
    </p:cViewPr>
    <p:sldLst>
      <p:sld r:id="rId1" collapse="1"/>
      <p:sld r:id="rId2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4166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B0D902A-A0B4-346D-B5C2-63F53AAF8C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B922166-1221-9047-50AD-65A64D6A7C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57577-7D80-4632-B217-83A1C6EC33AE}" type="datetimeFigureOut">
              <a:rPr lang="es-ES" smtClean="0"/>
              <a:t>20/08/2024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5BD77B-8664-254C-10D6-76BD0F60F5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6A4505-3976-6057-23F6-28F1C8B9FB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A36B5-73DB-44CA-A78A-04B4CD8FC5A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173082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25B52-9D50-4CEC-870C-59BE2CADFCBC}" type="datetimeFigureOut">
              <a:rPr lang="es-ES" smtClean="0"/>
              <a:t>20/08/2024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1F9CF-588F-44DA-A9C3-AF05E5EE6B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0978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A4B4870F-2DB3-E73C-FD84-0063022A89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noFill/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17" name="Freeform 329">
            <a:extLst>
              <a:ext uri="{FF2B5EF4-FFF2-40B4-BE49-F238E27FC236}">
                <a16:creationId xmlns:a16="http://schemas.microsoft.com/office/drawing/2014/main" id="{F83457C0-97BB-D269-0225-1E8237A9C245}"/>
              </a:ext>
            </a:extLst>
          </p:cNvPr>
          <p:cNvSpPr>
            <a:spLocks/>
          </p:cNvSpPr>
          <p:nvPr userDrawn="1"/>
        </p:nvSpPr>
        <p:spPr bwMode="auto">
          <a:xfrm>
            <a:off x="142726" y="2203570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01EB5E2D-5981-5F85-7964-D3F3A2DFB83B}"/>
              </a:ext>
            </a:extLst>
          </p:cNvPr>
          <p:cNvSpPr/>
          <p:nvPr userDrawn="1"/>
        </p:nvSpPr>
        <p:spPr>
          <a:xfrm>
            <a:off x="1033864" y="862414"/>
            <a:ext cx="7696200" cy="4038600"/>
          </a:xfrm>
          <a:prstGeom prst="roundRect">
            <a:avLst>
              <a:gd name="adj" fmla="val 681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AAA0D46C-7C4D-418E-E6A5-FF840D316073}"/>
              </a:ext>
            </a:extLst>
          </p:cNvPr>
          <p:cNvSpPr/>
          <p:nvPr userDrawn="1"/>
        </p:nvSpPr>
        <p:spPr>
          <a:xfrm>
            <a:off x="930544" y="753928"/>
            <a:ext cx="7696200" cy="4038600"/>
          </a:xfrm>
          <a:prstGeom prst="roundRect">
            <a:avLst>
              <a:gd name="adj" fmla="val 6817"/>
            </a:avLst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D7BD182C-2975-E039-C2C9-AA73ED776A02}"/>
              </a:ext>
            </a:extLst>
          </p:cNvPr>
          <p:cNvSpPr/>
          <p:nvPr userDrawn="1"/>
        </p:nvSpPr>
        <p:spPr>
          <a:xfrm>
            <a:off x="827216" y="655447"/>
            <a:ext cx="7696200" cy="4038600"/>
          </a:xfrm>
          <a:prstGeom prst="roundRect">
            <a:avLst>
              <a:gd name="adj" fmla="val 6817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AFFF1F7E-57B9-8F5E-8568-850583EBB201}"/>
              </a:ext>
            </a:extLst>
          </p:cNvPr>
          <p:cNvGrpSpPr/>
          <p:nvPr userDrawn="1"/>
        </p:nvGrpSpPr>
        <p:grpSpPr>
          <a:xfrm>
            <a:off x="723900" y="552450"/>
            <a:ext cx="7696200" cy="4038600"/>
            <a:chOff x="723900" y="552450"/>
            <a:chExt cx="7696200" cy="4038600"/>
          </a:xfrm>
        </p:grpSpPr>
        <p:sp>
          <p:nvSpPr>
            <p:cNvPr id="15" name="Rectángulo: esquinas redondeadas 14">
              <a:extLst>
                <a:ext uri="{FF2B5EF4-FFF2-40B4-BE49-F238E27FC236}">
                  <a16:creationId xmlns:a16="http://schemas.microsoft.com/office/drawing/2014/main" id="{BBD1ECC8-5F64-B59F-4CF5-B9063AF7FB02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6" name="Conector recto 15">
              <a:extLst>
                <a:ext uri="{FF2B5EF4-FFF2-40B4-BE49-F238E27FC236}">
                  <a16:creationId xmlns:a16="http://schemas.microsoft.com/office/drawing/2014/main" id="{04CB5EE9-4E49-754B-8997-EE99CC6951F1}"/>
                </a:ext>
              </a:extLst>
            </p:cNvPr>
            <p:cNvCxnSpPr/>
            <p:nvPr/>
          </p:nvCxnSpPr>
          <p:spPr>
            <a:xfrm>
              <a:off x="723900" y="831742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1020" y="1283451"/>
            <a:ext cx="6641960" cy="2118252"/>
          </a:xfrm>
        </p:spPr>
        <p:txBody>
          <a:bodyPr anchor="b">
            <a:normAutofit/>
          </a:bodyPr>
          <a:lstStyle>
            <a:lvl1pPr algn="ctr">
              <a:defRPr sz="4000" b="1">
                <a:latin typeface="Poppins" panose="00000500000000000000" pitchFamily="50" charset="0"/>
                <a:cs typeface="Poppins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6914" y="3473910"/>
            <a:ext cx="6270172" cy="352957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Candara" panose="020E05020303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403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7483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F63F141-BBD5-F08E-0980-70C7B8B5B1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8" name="Freeform 233">
            <a:extLst>
              <a:ext uri="{FF2B5EF4-FFF2-40B4-BE49-F238E27FC236}">
                <a16:creationId xmlns:a16="http://schemas.microsoft.com/office/drawing/2014/main" id="{AA0D41C9-1EA1-D767-C546-CBB3B3F6E9B3}"/>
              </a:ext>
            </a:extLst>
          </p:cNvPr>
          <p:cNvSpPr>
            <a:spLocks/>
          </p:cNvSpPr>
          <p:nvPr userDrawn="1"/>
        </p:nvSpPr>
        <p:spPr bwMode="auto">
          <a:xfrm>
            <a:off x="-609965" y="2547414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9" name="Freeform 329">
            <a:extLst>
              <a:ext uri="{FF2B5EF4-FFF2-40B4-BE49-F238E27FC236}">
                <a16:creationId xmlns:a16="http://schemas.microsoft.com/office/drawing/2014/main" id="{E5E80744-99A1-A781-451B-36396213FDEC}"/>
              </a:ext>
            </a:extLst>
          </p:cNvPr>
          <p:cNvSpPr>
            <a:spLocks/>
          </p:cNvSpPr>
          <p:nvPr userDrawn="1"/>
        </p:nvSpPr>
        <p:spPr bwMode="auto">
          <a:xfrm>
            <a:off x="7993546" y="2273395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1" name="Freeform 220">
            <a:extLst>
              <a:ext uri="{FF2B5EF4-FFF2-40B4-BE49-F238E27FC236}">
                <a16:creationId xmlns:a16="http://schemas.microsoft.com/office/drawing/2014/main" id="{B0993B08-4CD4-70CA-AFD1-88BEDF4F14F1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919810" y="-132059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42A7557-576A-930F-B6B5-FE146D99A6F5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1113A76B-9CCC-172B-F1BF-CD8ABB7518B0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26CB2B82-FCEA-7FBD-F302-CC402C77E281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B9F2CB4-854C-4A2D-8E5A-AE2CAEDF36C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697021" y="1554592"/>
            <a:ext cx="2791795" cy="589106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8850D3-B5E3-120F-0AE3-E6E1C82131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9B24D4A-24D4-4C19-B8E4-B7B34D055A22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546793" y="1554592"/>
            <a:ext cx="2791795" cy="589106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307829D-4950-496A-B2D0-D6A3A027FF4A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1697022" y="3317027"/>
            <a:ext cx="2791794" cy="582719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9E34447-83CD-4552-9429-F4C44AEEADE0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5546793" y="3317027"/>
            <a:ext cx="2791795" cy="582719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1304AC5F-8366-E4C9-2FE6-F4CBCE0E56D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730827" y="1808112"/>
            <a:ext cx="966194" cy="520268"/>
          </a:xfrm>
        </p:spPr>
        <p:txBody>
          <a:bodyPr anchor="ctr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6D27C2D7-39AB-91F7-AE4E-E9DC1A781AD1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577531" y="1808112"/>
            <a:ext cx="966194" cy="520268"/>
          </a:xfrm>
        </p:spPr>
        <p:txBody>
          <a:bodyPr anchor="ctr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6E77D135-F648-CEE0-E9DF-ED77AA06DD01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730827" y="3574819"/>
            <a:ext cx="966194" cy="520268"/>
          </a:xfrm>
        </p:spPr>
        <p:txBody>
          <a:bodyPr anchor="ctr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E586FB73-B641-7A40-365F-596A51180AD8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4577531" y="3574819"/>
            <a:ext cx="966194" cy="520268"/>
          </a:xfrm>
        </p:spPr>
        <p:txBody>
          <a:bodyPr anchor="ctr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C144F-BF3E-0A0F-FC5F-512F1DED799F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1697021" y="2143698"/>
            <a:ext cx="2791795" cy="392482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81EE84D-8E76-59F3-7D5E-BD582550FF39}"/>
              </a:ext>
            </a:extLst>
          </p:cNvPr>
          <p:cNvSpPr>
            <a:spLocks noGrp="1"/>
          </p:cNvSpPr>
          <p:nvPr>
            <p:ph type="body" idx="29"/>
          </p:nvPr>
        </p:nvSpPr>
        <p:spPr>
          <a:xfrm>
            <a:off x="5546793" y="2143698"/>
            <a:ext cx="2791796" cy="392482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0067652-5718-EE08-2890-F0DD71F16838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1697021" y="3899747"/>
            <a:ext cx="2791795" cy="392482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49A6D15-0E14-E3F8-9C1A-B5EC533FABF9}"/>
              </a:ext>
            </a:extLst>
          </p:cNvPr>
          <p:cNvSpPr>
            <a:spLocks noGrp="1"/>
          </p:cNvSpPr>
          <p:nvPr>
            <p:ph type="body" idx="31"/>
          </p:nvPr>
        </p:nvSpPr>
        <p:spPr>
          <a:xfrm>
            <a:off x="5546793" y="3899747"/>
            <a:ext cx="2791796" cy="392482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602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16B7703-F824-670F-BFAE-238730EA5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15" name="Freeform 329">
            <a:extLst>
              <a:ext uri="{FF2B5EF4-FFF2-40B4-BE49-F238E27FC236}">
                <a16:creationId xmlns:a16="http://schemas.microsoft.com/office/drawing/2014/main" id="{F915E963-C590-2954-3A06-42C4718924F8}"/>
              </a:ext>
            </a:extLst>
          </p:cNvPr>
          <p:cNvSpPr>
            <a:spLocks/>
          </p:cNvSpPr>
          <p:nvPr userDrawn="1"/>
        </p:nvSpPr>
        <p:spPr bwMode="auto">
          <a:xfrm>
            <a:off x="-224181" y="-149307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0A9A3D6E-C262-3F8E-56F6-03F3C61C877E}"/>
              </a:ext>
            </a:extLst>
          </p:cNvPr>
          <p:cNvGrpSpPr/>
          <p:nvPr userDrawn="1"/>
        </p:nvGrpSpPr>
        <p:grpSpPr>
          <a:xfrm>
            <a:off x="-220856" y="4603777"/>
            <a:ext cx="1199268" cy="599634"/>
            <a:chOff x="5638801" y="2709863"/>
            <a:chExt cx="495300" cy="247650"/>
          </a:xfrm>
        </p:grpSpPr>
        <p:sp>
          <p:nvSpPr>
            <p:cNvPr id="17" name="Freeform 175">
              <a:extLst>
                <a:ext uri="{FF2B5EF4-FFF2-40B4-BE49-F238E27FC236}">
                  <a16:creationId xmlns:a16="http://schemas.microsoft.com/office/drawing/2014/main" id="{ECF1B387-B19A-2FA2-95F2-1B3C06BA7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8" name="Freeform 178">
              <a:extLst>
                <a:ext uri="{FF2B5EF4-FFF2-40B4-BE49-F238E27FC236}">
                  <a16:creationId xmlns:a16="http://schemas.microsoft.com/office/drawing/2014/main" id="{7D5F6BF5-2571-7CCD-5537-42135763E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19" name="Freeform 235">
            <a:extLst>
              <a:ext uri="{FF2B5EF4-FFF2-40B4-BE49-F238E27FC236}">
                <a16:creationId xmlns:a16="http://schemas.microsoft.com/office/drawing/2014/main" id="{C2F7FE50-A013-F80E-2BE9-0F55C0F7D45B}"/>
              </a:ext>
            </a:extLst>
          </p:cNvPr>
          <p:cNvSpPr>
            <a:spLocks/>
          </p:cNvSpPr>
          <p:nvPr userDrawn="1"/>
        </p:nvSpPr>
        <p:spPr bwMode="auto">
          <a:xfrm>
            <a:off x="8260668" y="3110803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FB13779-186A-6A56-5927-33DEE4947D00}"/>
              </a:ext>
            </a:extLst>
          </p:cNvPr>
          <p:cNvSpPr/>
          <p:nvPr userDrawn="1"/>
        </p:nvSpPr>
        <p:spPr>
          <a:xfrm>
            <a:off x="506099" y="517045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736868FF-9672-7A8B-A5A4-2C29BA4C12CD}"/>
              </a:ext>
            </a:extLst>
          </p:cNvPr>
          <p:cNvSpPr/>
          <p:nvPr userDrawn="1"/>
        </p:nvSpPr>
        <p:spPr>
          <a:xfrm>
            <a:off x="402779" y="408559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F17D9514-602E-BAC4-80AA-7BF299B6EF11}"/>
              </a:ext>
            </a:extLst>
          </p:cNvPr>
          <p:cNvSpPr/>
          <p:nvPr userDrawn="1"/>
        </p:nvSpPr>
        <p:spPr>
          <a:xfrm>
            <a:off x="299451" y="310078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5F213D62-5C66-773F-8EBE-7698E255FEB2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99A6D428-1933-B7F9-7231-182A63AC69E6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2" name="Conector recto 11">
              <a:extLst>
                <a:ext uri="{FF2B5EF4-FFF2-40B4-BE49-F238E27FC236}">
                  <a16:creationId xmlns:a16="http://schemas.microsoft.com/office/drawing/2014/main" id="{EE40C5D2-5B1A-A486-01ED-23395EB1A3C0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9B29413-A34C-B208-C7D6-2ADC5948E4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045307" y="3002545"/>
            <a:ext cx="7023241" cy="422460"/>
          </a:xfrm>
        </p:spPr>
        <p:txBody>
          <a:bodyPr>
            <a:noAutofit/>
          </a:bodyPr>
          <a:lstStyle>
            <a:lvl1pPr marL="0" indent="0" algn="r">
              <a:buNone/>
              <a:defRPr sz="25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56C2102-EA34-015B-F821-D83175C48F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46504" y="1515250"/>
            <a:ext cx="7012974" cy="1472137"/>
          </a:xfrm>
        </p:spPr>
        <p:txBody>
          <a:bodyPr>
            <a:noAutofit/>
          </a:bodyPr>
          <a:lstStyle>
            <a:lvl1pPr marL="0" indent="0" algn="r">
              <a:buNone/>
              <a:defRPr sz="3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35195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0098FAF-3FF3-54AC-7673-7D71C381D7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2" name="Freeform 233">
            <a:extLst>
              <a:ext uri="{FF2B5EF4-FFF2-40B4-BE49-F238E27FC236}">
                <a16:creationId xmlns:a16="http://schemas.microsoft.com/office/drawing/2014/main" id="{5CCFFA3E-524D-03BF-B9A3-EC1CE7A60773}"/>
              </a:ext>
            </a:extLst>
          </p:cNvPr>
          <p:cNvSpPr>
            <a:spLocks/>
          </p:cNvSpPr>
          <p:nvPr userDrawn="1"/>
        </p:nvSpPr>
        <p:spPr bwMode="auto">
          <a:xfrm>
            <a:off x="1001617" y="-19529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3" name="Freeform 329">
            <a:extLst>
              <a:ext uri="{FF2B5EF4-FFF2-40B4-BE49-F238E27FC236}">
                <a16:creationId xmlns:a16="http://schemas.microsoft.com/office/drawing/2014/main" id="{D108EC06-9B32-49D6-369F-012A84DC682A}"/>
              </a:ext>
            </a:extLst>
          </p:cNvPr>
          <p:cNvSpPr>
            <a:spLocks/>
          </p:cNvSpPr>
          <p:nvPr userDrawn="1"/>
        </p:nvSpPr>
        <p:spPr bwMode="auto">
          <a:xfrm>
            <a:off x="5335" y="4865047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0FA8A5D-B04E-8BCB-6FB8-C45F4714E6F8}"/>
              </a:ext>
            </a:extLst>
          </p:cNvPr>
          <p:cNvGrpSpPr/>
          <p:nvPr userDrawn="1"/>
        </p:nvGrpSpPr>
        <p:grpSpPr>
          <a:xfrm>
            <a:off x="-303057" y="2435287"/>
            <a:ext cx="1199268" cy="599634"/>
            <a:chOff x="5638801" y="2709863"/>
            <a:chExt cx="495300" cy="247650"/>
          </a:xfrm>
        </p:grpSpPr>
        <p:sp>
          <p:nvSpPr>
            <p:cNvPr id="25" name="Freeform 175">
              <a:extLst>
                <a:ext uri="{FF2B5EF4-FFF2-40B4-BE49-F238E27FC236}">
                  <a16:creationId xmlns:a16="http://schemas.microsoft.com/office/drawing/2014/main" id="{061B59CF-A275-EA45-1DDE-E7F889481B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26" name="Freeform 178">
              <a:extLst>
                <a:ext uri="{FF2B5EF4-FFF2-40B4-BE49-F238E27FC236}">
                  <a16:creationId xmlns:a16="http://schemas.microsoft.com/office/drawing/2014/main" id="{A7908992-F664-5E93-09A0-DD662D2B19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9E9A20E5-E193-EE3B-CBF5-E6DAFE9ACF8C}"/>
              </a:ext>
            </a:extLst>
          </p:cNvPr>
          <p:cNvGrpSpPr/>
          <p:nvPr userDrawn="1"/>
        </p:nvGrpSpPr>
        <p:grpSpPr>
          <a:xfrm>
            <a:off x="8501062" y="66897"/>
            <a:ext cx="686969" cy="696648"/>
            <a:chOff x="4911726" y="3608388"/>
            <a:chExt cx="225425" cy="228601"/>
          </a:xfrm>
        </p:grpSpPr>
        <p:sp>
          <p:nvSpPr>
            <p:cNvPr id="13" name="Freeform 122">
              <a:extLst>
                <a:ext uri="{FF2B5EF4-FFF2-40B4-BE49-F238E27FC236}">
                  <a16:creationId xmlns:a16="http://schemas.microsoft.com/office/drawing/2014/main" id="{2D24AAE1-11F1-6618-83F3-E2C50EDFB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1888" y="3641726"/>
              <a:ext cx="195263" cy="195263"/>
            </a:xfrm>
            <a:custGeom>
              <a:avLst/>
              <a:gdLst>
                <a:gd name="T0" fmla="*/ 75 w 331"/>
                <a:gd name="T1" fmla="*/ 0 h 331"/>
                <a:gd name="T2" fmla="*/ 256 w 331"/>
                <a:gd name="T3" fmla="*/ 1 h 331"/>
                <a:gd name="T4" fmla="*/ 331 w 331"/>
                <a:gd name="T5" fmla="*/ 76 h 331"/>
                <a:gd name="T6" fmla="*/ 330 w 331"/>
                <a:gd name="T7" fmla="*/ 256 h 331"/>
                <a:gd name="T8" fmla="*/ 255 w 331"/>
                <a:gd name="T9" fmla="*/ 331 h 331"/>
                <a:gd name="T10" fmla="*/ 75 w 331"/>
                <a:gd name="T11" fmla="*/ 330 h 331"/>
                <a:gd name="T12" fmla="*/ 0 w 331"/>
                <a:gd name="T13" fmla="*/ 255 h 331"/>
                <a:gd name="T14" fmla="*/ 0 w 331"/>
                <a:gd name="T15" fmla="*/ 75 h 331"/>
                <a:gd name="T16" fmla="*/ 75 w 331"/>
                <a:gd name="T17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1" h="331">
                  <a:moveTo>
                    <a:pt x="75" y="0"/>
                  </a:moveTo>
                  <a:lnTo>
                    <a:pt x="256" y="1"/>
                  </a:lnTo>
                  <a:cubicBezTo>
                    <a:pt x="297" y="1"/>
                    <a:pt x="331" y="34"/>
                    <a:pt x="331" y="76"/>
                  </a:cubicBezTo>
                  <a:lnTo>
                    <a:pt x="330" y="256"/>
                  </a:lnTo>
                  <a:cubicBezTo>
                    <a:pt x="330" y="298"/>
                    <a:pt x="296" y="331"/>
                    <a:pt x="255" y="331"/>
                  </a:cubicBezTo>
                  <a:lnTo>
                    <a:pt x="75" y="330"/>
                  </a:lnTo>
                  <a:cubicBezTo>
                    <a:pt x="33" y="330"/>
                    <a:pt x="0" y="297"/>
                    <a:pt x="0" y="255"/>
                  </a:cubicBezTo>
                  <a:lnTo>
                    <a:pt x="0" y="75"/>
                  </a:lnTo>
                  <a:cubicBezTo>
                    <a:pt x="0" y="34"/>
                    <a:pt x="34" y="0"/>
                    <a:pt x="75" y="0"/>
                  </a:cubicBezTo>
                  <a:close/>
                </a:path>
              </a:pathLst>
            </a:cu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5" name="Freeform 186">
              <a:extLst>
                <a:ext uri="{FF2B5EF4-FFF2-40B4-BE49-F238E27FC236}">
                  <a16:creationId xmlns:a16="http://schemas.microsoft.com/office/drawing/2014/main" id="{A6B1DD1C-4665-6DC3-DC41-DE1AF2A5D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1726" y="3608388"/>
              <a:ext cx="193675" cy="195263"/>
            </a:xfrm>
            <a:custGeom>
              <a:avLst/>
              <a:gdLst>
                <a:gd name="T0" fmla="*/ 34 w 331"/>
                <a:gd name="T1" fmla="*/ 0 h 331"/>
                <a:gd name="T2" fmla="*/ 298 w 331"/>
                <a:gd name="T3" fmla="*/ 0 h 331"/>
                <a:gd name="T4" fmla="*/ 331 w 331"/>
                <a:gd name="T5" fmla="*/ 34 h 331"/>
                <a:gd name="T6" fmla="*/ 330 w 331"/>
                <a:gd name="T7" fmla="*/ 298 h 331"/>
                <a:gd name="T8" fmla="*/ 297 w 331"/>
                <a:gd name="T9" fmla="*/ 331 h 331"/>
                <a:gd name="T10" fmla="*/ 33 w 331"/>
                <a:gd name="T11" fmla="*/ 330 h 331"/>
                <a:gd name="T12" fmla="*/ 0 w 331"/>
                <a:gd name="T13" fmla="*/ 297 h 331"/>
                <a:gd name="T14" fmla="*/ 1 w 331"/>
                <a:gd name="T15" fmla="*/ 33 h 331"/>
                <a:gd name="T16" fmla="*/ 34 w 331"/>
                <a:gd name="T17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1" h="331">
                  <a:moveTo>
                    <a:pt x="34" y="0"/>
                  </a:moveTo>
                  <a:lnTo>
                    <a:pt x="298" y="0"/>
                  </a:lnTo>
                  <a:cubicBezTo>
                    <a:pt x="316" y="1"/>
                    <a:pt x="331" y="15"/>
                    <a:pt x="331" y="34"/>
                  </a:cubicBezTo>
                  <a:lnTo>
                    <a:pt x="330" y="298"/>
                  </a:lnTo>
                  <a:cubicBezTo>
                    <a:pt x="330" y="316"/>
                    <a:pt x="316" y="331"/>
                    <a:pt x="297" y="331"/>
                  </a:cubicBezTo>
                  <a:lnTo>
                    <a:pt x="33" y="330"/>
                  </a:lnTo>
                  <a:cubicBezTo>
                    <a:pt x="15" y="330"/>
                    <a:pt x="0" y="315"/>
                    <a:pt x="0" y="297"/>
                  </a:cubicBezTo>
                  <a:lnTo>
                    <a:pt x="1" y="33"/>
                  </a:lnTo>
                  <a:cubicBezTo>
                    <a:pt x="1" y="15"/>
                    <a:pt x="16" y="0"/>
                    <a:pt x="34" y="0"/>
                  </a:cubicBezTo>
                  <a:close/>
                </a:path>
              </a:pathLst>
            </a:custGeom>
            <a:solidFill>
              <a:schemeClr val="accent3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A2A04542-0125-3A7B-0352-EAA5150BCA70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1" name="Rectángulo: esquinas redondeadas 10">
              <a:extLst>
                <a:ext uri="{FF2B5EF4-FFF2-40B4-BE49-F238E27FC236}">
                  <a16:creationId xmlns:a16="http://schemas.microsoft.com/office/drawing/2014/main" id="{ED8181DB-D6AC-E304-067D-D9A4B1EEA760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2" name="Conector recto 11">
              <a:extLst>
                <a:ext uri="{FF2B5EF4-FFF2-40B4-BE49-F238E27FC236}">
                  <a16:creationId xmlns:a16="http://schemas.microsoft.com/office/drawing/2014/main" id="{499B8406-0770-1C38-A132-482CEB8D2169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7F9C2995-B3F1-2846-98AD-6017125A3D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9CD74B88-9AB2-6677-FFF6-46EE572FE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946485"/>
            <a:ext cx="7696200" cy="2034021"/>
          </a:xfrm>
        </p:spPr>
        <p:txBody>
          <a:bodyPr>
            <a:noAutofit/>
          </a:bodyPr>
          <a:lstStyle>
            <a:lvl1pPr marL="0" indent="0" algn="l">
              <a:buNone/>
              <a:tabLst>
                <a:tab pos="2335213" algn="l"/>
              </a:tabLst>
              <a:defRPr sz="1400">
                <a:latin typeface="Candara" panose="020E0502030303020204" pitchFamily="34" charset="0"/>
              </a:defRPr>
            </a:lvl1pPr>
            <a:lvl2pPr marL="342900" indent="0" algn="l">
              <a:buNone/>
              <a:defRPr>
                <a:latin typeface="Candara" panose="020E0502030303020204" pitchFamily="34" charset="0"/>
              </a:defRPr>
            </a:lvl2pPr>
            <a:lvl3pPr marL="685800" indent="0" algn="l">
              <a:buNone/>
              <a:defRPr>
                <a:latin typeface="Candara" panose="020E0502030303020204" pitchFamily="34" charset="0"/>
              </a:defRPr>
            </a:lvl3pPr>
            <a:lvl4pPr marL="1028700" indent="0" algn="l">
              <a:buNone/>
              <a:defRPr>
                <a:latin typeface="Candara" panose="020E0502030303020204" pitchFamily="34" charset="0"/>
              </a:defRPr>
            </a:lvl4pPr>
            <a:lvl5pPr marL="1371600" indent="0" algn="l">
              <a:buNone/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21" name="Freeform 235">
            <a:extLst>
              <a:ext uri="{FF2B5EF4-FFF2-40B4-BE49-F238E27FC236}">
                <a16:creationId xmlns:a16="http://schemas.microsoft.com/office/drawing/2014/main" id="{7EF89B0D-C275-2C4C-7599-2636D3139EC1}"/>
              </a:ext>
            </a:extLst>
          </p:cNvPr>
          <p:cNvSpPr>
            <a:spLocks/>
          </p:cNvSpPr>
          <p:nvPr userDrawn="1"/>
        </p:nvSpPr>
        <p:spPr bwMode="auto">
          <a:xfrm>
            <a:off x="4016643" y="4944458"/>
            <a:ext cx="775433" cy="199042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599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itle and tex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DBA768-5079-EFE2-2AB9-ACABA0EEE1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grpSp>
        <p:nvGrpSpPr>
          <p:cNvPr id="16" name="Grupo 15">
            <a:extLst>
              <a:ext uri="{FF2B5EF4-FFF2-40B4-BE49-F238E27FC236}">
                <a16:creationId xmlns:a16="http://schemas.microsoft.com/office/drawing/2014/main" id="{7B21F8C0-06EB-5B82-6A2C-1B13EED05F07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17" name="Rectángulo: esquinas redondeadas 16">
              <a:extLst>
                <a:ext uri="{FF2B5EF4-FFF2-40B4-BE49-F238E27FC236}">
                  <a16:creationId xmlns:a16="http://schemas.microsoft.com/office/drawing/2014/main" id="{38799560-E0BB-B883-1ACA-9A3063432A21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52684065-E64F-8CAE-8636-5213FF8B35D3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827034"/>
            <a:ext cx="3408582" cy="1373168"/>
          </a:xfrm>
        </p:spPr>
        <p:txBody>
          <a:bodyPr anchor="b">
            <a:noAutofit/>
          </a:bodyPr>
          <a:lstStyle>
            <a:lvl1pPr>
              <a:defRPr sz="3000" b="1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87636" y="1236864"/>
            <a:ext cx="3009682" cy="286059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6281" y="3139908"/>
            <a:ext cx="3408582" cy="72335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868714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A86289F6-A28F-F510-4A28-F5B9A40E7F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4" name="Freeform 329">
            <a:extLst>
              <a:ext uri="{FF2B5EF4-FFF2-40B4-BE49-F238E27FC236}">
                <a16:creationId xmlns:a16="http://schemas.microsoft.com/office/drawing/2014/main" id="{19B682BB-FAE8-9E5F-8F5C-B66EBA425336}"/>
              </a:ext>
            </a:extLst>
          </p:cNvPr>
          <p:cNvSpPr>
            <a:spLocks/>
          </p:cNvSpPr>
          <p:nvPr userDrawn="1"/>
        </p:nvSpPr>
        <p:spPr bwMode="auto">
          <a:xfrm>
            <a:off x="-581373" y="1324339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5446888-FAF8-9DF4-3E53-C576DF3E097E}"/>
              </a:ext>
            </a:extLst>
          </p:cNvPr>
          <p:cNvGrpSpPr/>
          <p:nvPr userDrawn="1"/>
        </p:nvGrpSpPr>
        <p:grpSpPr>
          <a:xfrm>
            <a:off x="8026882" y="2780626"/>
            <a:ext cx="1199268" cy="599634"/>
            <a:chOff x="5638801" y="2709863"/>
            <a:chExt cx="495300" cy="247650"/>
          </a:xfrm>
        </p:grpSpPr>
        <p:sp>
          <p:nvSpPr>
            <p:cNvPr id="14" name="Freeform 175">
              <a:extLst>
                <a:ext uri="{FF2B5EF4-FFF2-40B4-BE49-F238E27FC236}">
                  <a16:creationId xmlns:a16="http://schemas.microsoft.com/office/drawing/2014/main" id="{2B6A1022-E450-AC61-0F07-734B5E801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5" name="Freeform 178">
              <a:extLst>
                <a:ext uri="{FF2B5EF4-FFF2-40B4-BE49-F238E27FC236}">
                  <a16:creationId xmlns:a16="http://schemas.microsoft.com/office/drawing/2014/main" id="{2259ADF6-1AFD-BF3A-1C43-BCD6D8BE2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521051C5-6BF1-7E58-5162-006104AE3AAE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1DB57403-D33D-7FD5-1272-4AFF15A40387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6026A10C-37CC-33E2-FF5F-8AFFA4EC64D8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9C38E3CB-3CD2-D956-330A-3C426A5CF2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7568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81C632B-AC14-5A8D-B1A4-8D10BD906F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4" name="Freeform 233">
            <a:extLst>
              <a:ext uri="{FF2B5EF4-FFF2-40B4-BE49-F238E27FC236}">
                <a16:creationId xmlns:a16="http://schemas.microsoft.com/office/drawing/2014/main" id="{229FBF62-1661-52A1-B4A0-244BCC236E04}"/>
              </a:ext>
            </a:extLst>
          </p:cNvPr>
          <p:cNvSpPr>
            <a:spLocks/>
          </p:cNvSpPr>
          <p:nvPr userDrawn="1"/>
        </p:nvSpPr>
        <p:spPr bwMode="auto">
          <a:xfrm>
            <a:off x="1815309" y="4961022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5" name="Freeform 220">
            <a:extLst>
              <a:ext uri="{FF2B5EF4-FFF2-40B4-BE49-F238E27FC236}">
                <a16:creationId xmlns:a16="http://schemas.microsoft.com/office/drawing/2014/main" id="{A3669237-0CB1-2E5D-6628-B618F223506F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351682" y="1360815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C9CCF33D-5EDC-A80C-DB40-8D8BD44AFCBE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CB83B7F4-3727-97BB-2CE7-02AFB252ED0A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8838743B-6C79-B4A6-7498-76F0AED8D9C9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745EDEF1-92F5-4269-B9A0-1D165E1121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C000A77-7427-6354-9D0B-E06E9F0BF9CA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1640151" y="1566089"/>
            <a:ext cx="2266333" cy="377366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9C725AB-57E2-E006-E6D0-A29089A1352F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1640151" y="3032645"/>
            <a:ext cx="2266333" cy="377366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EBB5B96-46B1-9689-4593-077DC02960D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1640151" y="1947610"/>
            <a:ext cx="2266333" cy="623978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8F5FA72-7015-7B54-80B4-A58556400005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640151" y="3413292"/>
            <a:ext cx="2266333" cy="623978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958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3A12127-4B7A-719B-32D8-D104FC5385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" name="Freeform 233">
            <a:extLst>
              <a:ext uri="{FF2B5EF4-FFF2-40B4-BE49-F238E27FC236}">
                <a16:creationId xmlns:a16="http://schemas.microsoft.com/office/drawing/2014/main" id="{F40664C3-916B-11AE-9C8F-EDB84CEE901E}"/>
              </a:ext>
            </a:extLst>
          </p:cNvPr>
          <p:cNvSpPr>
            <a:spLocks/>
          </p:cNvSpPr>
          <p:nvPr userDrawn="1"/>
        </p:nvSpPr>
        <p:spPr bwMode="auto">
          <a:xfrm>
            <a:off x="-260576" y="4346487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4" name="Freeform 329">
            <a:extLst>
              <a:ext uri="{FF2B5EF4-FFF2-40B4-BE49-F238E27FC236}">
                <a16:creationId xmlns:a16="http://schemas.microsoft.com/office/drawing/2014/main" id="{75C2ADCF-EBB1-32B8-F34D-817495E0022D}"/>
              </a:ext>
            </a:extLst>
          </p:cNvPr>
          <p:cNvSpPr>
            <a:spLocks/>
          </p:cNvSpPr>
          <p:nvPr userDrawn="1"/>
        </p:nvSpPr>
        <p:spPr bwMode="auto">
          <a:xfrm>
            <a:off x="8547322" y="1273664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8" name="Freeform 235">
            <a:extLst>
              <a:ext uri="{FF2B5EF4-FFF2-40B4-BE49-F238E27FC236}">
                <a16:creationId xmlns:a16="http://schemas.microsoft.com/office/drawing/2014/main" id="{02F82688-8CE7-9247-2662-B3F9EE799914}"/>
              </a:ext>
            </a:extLst>
          </p:cNvPr>
          <p:cNvSpPr>
            <a:spLocks/>
          </p:cNvSpPr>
          <p:nvPr userDrawn="1"/>
        </p:nvSpPr>
        <p:spPr bwMode="auto">
          <a:xfrm>
            <a:off x="4147362" y="-30741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9" name="Freeform 220">
            <a:extLst>
              <a:ext uri="{FF2B5EF4-FFF2-40B4-BE49-F238E27FC236}">
                <a16:creationId xmlns:a16="http://schemas.microsoft.com/office/drawing/2014/main" id="{041F8D10-50D2-070D-6D09-C693A95DB085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8646565" y="4371703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04E709FD-0C88-CF0C-D748-495AAD4731E0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6" name="Rectángulo: esquinas redondeadas 5">
              <a:extLst>
                <a:ext uri="{FF2B5EF4-FFF2-40B4-BE49-F238E27FC236}">
                  <a16:creationId xmlns:a16="http://schemas.microsoft.com/office/drawing/2014/main" id="{7B0796A8-5163-249A-69DE-6E3DA6CA4602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7" name="Conector recto 6">
              <a:extLst>
                <a:ext uri="{FF2B5EF4-FFF2-40B4-BE49-F238E27FC236}">
                  <a16:creationId xmlns:a16="http://schemas.microsoft.com/office/drawing/2014/main" id="{039A4B8B-C43C-59C9-C207-FBDB6D1B4E3A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1947A8CD-D7A8-58C3-41D5-536EA85DFB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29740" y="3767538"/>
            <a:ext cx="2712482" cy="47500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36E8C69-E5AF-44A9-61C2-D7EAE74AE689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29740" y="3361055"/>
            <a:ext cx="2712482" cy="395082"/>
          </a:xfrm>
        </p:spPr>
        <p:txBody>
          <a:bodyPr anchor="b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AC0F0680-65DE-EA4B-1174-AB5AE4B42F6C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692562" y="3762232"/>
            <a:ext cx="2712482" cy="47500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5A54DB53-3E0C-2A8A-C67D-EBB1D82BB1F0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692562" y="3355749"/>
            <a:ext cx="2712482" cy="395082"/>
          </a:xfrm>
        </p:spPr>
        <p:txBody>
          <a:bodyPr anchor="b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E359D9C-EF91-174E-0130-D1CB6414F5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5327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1E78C51-65C7-1EDB-4D15-76D209B85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6" name="Freeform 220">
            <a:extLst>
              <a:ext uri="{FF2B5EF4-FFF2-40B4-BE49-F238E27FC236}">
                <a16:creationId xmlns:a16="http://schemas.microsoft.com/office/drawing/2014/main" id="{52F0B234-C3B1-DB25-4A99-5B8D6692902F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243290" y="4405908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DBBD95-8D2E-7A62-97CF-E412C16972CF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0CADC873-431D-8A37-09A5-5214926EBF73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D3C9132E-6B51-DC5A-35C5-21A20367A108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F7977DE4-965D-7AC7-D4CD-9F1917C8E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635EEB3-969E-0EF5-4159-2484C23A1026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907029" y="2584844"/>
            <a:ext cx="2266333" cy="377366"/>
          </a:xfrm>
        </p:spPr>
        <p:txBody>
          <a:bodyPr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85262A7-9B9D-4709-D986-FB76B2CA45A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3438834" y="2583166"/>
            <a:ext cx="2266333" cy="377366"/>
          </a:xfrm>
        </p:spPr>
        <p:txBody>
          <a:bodyPr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D24E4E1D-8AE9-2576-42D8-147AA0FE78E2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5991533" y="2579016"/>
            <a:ext cx="2266333" cy="377366"/>
          </a:xfrm>
        </p:spPr>
        <p:txBody>
          <a:bodyPr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9637E2B-CF48-C065-133B-ED8CEF6DCBC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907029" y="2964687"/>
            <a:ext cx="2266333" cy="62397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C4B036B-9E36-9341-207C-907B003EB667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3438834" y="2964687"/>
            <a:ext cx="2266333" cy="62397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67139621-E8AE-0906-8A0B-DFCEE5DF0B9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991533" y="2964687"/>
            <a:ext cx="2266333" cy="62397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8261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E20A363-C94C-F3FA-D1E8-54328FDBD2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4" name="Freeform 329">
            <a:extLst>
              <a:ext uri="{FF2B5EF4-FFF2-40B4-BE49-F238E27FC236}">
                <a16:creationId xmlns:a16="http://schemas.microsoft.com/office/drawing/2014/main" id="{09392717-5DE9-BC08-7A60-AA9BBECE3ED5}"/>
              </a:ext>
            </a:extLst>
          </p:cNvPr>
          <p:cNvSpPr>
            <a:spLocks/>
          </p:cNvSpPr>
          <p:nvPr userDrawn="1"/>
        </p:nvSpPr>
        <p:spPr bwMode="auto">
          <a:xfrm>
            <a:off x="7993546" y="2273395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" name="Freeform 235">
            <a:extLst>
              <a:ext uri="{FF2B5EF4-FFF2-40B4-BE49-F238E27FC236}">
                <a16:creationId xmlns:a16="http://schemas.microsoft.com/office/drawing/2014/main" id="{6567FC05-DCDD-3F65-D67F-BABC83F2A1C3}"/>
              </a:ext>
            </a:extLst>
          </p:cNvPr>
          <p:cNvSpPr>
            <a:spLocks/>
          </p:cNvSpPr>
          <p:nvPr userDrawn="1"/>
        </p:nvSpPr>
        <p:spPr bwMode="auto">
          <a:xfrm>
            <a:off x="5727337" y="-124477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9394B7D9-D94C-CE6B-0826-EF2BDD8BA437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7" name="Rectángulo: esquinas redondeadas 6">
              <a:extLst>
                <a:ext uri="{FF2B5EF4-FFF2-40B4-BE49-F238E27FC236}">
                  <a16:creationId xmlns:a16="http://schemas.microsoft.com/office/drawing/2014/main" id="{4EF18B02-83C9-2446-216F-2E7FB9B21F76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7358E689-D811-E150-7676-0972020A137B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FDDC221-102F-FB7F-478D-25FCB6784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1178" y="1593248"/>
            <a:ext cx="4757955" cy="39819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C345FE3-B0C3-F292-759C-A6CA95244A5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491178" y="1245143"/>
            <a:ext cx="4757955" cy="398197"/>
          </a:xfrm>
        </p:spPr>
        <p:txBody>
          <a:bodyPr anchor="b"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1520E19-E762-713C-5741-6A87FD1666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5D523EFD-6CD9-498E-11A4-82B36FBC547E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491178" y="2127332"/>
            <a:ext cx="4757955" cy="398197"/>
          </a:xfrm>
        </p:spPr>
        <p:txBody>
          <a:bodyPr anchor="b"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C2DA9EF-AC8A-F02F-C2C9-88C4944DE5BD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1491178" y="2475437"/>
            <a:ext cx="4757955" cy="39819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BD84287B-7747-1899-BA22-C3A15D04FC77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1491178" y="3357626"/>
            <a:ext cx="4757955" cy="39819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311FCFF-D1E0-9ADB-5786-DB787A8715F3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1491178" y="3009521"/>
            <a:ext cx="4757955" cy="398197"/>
          </a:xfrm>
        </p:spPr>
        <p:txBody>
          <a:bodyPr anchor="b"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FEDB3D2-938F-C8F7-D891-891E2D43B7B2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1491178" y="4239815"/>
            <a:ext cx="4757955" cy="39819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F8E0CC2-C904-3931-3E7D-1D15C35F6E51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1491178" y="3891711"/>
            <a:ext cx="4757955" cy="398197"/>
          </a:xfrm>
        </p:spPr>
        <p:txBody>
          <a:bodyPr anchor="b"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1511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485C855-1CF0-E701-30AC-F2CFBF0A9F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9" name="Freeform 329">
            <a:extLst>
              <a:ext uri="{FF2B5EF4-FFF2-40B4-BE49-F238E27FC236}">
                <a16:creationId xmlns:a16="http://schemas.microsoft.com/office/drawing/2014/main" id="{FB346C95-B5DB-DDB8-C603-EAFB51C2ABB6}"/>
              </a:ext>
            </a:extLst>
          </p:cNvPr>
          <p:cNvSpPr>
            <a:spLocks/>
          </p:cNvSpPr>
          <p:nvPr userDrawn="1"/>
        </p:nvSpPr>
        <p:spPr bwMode="auto">
          <a:xfrm>
            <a:off x="2047639" y="-154093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11" name="Freeform 220">
            <a:extLst>
              <a:ext uri="{FF2B5EF4-FFF2-40B4-BE49-F238E27FC236}">
                <a16:creationId xmlns:a16="http://schemas.microsoft.com/office/drawing/2014/main" id="{E5CD35FF-77DB-6824-9B0B-37629BF5BE31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202241" y="1479304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D6F35635-2CE1-6763-EDB6-DAA2AABB13F3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3" name="Rectángulo: esquinas redondeadas 12">
              <a:extLst>
                <a:ext uri="{FF2B5EF4-FFF2-40B4-BE49-F238E27FC236}">
                  <a16:creationId xmlns:a16="http://schemas.microsoft.com/office/drawing/2014/main" id="{2662E079-0C44-1993-CBB3-518C68CC4E87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FDB80432-FFE0-7959-DF20-7D8D0A88CB9C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1C76BAE8-D06D-79DD-F7E0-C0C20BB12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5803" y="1721060"/>
            <a:ext cx="3962400" cy="1327160"/>
          </a:xfr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F2EB6B-DB6C-66C5-1F31-C439523CD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5803" y="2914092"/>
            <a:ext cx="3962400" cy="42987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095843F3-6B6C-C9D5-876C-88E40AAA3ADC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545243" y="2230162"/>
            <a:ext cx="1380837" cy="722587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2812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te and six column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572FDC6-F5F5-8605-6B0F-4BE5F6E00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9" name="Freeform 329">
            <a:extLst>
              <a:ext uri="{FF2B5EF4-FFF2-40B4-BE49-F238E27FC236}">
                <a16:creationId xmlns:a16="http://schemas.microsoft.com/office/drawing/2014/main" id="{E5E80744-99A1-A781-451B-36396213FDEC}"/>
              </a:ext>
            </a:extLst>
          </p:cNvPr>
          <p:cNvSpPr>
            <a:spLocks/>
          </p:cNvSpPr>
          <p:nvPr userDrawn="1"/>
        </p:nvSpPr>
        <p:spPr bwMode="auto">
          <a:xfrm>
            <a:off x="7993546" y="2273395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1" name="Freeform 220">
            <a:extLst>
              <a:ext uri="{FF2B5EF4-FFF2-40B4-BE49-F238E27FC236}">
                <a16:creationId xmlns:a16="http://schemas.microsoft.com/office/drawing/2014/main" id="{B0993B08-4CD4-70CA-AFD1-88BEDF4F14F1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919810" y="-132059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42A7557-576A-930F-B6B5-FE146D99A6F5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1113A76B-9CCC-172B-F1BF-CD8ABB7518B0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26CB2B82-FCEA-7FBD-F302-CC402C77E281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44EB6436-7B2F-4CF4-A7B3-637707BBD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6246" y="2327325"/>
            <a:ext cx="2211091" cy="50557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B9F2CB4-854C-4A2D-8E5A-AE2CAEDF36C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11807" y="1981998"/>
            <a:ext cx="2211091" cy="386928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8850D3-B5E3-120F-0AE3-E6E1C82131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9B24D4A-24D4-4C19-B8E4-B7B34D055A22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5992098" y="1981998"/>
            <a:ext cx="2156750" cy="386928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D50625D-D1D2-4BED-A57E-AF2558964A5D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992100" y="2327324"/>
            <a:ext cx="2159739" cy="505571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E24B2DD1-582E-877A-9D6B-9C053362FCD0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1031516" y="2327325"/>
            <a:ext cx="2212240" cy="50557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035E0F6A-A268-5535-7EEE-3B0A64853FF8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1031516" y="1979221"/>
            <a:ext cx="2211091" cy="392482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4" name="Text Placeholder 2">
            <a:extLst>
              <a:ext uri="{FF2B5EF4-FFF2-40B4-BE49-F238E27FC236}">
                <a16:creationId xmlns:a16="http://schemas.microsoft.com/office/drawing/2014/main" id="{9E870BDF-2E51-2ED6-A6D3-EEB166F48BD0}"/>
              </a:ext>
            </a:extLst>
          </p:cNvPr>
          <p:cNvSpPr>
            <a:spLocks noGrp="1"/>
          </p:cNvSpPr>
          <p:nvPr>
            <p:ph type="body" idx="25"/>
          </p:nvPr>
        </p:nvSpPr>
        <p:spPr>
          <a:xfrm>
            <a:off x="3511993" y="3809637"/>
            <a:ext cx="2210720" cy="511124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5" name="Text Placeholder 2">
            <a:extLst>
              <a:ext uri="{FF2B5EF4-FFF2-40B4-BE49-F238E27FC236}">
                <a16:creationId xmlns:a16="http://schemas.microsoft.com/office/drawing/2014/main" id="{5452AA52-994E-768E-A2D7-1E10BFD8A455}"/>
              </a:ext>
            </a:extLst>
          </p:cNvPr>
          <p:cNvSpPr>
            <a:spLocks noGrp="1"/>
          </p:cNvSpPr>
          <p:nvPr>
            <p:ph type="body" idx="26"/>
          </p:nvPr>
        </p:nvSpPr>
        <p:spPr>
          <a:xfrm>
            <a:off x="3516246" y="3461533"/>
            <a:ext cx="2211091" cy="386928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Text Placeholder 2">
            <a:extLst>
              <a:ext uri="{FF2B5EF4-FFF2-40B4-BE49-F238E27FC236}">
                <a16:creationId xmlns:a16="http://schemas.microsoft.com/office/drawing/2014/main" id="{5CB33AD6-6360-3838-C72D-2F42DB8F143F}"/>
              </a:ext>
            </a:extLst>
          </p:cNvPr>
          <p:cNvSpPr>
            <a:spLocks noGrp="1"/>
          </p:cNvSpPr>
          <p:nvPr>
            <p:ph type="body" idx="27"/>
          </p:nvPr>
        </p:nvSpPr>
        <p:spPr>
          <a:xfrm>
            <a:off x="5992098" y="3461533"/>
            <a:ext cx="2156750" cy="386928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7" name="Text Placeholder 2">
            <a:extLst>
              <a:ext uri="{FF2B5EF4-FFF2-40B4-BE49-F238E27FC236}">
                <a16:creationId xmlns:a16="http://schemas.microsoft.com/office/drawing/2014/main" id="{74D574C4-11FB-3AF2-B5C4-0D486EA2AE44}"/>
              </a:ext>
            </a:extLst>
          </p:cNvPr>
          <p:cNvSpPr>
            <a:spLocks noGrp="1"/>
          </p:cNvSpPr>
          <p:nvPr>
            <p:ph type="body" idx="28"/>
          </p:nvPr>
        </p:nvSpPr>
        <p:spPr>
          <a:xfrm>
            <a:off x="5992098" y="3809636"/>
            <a:ext cx="2159741" cy="511125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8" name="Text Placeholder 2">
            <a:extLst>
              <a:ext uri="{FF2B5EF4-FFF2-40B4-BE49-F238E27FC236}">
                <a16:creationId xmlns:a16="http://schemas.microsoft.com/office/drawing/2014/main" id="{7902EB17-4D85-E150-D09E-38904AA5EFC2}"/>
              </a:ext>
            </a:extLst>
          </p:cNvPr>
          <p:cNvSpPr>
            <a:spLocks noGrp="1"/>
          </p:cNvSpPr>
          <p:nvPr>
            <p:ph type="body" idx="29"/>
          </p:nvPr>
        </p:nvSpPr>
        <p:spPr>
          <a:xfrm>
            <a:off x="1031518" y="3809637"/>
            <a:ext cx="2211090" cy="511124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9" name="Text Placeholder 2">
            <a:extLst>
              <a:ext uri="{FF2B5EF4-FFF2-40B4-BE49-F238E27FC236}">
                <a16:creationId xmlns:a16="http://schemas.microsoft.com/office/drawing/2014/main" id="{E239E469-A447-CDCA-C681-28B5011B16CA}"/>
              </a:ext>
            </a:extLst>
          </p:cNvPr>
          <p:cNvSpPr>
            <a:spLocks noGrp="1"/>
          </p:cNvSpPr>
          <p:nvPr>
            <p:ph type="body" idx="30"/>
          </p:nvPr>
        </p:nvSpPr>
        <p:spPr>
          <a:xfrm>
            <a:off x="1031516" y="3461533"/>
            <a:ext cx="2211091" cy="392482"/>
          </a:xfrm>
        </p:spPr>
        <p:txBody>
          <a:bodyPr>
            <a:noAutofit/>
          </a:bodyPr>
          <a:lstStyle>
            <a:lvl1pPr marL="0" indent="0" algn="l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0838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843DFDB-774C-A2D7-3AB6-CE2EDA45C3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5" name="Freeform 233">
            <a:extLst>
              <a:ext uri="{FF2B5EF4-FFF2-40B4-BE49-F238E27FC236}">
                <a16:creationId xmlns:a16="http://schemas.microsoft.com/office/drawing/2014/main" id="{D9A89C99-5E2F-A145-207C-1D4163601D73}"/>
              </a:ext>
            </a:extLst>
          </p:cNvPr>
          <p:cNvSpPr>
            <a:spLocks/>
          </p:cNvSpPr>
          <p:nvPr userDrawn="1"/>
        </p:nvSpPr>
        <p:spPr bwMode="auto">
          <a:xfrm>
            <a:off x="-609965" y="2547414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11" name="Freeform 329">
            <a:extLst>
              <a:ext uri="{FF2B5EF4-FFF2-40B4-BE49-F238E27FC236}">
                <a16:creationId xmlns:a16="http://schemas.microsoft.com/office/drawing/2014/main" id="{DFB07863-871B-BCAB-9393-AC5D3AEF4426}"/>
              </a:ext>
            </a:extLst>
          </p:cNvPr>
          <p:cNvSpPr>
            <a:spLocks/>
          </p:cNvSpPr>
          <p:nvPr userDrawn="1"/>
        </p:nvSpPr>
        <p:spPr bwMode="auto">
          <a:xfrm>
            <a:off x="7998784" y="2276056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12" name="Freeform 220">
            <a:extLst>
              <a:ext uri="{FF2B5EF4-FFF2-40B4-BE49-F238E27FC236}">
                <a16:creationId xmlns:a16="http://schemas.microsoft.com/office/drawing/2014/main" id="{28EE5968-DDB9-D789-FF3E-6EF6AF7B69EE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1919810" y="-132059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1089E59D-B444-99E3-EDFC-23595B53E84F}"/>
              </a:ext>
            </a:extLst>
          </p:cNvPr>
          <p:cNvSpPr/>
          <p:nvPr userDrawn="1"/>
        </p:nvSpPr>
        <p:spPr>
          <a:xfrm>
            <a:off x="402779" y="408559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9C80A07-ED75-B654-F721-42D9196C5F8E}"/>
              </a:ext>
            </a:extLst>
          </p:cNvPr>
          <p:cNvGrpSpPr/>
          <p:nvPr userDrawn="1"/>
        </p:nvGrpSpPr>
        <p:grpSpPr>
          <a:xfrm>
            <a:off x="307869" y="205910"/>
            <a:ext cx="8548927" cy="4523344"/>
            <a:chOff x="711402" y="543517"/>
            <a:chExt cx="769965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ED034BAD-1D8A-83DA-3040-B5DB887D62B0}"/>
                </a:ext>
              </a:extLst>
            </p:cNvPr>
            <p:cNvSpPr/>
            <p:nvPr/>
          </p:nvSpPr>
          <p:spPr>
            <a:xfrm>
              <a:off x="711402" y="543517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208A3600-0508-BCD1-A123-8282D444E898}"/>
                </a:ext>
              </a:extLst>
            </p:cNvPr>
            <p:cNvCxnSpPr/>
            <p:nvPr/>
          </p:nvCxnSpPr>
          <p:spPr>
            <a:xfrm>
              <a:off x="714852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Freeform 235">
            <a:extLst>
              <a:ext uri="{FF2B5EF4-FFF2-40B4-BE49-F238E27FC236}">
                <a16:creationId xmlns:a16="http://schemas.microsoft.com/office/drawing/2014/main" id="{93D5381F-FD8E-ED7A-532C-302521DA9567}"/>
              </a:ext>
            </a:extLst>
          </p:cNvPr>
          <p:cNvSpPr>
            <a:spLocks/>
          </p:cNvSpPr>
          <p:nvPr userDrawn="1"/>
        </p:nvSpPr>
        <p:spPr bwMode="auto">
          <a:xfrm>
            <a:off x="5955937" y="-55897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00254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1E78C51-65C7-1EDB-4D15-76D209B85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4" name="Freeform 233">
            <a:extLst>
              <a:ext uri="{FF2B5EF4-FFF2-40B4-BE49-F238E27FC236}">
                <a16:creationId xmlns:a16="http://schemas.microsoft.com/office/drawing/2014/main" id="{52C7D299-01E9-4281-FFE2-73EED37401DE}"/>
              </a:ext>
            </a:extLst>
          </p:cNvPr>
          <p:cNvSpPr>
            <a:spLocks/>
          </p:cNvSpPr>
          <p:nvPr userDrawn="1"/>
        </p:nvSpPr>
        <p:spPr bwMode="auto">
          <a:xfrm>
            <a:off x="7065777" y="5039083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" name="Freeform 235">
            <a:extLst>
              <a:ext uri="{FF2B5EF4-FFF2-40B4-BE49-F238E27FC236}">
                <a16:creationId xmlns:a16="http://schemas.microsoft.com/office/drawing/2014/main" id="{5D6E6DAC-9D99-91F4-4247-FE00B0DE20E1}"/>
              </a:ext>
            </a:extLst>
          </p:cNvPr>
          <p:cNvSpPr>
            <a:spLocks/>
          </p:cNvSpPr>
          <p:nvPr userDrawn="1"/>
        </p:nvSpPr>
        <p:spPr bwMode="auto">
          <a:xfrm>
            <a:off x="4236763" y="-59751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" name="Freeform 220">
            <a:extLst>
              <a:ext uri="{FF2B5EF4-FFF2-40B4-BE49-F238E27FC236}">
                <a16:creationId xmlns:a16="http://schemas.microsoft.com/office/drawing/2014/main" id="{52F0B234-C3B1-DB25-4A99-5B8D6692902F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243290" y="4405908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DBBD95-8D2E-7A62-97CF-E412C16972CF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0CADC873-431D-8A37-09A5-5214926EBF73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D3C9132E-6B51-DC5A-35C5-21A20367A108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62168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od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03BB3D2-52C1-9491-5DCE-0DB9CA96C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8" name="Freeform 329">
            <a:extLst>
              <a:ext uri="{FF2B5EF4-FFF2-40B4-BE49-F238E27FC236}">
                <a16:creationId xmlns:a16="http://schemas.microsoft.com/office/drawing/2014/main" id="{D23DC2EC-7955-5AAF-88FF-B286E00E6047}"/>
              </a:ext>
            </a:extLst>
          </p:cNvPr>
          <p:cNvSpPr>
            <a:spLocks/>
          </p:cNvSpPr>
          <p:nvPr userDrawn="1"/>
        </p:nvSpPr>
        <p:spPr bwMode="auto">
          <a:xfrm>
            <a:off x="-581373" y="1324339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ED3C62A7-6974-9CAF-C95C-270BCF7A8F6E}"/>
              </a:ext>
            </a:extLst>
          </p:cNvPr>
          <p:cNvGrpSpPr/>
          <p:nvPr userDrawn="1"/>
        </p:nvGrpSpPr>
        <p:grpSpPr>
          <a:xfrm>
            <a:off x="8026882" y="2780626"/>
            <a:ext cx="1199268" cy="599634"/>
            <a:chOff x="5638801" y="2709863"/>
            <a:chExt cx="495300" cy="247650"/>
          </a:xfrm>
        </p:grpSpPr>
        <p:sp>
          <p:nvSpPr>
            <p:cNvPr id="10" name="Freeform 175">
              <a:extLst>
                <a:ext uri="{FF2B5EF4-FFF2-40B4-BE49-F238E27FC236}">
                  <a16:creationId xmlns:a16="http://schemas.microsoft.com/office/drawing/2014/main" id="{75DDB757-69B3-B9A5-7AD3-FFDBBCE67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1" name="Freeform 178">
              <a:extLst>
                <a:ext uri="{FF2B5EF4-FFF2-40B4-BE49-F238E27FC236}">
                  <a16:creationId xmlns:a16="http://schemas.microsoft.com/office/drawing/2014/main" id="{0E3AEA28-4543-E608-7138-208B1878A7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9B987DA-A8B9-45E2-E85C-652093C6EE4D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4" name="Rectángulo: esquinas redondeadas 13">
              <a:extLst>
                <a:ext uri="{FF2B5EF4-FFF2-40B4-BE49-F238E27FC236}">
                  <a16:creationId xmlns:a16="http://schemas.microsoft.com/office/drawing/2014/main" id="{4A2FF7E2-606E-1FAB-29EF-2EB24C62D635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5" name="Conector recto 14">
              <a:extLst>
                <a:ext uri="{FF2B5EF4-FFF2-40B4-BE49-F238E27FC236}">
                  <a16:creationId xmlns:a16="http://schemas.microsoft.com/office/drawing/2014/main" id="{37DB7D77-3D51-C0F2-2246-AD80AB8A6105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/>
          <a:lstStyle>
            <a:lvl1pPr algn="ctr">
              <a:defRPr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946485"/>
            <a:ext cx="7696200" cy="2034021"/>
          </a:xfrm>
        </p:spPr>
        <p:txBody>
          <a:bodyPr>
            <a:noAutofit/>
          </a:bodyPr>
          <a:lstStyle>
            <a:lvl1pPr marL="0" indent="0" algn="l">
              <a:buNone/>
              <a:tabLst>
                <a:tab pos="2335213" algn="l"/>
              </a:tabLst>
              <a:defRPr sz="1400">
                <a:latin typeface="Candara" panose="020E0502030303020204" pitchFamily="34" charset="0"/>
              </a:defRPr>
            </a:lvl1pPr>
            <a:lvl2pPr marL="342900" indent="0" algn="l">
              <a:buNone/>
              <a:defRPr>
                <a:latin typeface="Candara" panose="020E0502030303020204" pitchFamily="34" charset="0"/>
              </a:defRPr>
            </a:lvl2pPr>
            <a:lvl3pPr marL="685800" indent="0" algn="l">
              <a:buNone/>
              <a:defRPr>
                <a:latin typeface="Candara" panose="020E0502030303020204" pitchFamily="34" charset="0"/>
              </a:defRPr>
            </a:lvl3pPr>
            <a:lvl4pPr marL="1028700" indent="0" algn="l">
              <a:buNone/>
              <a:defRPr>
                <a:latin typeface="Candara" panose="020E0502030303020204" pitchFamily="34" charset="0"/>
              </a:defRPr>
            </a:lvl4pPr>
            <a:lvl5pPr marL="1371600" indent="0" algn="l">
              <a:buNone/>
              <a:defRPr>
                <a:latin typeface="Candara" panose="020E0502030303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92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E069195C-32A6-B8A9-6A7A-D60B5510E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8AC5B578-9C65-DC19-CE10-E901CB124CF1}"/>
              </a:ext>
            </a:extLst>
          </p:cNvPr>
          <p:cNvGrpSpPr/>
          <p:nvPr userDrawn="1"/>
        </p:nvGrpSpPr>
        <p:grpSpPr>
          <a:xfrm>
            <a:off x="-318957" y="-319344"/>
            <a:ext cx="812385" cy="815360"/>
            <a:chOff x="2759075" y="2149476"/>
            <a:chExt cx="433388" cy="434975"/>
          </a:xfrm>
        </p:grpSpPr>
        <p:sp>
          <p:nvSpPr>
            <p:cNvPr id="3" name="Freeform 236">
              <a:extLst>
                <a:ext uri="{FF2B5EF4-FFF2-40B4-BE49-F238E27FC236}">
                  <a16:creationId xmlns:a16="http://schemas.microsoft.com/office/drawing/2014/main" id="{D118D3B1-7FB4-D52F-ECB8-12AFFC6361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9075" y="2149476"/>
              <a:ext cx="433388" cy="434975"/>
            </a:xfrm>
            <a:custGeom>
              <a:avLst/>
              <a:gdLst>
                <a:gd name="T0" fmla="*/ 0 w 738"/>
                <a:gd name="T1" fmla="*/ 369 h 738"/>
                <a:gd name="T2" fmla="*/ 369 w 738"/>
                <a:gd name="T3" fmla="*/ 0 h 738"/>
                <a:gd name="T4" fmla="*/ 738 w 738"/>
                <a:gd name="T5" fmla="*/ 369 h 738"/>
                <a:gd name="T6" fmla="*/ 369 w 738"/>
                <a:gd name="T7" fmla="*/ 738 h 738"/>
                <a:gd name="T8" fmla="*/ 0 w 738"/>
                <a:gd name="T9" fmla="*/ 369 h 738"/>
                <a:gd name="T10" fmla="*/ 108 w 738"/>
                <a:gd name="T11" fmla="*/ 369 h 738"/>
                <a:gd name="T12" fmla="*/ 369 w 738"/>
                <a:gd name="T13" fmla="*/ 629 h 738"/>
                <a:gd name="T14" fmla="*/ 630 w 738"/>
                <a:gd name="T15" fmla="*/ 369 h 738"/>
                <a:gd name="T16" fmla="*/ 369 w 738"/>
                <a:gd name="T17" fmla="*/ 108 h 738"/>
                <a:gd name="T18" fmla="*/ 108 w 738"/>
                <a:gd name="T19" fmla="*/ 369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8" h="738">
                  <a:moveTo>
                    <a:pt x="0" y="369"/>
                  </a:moveTo>
                  <a:cubicBezTo>
                    <a:pt x="0" y="165"/>
                    <a:pt x="165" y="0"/>
                    <a:pt x="369" y="0"/>
                  </a:cubicBezTo>
                  <a:cubicBezTo>
                    <a:pt x="572" y="0"/>
                    <a:pt x="738" y="165"/>
                    <a:pt x="738" y="369"/>
                  </a:cubicBezTo>
                  <a:cubicBezTo>
                    <a:pt x="738" y="572"/>
                    <a:pt x="572" y="738"/>
                    <a:pt x="369" y="738"/>
                  </a:cubicBezTo>
                  <a:cubicBezTo>
                    <a:pt x="165" y="738"/>
                    <a:pt x="0" y="572"/>
                    <a:pt x="0" y="369"/>
                  </a:cubicBezTo>
                  <a:close/>
                  <a:moveTo>
                    <a:pt x="108" y="369"/>
                  </a:moveTo>
                  <a:cubicBezTo>
                    <a:pt x="108" y="513"/>
                    <a:pt x="225" y="629"/>
                    <a:pt x="369" y="629"/>
                  </a:cubicBezTo>
                  <a:cubicBezTo>
                    <a:pt x="513" y="629"/>
                    <a:pt x="630" y="513"/>
                    <a:pt x="630" y="369"/>
                  </a:cubicBezTo>
                  <a:cubicBezTo>
                    <a:pt x="630" y="224"/>
                    <a:pt x="513" y="108"/>
                    <a:pt x="369" y="108"/>
                  </a:cubicBezTo>
                  <a:cubicBezTo>
                    <a:pt x="225" y="108"/>
                    <a:pt x="108" y="224"/>
                    <a:pt x="108" y="369"/>
                  </a:cubicBezTo>
                  <a:close/>
                </a:path>
              </a:pathLst>
            </a:custGeom>
            <a:solidFill>
              <a:schemeClr val="accent2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4" name="Freeform 230">
              <a:extLst>
                <a:ext uri="{FF2B5EF4-FFF2-40B4-BE49-F238E27FC236}">
                  <a16:creationId xmlns:a16="http://schemas.microsoft.com/office/drawing/2014/main" id="{EC69C536-7C11-993B-C77E-39E5DF243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876" y="2328863"/>
              <a:ext cx="128588" cy="130175"/>
            </a:xfrm>
            <a:custGeom>
              <a:avLst/>
              <a:gdLst>
                <a:gd name="T0" fmla="*/ 173 w 220"/>
                <a:gd name="T1" fmla="*/ 35 h 221"/>
                <a:gd name="T2" fmla="*/ 185 w 220"/>
                <a:gd name="T3" fmla="*/ 174 h 221"/>
                <a:gd name="T4" fmla="*/ 46 w 220"/>
                <a:gd name="T5" fmla="*/ 185 h 221"/>
                <a:gd name="T6" fmla="*/ 35 w 220"/>
                <a:gd name="T7" fmla="*/ 47 h 221"/>
                <a:gd name="T8" fmla="*/ 173 w 220"/>
                <a:gd name="T9" fmla="*/ 35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221">
                  <a:moveTo>
                    <a:pt x="173" y="35"/>
                  </a:moveTo>
                  <a:cubicBezTo>
                    <a:pt x="215" y="71"/>
                    <a:pt x="220" y="133"/>
                    <a:pt x="185" y="174"/>
                  </a:cubicBezTo>
                  <a:cubicBezTo>
                    <a:pt x="150" y="216"/>
                    <a:pt x="87" y="221"/>
                    <a:pt x="46" y="185"/>
                  </a:cubicBezTo>
                  <a:cubicBezTo>
                    <a:pt x="5" y="150"/>
                    <a:pt x="0" y="88"/>
                    <a:pt x="35" y="47"/>
                  </a:cubicBezTo>
                  <a:cubicBezTo>
                    <a:pt x="70" y="5"/>
                    <a:pt x="132" y="0"/>
                    <a:pt x="173" y="35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5" name="Freeform 220">
            <a:extLst>
              <a:ext uri="{FF2B5EF4-FFF2-40B4-BE49-F238E27FC236}">
                <a16:creationId xmlns:a16="http://schemas.microsoft.com/office/drawing/2014/main" id="{A523B018-3EB9-B3AB-E311-6069BF0A7327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8653558" y="1434665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E2601FC-2D04-BC28-8A5A-808E347DCF1A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9" name="Rectángulo: esquinas redondeadas 8">
              <a:extLst>
                <a:ext uri="{FF2B5EF4-FFF2-40B4-BE49-F238E27FC236}">
                  <a16:creationId xmlns:a16="http://schemas.microsoft.com/office/drawing/2014/main" id="{923D1646-97F4-2F2E-2D26-09C2945E3F3E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10" name="Conector recto 9">
              <a:extLst>
                <a:ext uri="{FF2B5EF4-FFF2-40B4-BE49-F238E27FC236}">
                  <a16:creationId xmlns:a16="http://schemas.microsoft.com/office/drawing/2014/main" id="{08A3CD22-0EB0-677B-F3A2-4562A19B6BBF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EB61C7D-7290-AF2C-F2B8-B37E68BB2AC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96340" y="3153493"/>
            <a:ext cx="3253502" cy="47500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E7187E3-3A2B-6DD3-D916-DE0D884CD71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196340" y="2747010"/>
            <a:ext cx="3253502" cy="395082"/>
          </a:xfrm>
        </p:spPr>
        <p:txBody>
          <a:bodyPr anchor="b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90B76A2-9E01-03E3-53E7-1DAFAF070B74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700182" y="3148187"/>
            <a:ext cx="3253502" cy="475008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E7B32BB-BE3D-B0CA-248A-0DE194B1C15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700182" y="2741704"/>
            <a:ext cx="3253502" cy="395082"/>
          </a:xfrm>
        </p:spPr>
        <p:txBody>
          <a:bodyPr anchor="b">
            <a:noAutofit/>
          </a:bodyPr>
          <a:lstStyle>
            <a:lvl1pPr marL="0" indent="0" algn="ctr">
              <a:buNone/>
              <a:defRPr sz="23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9A1A716-B4DE-A740-0591-00AAA2C838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29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BFCD41F-BF1D-384F-680A-0B312130F2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9591ACFD-B26E-3403-21F2-BEBEF0F653E7}"/>
              </a:ext>
            </a:extLst>
          </p:cNvPr>
          <p:cNvGrpSpPr/>
          <p:nvPr userDrawn="1"/>
        </p:nvGrpSpPr>
        <p:grpSpPr>
          <a:xfrm>
            <a:off x="8982561" y="1860186"/>
            <a:ext cx="812385" cy="815360"/>
            <a:chOff x="2759075" y="2149476"/>
            <a:chExt cx="433388" cy="434975"/>
          </a:xfrm>
        </p:grpSpPr>
        <p:sp>
          <p:nvSpPr>
            <p:cNvPr id="10" name="Freeform 236">
              <a:extLst>
                <a:ext uri="{FF2B5EF4-FFF2-40B4-BE49-F238E27FC236}">
                  <a16:creationId xmlns:a16="http://schemas.microsoft.com/office/drawing/2014/main" id="{1335EDD7-F86C-6BA2-9037-AADFDF3FA4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9075" y="2149476"/>
              <a:ext cx="433388" cy="434975"/>
            </a:xfrm>
            <a:custGeom>
              <a:avLst/>
              <a:gdLst>
                <a:gd name="T0" fmla="*/ 0 w 738"/>
                <a:gd name="T1" fmla="*/ 369 h 738"/>
                <a:gd name="T2" fmla="*/ 369 w 738"/>
                <a:gd name="T3" fmla="*/ 0 h 738"/>
                <a:gd name="T4" fmla="*/ 738 w 738"/>
                <a:gd name="T5" fmla="*/ 369 h 738"/>
                <a:gd name="T6" fmla="*/ 369 w 738"/>
                <a:gd name="T7" fmla="*/ 738 h 738"/>
                <a:gd name="T8" fmla="*/ 0 w 738"/>
                <a:gd name="T9" fmla="*/ 369 h 738"/>
                <a:gd name="T10" fmla="*/ 108 w 738"/>
                <a:gd name="T11" fmla="*/ 369 h 738"/>
                <a:gd name="T12" fmla="*/ 369 w 738"/>
                <a:gd name="T13" fmla="*/ 629 h 738"/>
                <a:gd name="T14" fmla="*/ 630 w 738"/>
                <a:gd name="T15" fmla="*/ 369 h 738"/>
                <a:gd name="T16" fmla="*/ 369 w 738"/>
                <a:gd name="T17" fmla="*/ 108 h 738"/>
                <a:gd name="T18" fmla="*/ 108 w 738"/>
                <a:gd name="T19" fmla="*/ 369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8" h="738">
                  <a:moveTo>
                    <a:pt x="0" y="369"/>
                  </a:moveTo>
                  <a:cubicBezTo>
                    <a:pt x="0" y="165"/>
                    <a:pt x="165" y="0"/>
                    <a:pt x="369" y="0"/>
                  </a:cubicBezTo>
                  <a:cubicBezTo>
                    <a:pt x="572" y="0"/>
                    <a:pt x="738" y="165"/>
                    <a:pt x="738" y="369"/>
                  </a:cubicBezTo>
                  <a:cubicBezTo>
                    <a:pt x="738" y="572"/>
                    <a:pt x="572" y="738"/>
                    <a:pt x="369" y="738"/>
                  </a:cubicBezTo>
                  <a:cubicBezTo>
                    <a:pt x="165" y="738"/>
                    <a:pt x="0" y="572"/>
                    <a:pt x="0" y="369"/>
                  </a:cubicBezTo>
                  <a:close/>
                  <a:moveTo>
                    <a:pt x="108" y="369"/>
                  </a:moveTo>
                  <a:cubicBezTo>
                    <a:pt x="108" y="513"/>
                    <a:pt x="225" y="629"/>
                    <a:pt x="369" y="629"/>
                  </a:cubicBezTo>
                  <a:cubicBezTo>
                    <a:pt x="513" y="629"/>
                    <a:pt x="630" y="513"/>
                    <a:pt x="630" y="369"/>
                  </a:cubicBezTo>
                  <a:cubicBezTo>
                    <a:pt x="630" y="224"/>
                    <a:pt x="513" y="108"/>
                    <a:pt x="369" y="108"/>
                  </a:cubicBezTo>
                  <a:cubicBezTo>
                    <a:pt x="225" y="108"/>
                    <a:pt x="108" y="224"/>
                    <a:pt x="108" y="369"/>
                  </a:cubicBezTo>
                  <a:close/>
                </a:path>
              </a:pathLst>
            </a:custGeom>
            <a:solidFill>
              <a:schemeClr val="accent2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12" name="Freeform 230">
              <a:extLst>
                <a:ext uri="{FF2B5EF4-FFF2-40B4-BE49-F238E27FC236}">
                  <a16:creationId xmlns:a16="http://schemas.microsoft.com/office/drawing/2014/main" id="{7AB8AD97-3F99-0752-E9CF-5B14B82134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876" y="2328863"/>
              <a:ext cx="128588" cy="130175"/>
            </a:xfrm>
            <a:custGeom>
              <a:avLst/>
              <a:gdLst>
                <a:gd name="T0" fmla="*/ 173 w 220"/>
                <a:gd name="T1" fmla="*/ 35 h 221"/>
                <a:gd name="T2" fmla="*/ 185 w 220"/>
                <a:gd name="T3" fmla="*/ 174 h 221"/>
                <a:gd name="T4" fmla="*/ 46 w 220"/>
                <a:gd name="T5" fmla="*/ 185 h 221"/>
                <a:gd name="T6" fmla="*/ 35 w 220"/>
                <a:gd name="T7" fmla="*/ 47 h 221"/>
                <a:gd name="T8" fmla="*/ 173 w 220"/>
                <a:gd name="T9" fmla="*/ 35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221">
                  <a:moveTo>
                    <a:pt x="173" y="35"/>
                  </a:moveTo>
                  <a:cubicBezTo>
                    <a:pt x="215" y="71"/>
                    <a:pt x="220" y="133"/>
                    <a:pt x="185" y="174"/>
                  </a:cubicBezTo>
                  <a:cubicBezTo>
                    <a:pt x="150" y="216"/>
                    <a:pt x="87" y="221"/>
                    <a:pt x="46" y="185"/>
                  </a:cubicBezTo>
                  <a:cubicBezTo>
                    <a:pt x="5" y="150"/>
                    <a:pt x="0" y="88"/>
                    <a:pt x="35" y="47"/>
                  </a:cubicBezTo>
                  <a:cubicBezTo>
                    <a:pt x="70" y="5"/>
                    <a:pt x="132" y="0"/>
                    <a:pt x="173" y="35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13" name="Freeform 220">
            <a:extLst>
              <a:ext uri="{FF2B5EF4-FFF2-40B4-BE49-F238E27FC236}">
                <a16:creationId xmlns:a16="http://schemas.microsoft.com/office/drawing/2014/main" id="{5E5A2BD9-A255-23CC-0946-DC680109E106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254725" y="1702867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21051C5-6BF1-7E58-5162-006104AE3AAE}"/>
              </a:ext>
            </a:extLst>
          </p:cNvPr>
          <p:cNvGrpSpPr/>
          <p:nvPr userDrawn="1"/>
        </p:nvGrpSpPr>
        <p:grpSpPr>
          <a:xfrm>
            <a:off x="299452" y="310078"/>
            <a:ext cx="8545096" cy="4523344"/>
            <a:chOff x="723900" y="552450"/>
            <a:chExt cx="769620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1DB57403-D33D-7FD5-1272-4AFF15A40387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6026A10C-37CC-33E2-FF5F-8AFFA4EC64D8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9C38E3CB-3CD2-D956-330A-3C426A5CF2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68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column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17FAC7B-CC07-86DF-BBFF-56CF401844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23" name="Freeform 233">
            <a:extLst>
              <a:ext uri="{FF2B5EF4-FFF2-40B4-BE49-F238E27FC236}">
                <a16:creationId xmlns:a16="http://schemas.microsoft.com/office/drawing/2014/main" id="{A5533A0A-90B0-5788-574D-CBADABC4F14D}"/>
              </a:ext>
            </a:extLst>
          </p:cNvPr>
          <p:cNvSpPr>
            <a:spLocks/>
          </p:cNvSpPr>
          <p:nvPr userDrawn="1"/>
        </p:nvSpPr>
        <p:spPr bwMode="auto">
          <a:xfrm>
            <a:off x="8313354" y="415182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4" name="Freeform 329">
            <a:extLst>
              <a:ext uri="{FF2B5EF4-FFF2-40B4-BE49-F238E27FC236}">
                <a16:creationId xmlns:a16="http://schemas.microsoft.com/office/drawing/2014/main" id="{A4927E1B-6DAD-9A91-222E-D0EF7770C880}"/>
              </a:ext>
            </a:extLst>
          </p:cNvPr>
          <p:cNvSpPr>
            <a:spLocks/>
          </p:cNvSpPr>
          <p:nvPr userDrawn="1"/>
        </p:nvSpPr>
        <p:spPr bwMode="auto">
          <a:xfrm>
            <a:off x="-336312" y="-82796"/>
            <a:ext cx="1145216" cy="751548"/>
          </a:xfrm>
          <a:custGeom>
            <a:avLst/>
            <a:gdLst>
              <a:gd name="T0" fmla="*/ 187 w 691"/>
              <a:gd name="T1" fmla="*/ 48 h 453"/>
              <a:gd name="T2" fmla="*/ 332 w 691"/>
              <a:gd name="T3" fmla="*/ 8 h 453"/>
              <a:gd name="T4" fmla="*/ 689 w 691"/>
              <a:gd name="T5" fmla="*/ 335 h 453"/>
              <a:gd name="T6" fmla="*/ 603 w 691"/>
              <a:gd name="T7" fmla="*/ 428 h 453"/>
              <a:gd name="T8" fmla="*/ 509 w 691"/>
              <a:gd name="T9" fmla="*/ 343 h 453"/>
              <a:gd name="T10" fmla="*/ 340 w 691"/>
              <a:gd name="T11" fmla="*/ 188 h 453"/>
              <a:gd name="T12" fmla="*/ 228 w 691"/>
              <a:gd name="T13" fmla="*/ 240 h 453"/>
              <a:gd name="T14" fmla="*/ 185 w 691"/>
              <a:gd name="T15" fmla="*/ 357 h 453"/>
              <a:gd name="T16" fmla="*/ 99 w 691"/>
              <a:gd name="T17" fmla="*/ 451 h 453"/>
              <a:gd name="T18" fmla="*/ 6 w 691"/>
              <a:gd name="T19" fmla="*/ 365 h 453"/>
              <a:gd name="T20" fmla="*/ 187 w 691"/>
              <a:gd name="T21" fmla="*/ 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91" h="453">
                <a:moveTo>
                  <a:pt x="187" y="48"/>
                </a:moveTo>
                <a:cubicBezTo>
                  <a:pt x="230" y="25"/>
                  <a:pt x="280" y="11"/>
                  <a:pt x="332" y="8"/>
                </a:cubicBezTo>
                <a:cubicBezTo>
                  <a:pt x="520" y="0"/>
                  <a:pt x="680" y="146"/>
                  <a:pt x="689" y="335"/>
                </a:cubicBezTo>
                <a:cubicBezTo>
                  <a:pt x="691" y="384"/>
                  <a:pt x="652" y="426"/>
                  <a:pt x="603" y="428"/>
                </a:cubicBezTo>
                <a:cubicBezTo>
                  <a:pt x="553" y="431"/>
                  <a:pt x="511" y="392"/>
                  <a:pt x="509" y="343"/>
                </a:cubicBezTo>
                <a:cubicBezTo>
                  <a:pt x="505" y="253"/>
                  <a:pt x="429" y="184"/>
                  <a:pt x="340" y="188"/>
                </a:cubicBezTo>
                <a:cubicBezTo>
                  <a:pt x="297" y="190"/>
                  <a:pt x="257" y="208"/>
                  <a:pt x="228" y="240"/>
                </a:cubicBezTo>
                <a:cubicBezTo>
                  <a:pt x="198" y="272"/>
                  <a:pt x="183" y="314"/>
                  <a:pt x="185" y="357"/>
                </a:cubicBezTo>
                <a:cubicBezTo>
                  <a:pt x="187" y="407"/>
                  <a:pt x="149" y="448"/>
                  <a:pt x="99" y="451"/>
                </a:cubicBezTo>
                <a:cubicBezTo>
                  <a:pt x="50" y="453"/>
                  <a:pt x="8" y="414"/>
                  <a:pt x="6" y="365"/>
                </a:cubicBezTo>
                <a:cubicBezTo>
                  <a:pt x="0" y="229"/>
                  <a:pt x="74" y="108"/>
                  <a:pt x="187" y="48"/>
                </a:cubicBez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2AED0AEE-C2DE-CBB3-8DA8-777F3558EDEB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19" name="Rectángulo: esquinas redondeadas 18">
              <a:extLst>
                <a:ext uri="{FF2B5EF4-FFF2-40B4-BE49-F238E27FC236}">
                  <a16:creationId xmlns:a16="http://schemas.microsoft.com/office/drawing/2014/main" id="{64955722-9561-363B-B961-A501CE7426DA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3E542650-A203-5AC9-6A85-5D4D414D6B31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BF932CF-1609-2457-E2B6-8522FDD5DFB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920975" y="1624255"/>
            <a:ext cx="4129454" cy="219888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1674055-6D5B-F432-A13B-57B7BD9BE4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3900" y="589879"/>
            <a:ext cx="7696200" cy="367298"/>
          </a:xfrm>
        </p:spPr>
        <p:txBody>
          <a:bodyPr>
            <a:noAutofit/>
          </a:bodyPr>
          <a:lstStyle>
            <a:lvl1pPr algn="ctr">
              <a:defRPr sz="3000" b="1">
                <a:latin typeface="+mj-lt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93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i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E05EF661-8672-7823-0C66-6941C18F92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52B71456-9946-FD31-62AF-3DF51B945228}"/>
              </a:ext>
            </a:extLst>
          </p:cNvPr>
          <p:cNvGrpSpPr/>
          <p:nvPr userDrawn="1"/>
        </p:nvGrpSpPr>
        <p:grpSpPr>
          <a:xfrm>
            <a:off x="299451" y="310078"/>
            <a:ext cx="8545096" cy="4523344"/>
            <a:chOff x="723900" y="552450"/>
            <a:chExt cx="7696200" cy="4038600"/>
          </a:xfrm>
        </p:grpSpPr>
        <p:sp>
          <p:nvSpPr>
            <p:cNvPr id="4" name="Rectángulo: esquinas redondeadas 3">
              <a:extLst>
                <a:ext uri="{FF2B5EF4-FFF2-40B4-BE49-F238E27FC236}">
                  <a16:creationId xmlns:a16="http://schemas.microsoft.com/office/drawing/2014/main" id="{4990EF35-6CE1-790D-E1B0-7BFAE1AF15DC}"/>
                </a:ext>
              </a:extLst>
            </p:cNvPr>
            <p:cNvSpPr/>
            <p:nvPr/>
          </p:nvSpPr>
          <p:spPr>
            <a:xfrm>
              <a:off x="723900" y="552450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FFBA44A1-F3DE-23C9-5423-0BDC27D84206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D809043F-2CB1-4697-ADC0-1A4B5CEE0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43260"/>
            <a:ext cx="7886700" cy="2656981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4604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nd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843DFDB-774C-A2D7-3AB6-CE2EDA45C3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1089E59D-B444-99E3-EDFC-23595B53E84F}"/>
              </a:ext>
            </a:extLst>
          </p:cNvPr>
          <p:cNvSpPr/>
          <p:nvPr userDrawn="1"/>
        </p:nvSpPr>
        <p:spPr>
          <a:xfrm>
            <a:off x="402779" y="408559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9C80A07-ED75-B654-F721-42D9196C5F8E}"/>
              </a:ext>
            </a:extLst>
          </p:cNvPr>
          <p:cNvGrpSpPr/>
          <p:nvPr userDrawn="1"/>
        </p:nvGrpSpPr>
        <p:grpSpPr>
          <a:xfrm>
            <a:off x="307869" y="205910"/>
            <a:ext cx="8548927" cy="4523344"/>
            <a:chOff x="711402" y="543517"/>
            <a:chExt cx="7699650" cy="4038600"/>
          </a:xfrm>
        </p:grpSpPr>
        <p:sp>
          <p:nvSpPr>
            <p:cNvPr id="8" name="Rectángulo: esquinas redondeadas 7">
              <a:extLst>
                <a:ext uri="{FF2B5EF4-FFF2-40B4-BE49-F238E27FC236}">
                  <a16:creationId xmlns:a16="http://schemas.microsoft.com/office/drawing/2014/main" id="{ED034BAD-1D8A-83DA-3040-B5DB887D62B0}"/>
                </a:ext>
              </a:extLst>
            </p:cNvPr>
            <p:cNvSpPr/>
            <p:nvPr/>
          </p:nvSpPr>
          <p:spPr>
            <a:xfrm>
              <a:off x="711402" y="543517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208A3600-0508-BCD1-A123-8282D444E898}"/>
                </a:ext>
              </a:extLst>
            </p:cNvPr>
            <p:cNvCxnSpPr/>
            <p:nvPr/>
          </p:nvCxnSpPr>
          <p:spPr>
            <a:xfrm>
              <a:off x="714852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Freeform 235">
            <a:extLst>
              <a:ext uri="{FF2B5EF4-FFF2-40B4-BE49-F238E27FC236}">
                <a16:creationId xmlns:a16="http://schemas.microsoft.com/office/drawing/2014/main" id="{93D5381F-FD8E-ED7A-532C-302521DA9567}"/>
              </a:ext>
            </a:extLst>
          </p:cNvPr>
          <p:cNvSpPr>
            <a:spLocks/>
          </p:cNvSpPr>
          <p:nvPr userDrawn="1"/>
        </p:nvSpPr>
        <p:spPr bwMode="auto">
          <a:xfrm>
            <a:off x="5955937" y="-55897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EE4EA-42B6-30A6-F2B6-D67D49CB9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590" y="2571672"/>
            <a:ext cx="4607446" cy="159646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2B7D23-E1BB-CBC3-D14A-004A1D698E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913590" y="1923530"/>
            <a:ext cx="4607446" cy="723354"/>
          </a:xfrm>
        </p:spPr>
        <p:txBody>
          <a:bodyPr anchor="ctr">
            <a:noAutofit/>
          </a:bodyPr>
          <a:lstStyle>
            <a:lvl1pPr marL="0" indent="0" algn="l">
              <a:buNone/>
              <a:defRPr sz="4000" b="1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3125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7B24DCD-5409-16A2-A4E6-D8C388FD89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663" y="-25831"/>
            <a:ext cx="9205992" cy="5207431"/>
          </a:xfrm>
          <a:prstGeom prst="rect">
            <a:avLst/>
          </a:prstGeom>
          <a:effectLst>
            <a:outerShdw dist="50800" sx="1000" sy="1000" algn="ctr" rotWithShape="0">
              <a:srgbClr val="000000"/>
            </a:outerShdw>
          </a:effectLst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B234BF4F-518E-DE95-2968-3DF13040CC65}"/>
              </a:ext>
            </a:extLst>
          </p:cNvPr>
          <p:cNvSpPr/>
          <p:nvPr userDrawn="1"/>
        </p:nvSpPr>
        <p:spPr>
          <a:xfrm>
            <a:off x="506099" y="517045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03CD078-C076-E827-6A6D-D2594115BA8F}"/>
              </a:ext>
            </a:extLst>
          </p:cNvPr>
          <p:cNvSpPr/>
          <p:nvPr userDrawn="1"/>
        </p:nvSpPr>
        <p:spPr>
          <a:xfrm>
            <a:off x="402779" y="408559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16755367-36C7-6F00-3FF6-DF65964F3ED8}"/>
              </a:ext>
            </a:extLst>
          </p:cNvPr>
          <p:cNvSpPr/>
          <p:nvPr userDrawn="1"/>
        </p:nvSpPr>
        <p:spPr>
          <a:xfrm>
            <a:off x="299451" y="310078"/>
            <a:ext cx="8531221" cy="4524058"/>
          </a:xfrm>
          <a:prstGeom prst="roundRect">
            <a:avLst>
              <a:gd name="adj" fmla="val 6817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37330A5E-7602-E01D-5B6B-DB5B219E47F7}"/>
              </a:ext>
            </a:extLst>
          </p:cNvPr>
          <p:cNvGrpSpPr/>
          <p:nvPr userDrawn="1"/>
        </p:nvGrpSpPr>
        <p:grpSpPr>
          <a:xfrm>
            <a:off x="285576" y="300073"/>
            <a:ext cx="8558973" cy="4523344"/>
            <a:chOff x="711402" y="543517"/>
            <a:chExt cx="7708698" cy="4038600"/>
          </a:xfrm>
        </p:grpSpPr>
        <p:sp>
          <p:nvSpPr>
            <p:cNvPr id="4" name="Rectángulo: esquinas redondeadas 3">
              <a:extLst>
                <a:ext uri="{FF2B5EF4-FFF2-40B4-BE49-F238E27FC236}">
                  <a16:creationId xmlns:a16="http://schemas.microsoft.com/office/drawing/2014/main" id="{BAB2852E-7A04-1EFA-54B0-7B7B8C9474C6}"/>
                </a:ext>
              </a:extLst>
            </p:cNvPr>
            <p:cNvSpPr/>
            <p:nvPr/>
          </p:nvSpPr>
          <p:spPr>
            <a:xfrm>
              <a:off x="711402" y="543517"/>
              <a:ext cx="7696200" cy="4038600"/>
            </a:xfrm>
            <a:prstGeom prst="roundRect">
              <a:avLst>
                <a:gd name="adj" fmla="val 6817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3C04943C-3234-0DB8-6856-4FEE6ACD23D9}"/>
                </a:ext>
              </a:extLst>
            </p:cNvPr>
            <p:cNvCxnSpPr/>
            <p:nvPr/>
          </p:nvCxnSpPr>
          <p:spPr>
            <a:xfrm>
              <a:off x="723900" y="1080005"/>
              <a:ext cx="76962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A138118C-7525-42C5-83E9-649111189F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9241" y="1965962"/>
            <a:ext cx="5925517" cy="1320255"/>
          </a:xfrm>
        </p:spPr>
        <p:txBody>
          <a:bodyPr anchor="ctr">
            <a:noAutofit/>
          </a:bodyPr>
          <a:lstStyle>
            <a:lvl1pPr algn="ctr">
              <a:defRPr sz="10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B2A1BE7-6AE5-51FA-0C68-CE4773835CC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972896" y="3019520"/>
            <a:ext cx="5198206" cy="543904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reeform 235">
            <a:extLst>
              <a:ext uri="{FF2B5EF4-FFF2-40B4-BE49-F238E27FC236}">
                <a16:creationId xmlns:a16="http://schemas.microsoft.com/office/drawing/2014/main" id="{41961478-F470-85E5-D647-A09BE58F9F43}"/>
              </a:ext>
            </a:extLst>
          </p:cNvPr>
          <p:cNvSpPr>
            <a:spLocks/>
          </p:cNvSpPr>
          <p:nvPr userDrawn="1"/>
        </p:nvSpPr>
        <p:spPr bwMode="auto">
          <a:xfrm>
            <a:off x="5955937" y="-55897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99936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61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6" r:id="rId2"/>
    <p:sldLayoutId id="2147483772" r:id="rId3"/>
    <p:sldLayoutId id="2147483760" r:id="rId4"/>
    <p:sldLayoutId id="2147483739" r:id="rId5"/>
    <p:sldLayoutId id="2147483774" r:id="rId6"/>
    <p:sldLayoutId id="2147483775" r:id="rId7"/>
    <p:sldLayoutId id="2147483776" r:id="rId8"/>
    <p:sldLayoutId id="2147483777" r:id="rId9"/>
    <p:sldLayoutId id="2147483740" r:id="rId10"/>
    <p:sldLayoutId id="2147483765" r:id="rId11"/>
    <p:sldLayoutId id="2147483778" r:id="rId12"/>
    <p:sldLayoutId id="2147483779" r:id="rId13"/>
    <p:sldLayoutId id="2147483780" r:id="rId14"/>
    <p:sldLayoutId id="2147483770" r:id="rId15"/>
    <p:sldLayoutId id="2147483773" r:id="rId16"/>
    <p:sldLayoutId id="2147483769" r:id="rId17"/>
    <p:sldLayoutId id="2147483768" r:id="rId18"/>
    <p:sldLayoutId id="2147483781" r:id="rId19"/>
    <p:sldLayoutId id="2147483771" r:id="rId20"/>
    <p:sldLayoutId id="2147483782" r:id="rId21"/>
    <p:sldLayoutId id="2147483783" r:id="rId2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o 53">
            <a:extLst>
              <a:ext uri="{FF2B5EF4-FFF2-40B4-BE49-F238E27FC236}">
                <a16:creationId xmlns:a16="http://schemas.microsoft.com/office/drawing/2014/main" id="{355239E8-34D0-11EF-B4B2-69EBF8949C7A}"/>
              </a:ext>
            </a:extLst>
          </p:cNvPr>
          <p:cNvGrpSpPr/>
          <p:nvPr/>
        </p:nvGrpSpPr>
        <p:grpSpPr>
          <a:xfrm>
            <a:off x="1418887" y="-92684"/>
            <a:ext cx="1199268" cy="599634"/>
            <a:chOff x="5638801" y="2709863"/>
            <a:chExt cx="495300" cy="247650"/>
          </a:xfrm>
        </p:grpSpPr>
        <p:sp>
          <p:nvSpPr>
            <p:cNvPr id="55" name="Freeform 175">
              <a:extLst>
                <a:ext uri="{FF2B5EF4-FFF2-40B4-BE49-F238E27FC236}">
                  <a16:creationId xmlns:a16="http://schemas.microsoft.com/office/drawing/2014/main" id="{4E092CCA-A0E6-A590-E1D2-66ACE39B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58" name="Freeform 178">
              <a:extLst>
                <a:ext uri="{FF2B5EF4-FFF2-40B4-BE49-F238E27FC236}">
                  <a16:creationId xmlns:a16="http://schemas.microsoft.com/office/drawing/2014/main" id="{73E5C0FD-947B-6EB6-8B6D-8AE6C32A2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34BEBE0-30E7-49E4-A816-DCA7EB661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dirty="0"/>
              <a:t>Estructura básica de C#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00CBEA-0FC4-4517-9DF7-3E1CB1F776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ource Sans Pro" panose="020B0503030403020204" pitchFamily="34" charset="0"/>
              </a:rPr>
              <a:t>By: Moises Vaquera, Jorge Montiel y Edu Ibarra 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4679BEE8-18EF-4611-7A17-1252DD970B1D}"/>
              </a:ext>
            </a:extLst>
          </p:cNvPr>
          <p:cNvSpPr/>
          <p:nvPr/>
        </p:nvSpPr>
        <p:spPr>
          <a:xfrm flipH="1">
            <a:off x="1143803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3FCAC9C-FA98-C5FB-2101-AC249E7987F9}"/>
              </a:ext>
            </a:extLst>
          </p:cNvPr>
          <p:cNvSpPr/>
          <p:nvPr/>
        </p:nvSpPr>
        <p:spPr>
          <a:xfrm flipH="1">
            <a:off x="1383816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9C16D5E1-AA1C-F64E-B8FC-BEC96B8E69D8}"/>
              </a:ext>
            </a:extLst>
          </p:cNvPr>
          <p:cNvSpPr/>
          <p:nvPr/>
        </p:nvSpPr>
        <p:spPr>
          <a:xfrm flipH="1">
            <a:off x="1623829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5C720D0D-D160-5ACC-D62E-B9C4A204098F}"/>
              </a:ext>
            </a:extLst>
          </p:cNvPr>
          <p:cNvSpPr/>
          <p:nvPr/>
        </p:nvSpPr>
        <p:spPr>
          <a:xfrm>
            <a:off x="2032782" y="3386432"/>
            <a:ext cx="5078436" cy="466811"/>
          </a:xfrm>
          <a:prstGeom prst="roundRect">
            <a:avLst>
              <a:gd name="adj" fmla="val 1468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FA4F046-E0F6-C98A-F77C-E4F0ED346C6F}"/>
              </a:ext>
            </a:extLst>
          </p:cNvPr>
          <p:cNvGrpSpPr/>
          <p:nvPr/>
        </p:nvGrpSpPr>
        <p:grpSpPr>
          <a:xfrm>
            <a:off x="874596" y="980310"/>
            <a:ext cx="812385" cy="815360"/>
            <a:chOff x="2759075" y="2149476"/>
            <a:chExt cx="433388" cy="434975"/>
          </a:xfrm>
        </p:grpSpPr>
        <p:sp>
          <p:nvSpPr>
            <p:cNvPr id="26" name="Freeform 236">
              <a:extLst>
                <a:ext uri="{FF2B5EF4-FFF2-40B4-BE49-F238E27FC236}">
                  <a16:creationId xmlns:a16="http://schemas.microsoft.com/office/drawing/2014/main" id="{E6E80288-EFB2-279E-F261-563450770B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9075" y="2149476"/>
              <a:ext cx="433388" cy="434975"/>
            </a:xfrm>
            <a:custGeom>
              <a:avLst/>
              <a:gdLst>
                <a:gd name="T0" fmla="*/ 0 w 738"/>
                <a:gd name="T1" fmla="*/ 369 h 738"/>
                <a:gd name="T2" fmla="*/ 369 w 738"/>
                <a:gd name="T3" fmla="*/ 0 h 738"/>
                <a:gd name="T4" fmla="*/ 738 w 738"/>
                <a:gd name="T5" fmla="*/ 369 h 738"/>
                <a:gd name="T6" fmla="*/ 369 w 738"/>
                <a:gd name="T7" fmla="*/ 738 h 738"/>
                <a:gd name="T8" fmla="*/ 0 w 738"/>
                <a:gd name="T9" fmla="*/ 369 h 738"/>
                <a:gd name="T10" fmla="*/ 108 w 738"/>
                <a:gd name="T11" fmla="*/ 369 h 738"/>
                <a:gd name="T12" fmla="*/ 369 w 738"/>
                <a:gd name="T13" fmla="*/ 629 h 738"/>
                <a:gd name="T14" fmla="*/ 630 w 738"/>
                <a:gd name="T15" fmla="*/ 369 h 738"/>
                <a:gd name="T16" fmla="*/ 369 w 738"/>
                <a:gd name="T17" fmla="*/ 108 h 738"/>
                <a:gd name="T18" fmla="*/ 108 w 738"/>
                <a:gd name="T19" fmla="*/ 369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8" h="738">
                  <a:moveTo>
                    <a:pt x="0" y="369"/>
                  </a:moveTo>
                  <a:cubicBezTo>
                    <a:pt x="0" y="165"/>
                    <a:pt x="165" y="0"/>
                    <a:pt x="369" y="0"/>
                  </a:cubicBezTo>
                  <a:cubicBezTo>
                    <a:pt x="572" y="0"/>
                    <a:pt x="738" y="165"/>
                    <a:pt x="738" y="369"/>
                  </a:cubicBezTo>
                  <a:cubicBezTo>
                    <a:pt x="738" y="572"/>
                    <a:pt x="572" y="738"/>
                    <a:pt x="369" y="738"/>
                  </a:cubicBezTo>
                  <a:cubicBezTo>
                    <a:pt x="165" y="738"/>
                    <a:pt x="0" y="572"/>
                    <a:pt x="0" y="369"/>
                  </a:cubicBezTo>
                  <a:close/>
                  <a:moveTo>
                    <a:pt x="108" y="369"/>
                  </a:moveTo>
                  <a:cubicBezTo>
                    <a:pt x="108" y="513"/>
                    <a:pt x="225" y="629"/>
                    <a:pt x="369" y="629"/>
                  </a:cubicBezTo>
                  <a:cubicBezTo>
                    <a:pt x="513" y="629"/>
                    <a:pt x="630" y="513"/>
                    <a:pt x="630" y="369"/>
                  </a:cubicBezTo>
                  <a:cubicBezTo>
                    <a:pt x="630" y="224"/>
                    <a:pt x="513" y="108"/>
                    <a:pt x="369" y="108"/>
                  </a:cubicBezTo>
                  <a:cubicBezTo>
                    <a:pt x="225" y="108"/>
                    <a:pt x="108" y="224"/>
                    <a:pt x="108" y="369"/>
                  </a:cubicBezTo>
                  <a:close/>
                </a:path>
              </a:pathLst>
            </a:custGeom>
            <a:solidFill>
              <a:schemeClr val="accent2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28" name="Freeform 230">
              <a:extLst>
                <a:ext uri="{FF2B5EF4-FFF2-40B4-BE49-F238E27FC236}">
                  <a16:creationId xmlns:a16="http://schemas.microsoft.com/office/drawing/2014/main" id="{D3F84B9D-A2F0-98C3-5A65-B77A9C5BB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876" y="2328863"/>
              <a:ext cx="128588" cy="130175"/>
            </a:xfrm>
            <a:custGeom>
              <a:avLst/>
              <a:gdLst>
                <a:gd name="T0" fmla="*/ 173 w 220"/>
                <a:gd name="T1" fmla="*/ 35 h 221"/>
                <a:gd name="T2" fmla="*/ 185 w 220"/>
                <a:gd name="T3" fmla="*/ 174 h 221"/>
                <a:gd name="T4" fmla="*/ 46 w 220"/>
                <a:gd name="T5" fmla="*/ 185 h 221"/>
                <a:gd name="T6" fmla="*/ 35 w 220"/>
                <a:gd name="T7" fmla="*/ 47 h 221"/>
                <a:gd name="T8" fmla="*/ 173 w 220"/>
                <a:gd name="T9" fmla="*/ 35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221">
                  <a:moveTo>
                    <a:pt x="173" y="35"/>
                  </a:moveTo>
                  <a:cubicBezTo>
                    <a:pt x="215" y="71"/>
                    <a:pt x="220" y="133"/>
                    <a:pt x="185" y="174"/>
                  </a:cubicBezTo>
                  <a:cubicBezTo>
                    <a:pt x="150" y="216"/>
                    <a:pt x="87" y="221"/>
                    <a:pt x="46" y="185"/>
                  </a:cubicBezTo>
                  <a:cubicBezTo>
                    <a:pt x="5" y="150"/>
                    <a:pt x="0" y="88"/>
                    <a:pt x="35" y="47"/>
                  </a:cubicBezTo>
                  <a:cubicBezTo>
                    <a:pt x="70" y="5"/>
                    <a:pt x="132" y="0"/>
                    <a:pt x="173" y="35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33" name="Freeform 298">
            <a:extLst>
              <a:ext uri="{FF2B5EF4-FFF2-40B4-BE49-F238E27FC236}">
                <a16:creationId xmlns:a16="http://schemas.microsoft.com/office/drawing/2014/main" id="{C2151FBB-7BC9-9161-69CA-0385309AC2B1}"/>
              </a:ext>
            </a:extLst>
          </p:cNvPr>
          <p:cNvSpPr>
            <a:spLocks/>
          </p:cNvSpPr>
          <p:nvPr/>
        </p:nvSpPr>
        <p:spPr bwMode="auto">
          <a:xfrm>
            <a:off x="7280617" y="4194724"/>
            <a:ext cx="146050" cy="144463"/>
          </a:xfrm>
          <a:custGeom>
            <a:avLst/>
            <a:gdLst>
              <a:gd name="T0" fmla="*/ 123 w 247"/>
              <a:gd name="T1" fmla="*/ 0 h 247"/>
              <a:gd name="T2" fmla="*/ 167 w 247"/>
              <a:gd name="T3" fmla="*/ 80 h 247"/>
              <a:gd name="T4" fmla="*/ 247 w 247"/>
              <a:gd name="T5" fmla="*/ 124 h 247"/>
              <a:gd name="T6" fmla="*/ 167 w 247"/>
              <a:gd name="T7" fmla="*/ 167 h 247"/>
              <a:gd name="T8" fmla="*/ 123 w 247"/>
              <a:gd name="T9" fmla="*/ 247 h 247"/>
              <a:gd name="T10" fmla="*/ 80 w 247"/>
              <a:gd name="T11" fmla="*/ 167 h 247"/>
              <a:gd name="T12" fmla="*/ 0 w 247"/>
              <a:gd name="T13" fmla="*/ 124 h 247"/>
              <a:gd name="T14" fmla="*/ 80 w 247"/>
              <a:gd name="T15" fmla="*/ 80 h 247"/>
              <a:gd name="T16" fmla="*/ 123 w 247"/>
              <a:gd name="T17" fmla="*/ 0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7" h="247">
                <a:moveTo>
                  <a:pt x="123" y="0"/>
                </a:moveTo>
                <a:lnTo>
                  <a:pt x="167" y="80"/>
                </a:lnTo>
                <a:lnTo>
                  <a:pt x="247" y="124"/>
                </a:lnTo>
                <a:lnTo>
                  <a:pt x="167" y="167"/>
                </a:lnTo>
                <a:lnTo>
                  <a:pt x="123" y="247"/>
                </a:lnTo>
                <a:lnTo>
                  <a:pt x="80" y="167"/>
                </a:lnTo>
                <a:lnTo>
                  <a:pt x="0" y="124"/>
                </a:lnTo>
                <a:lnTo>
                  <a:pt x="80" y="80"/>
                </a:lnTo>
                <a:lnTo>
                  <a:pt x="123" y="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5" name="Freeform 302">
            <a:extLst>
              <a:ext uri="{FF2B5EF4-FFF2-40B4-BE49-F238E27FC236}">
                <a16:creationId xmlns:a16="http://schemas.microsoft.com/office/drawing/2014/main" id="{ECC37368-49BC-BA15-61DA-0C7744507A42}"/>
              </a:ext>
            </a:extLst>
          </p:cNvPr>
          <p:cNvSpPr>
            <a:spLocks/>
          </p:cNvSpPr>
          <p:nvPr/>
        </p:nvSpPr>
        <p:spPr bwMode="auto">
          <a:xfrm>
            <a:off x="4507221" y="996549"/>
            <a:ext cx="129557" cy="129557"/>
          </a:xfrm>
          <a:custGeom>
            <a:avLst/>
            <a:gdLst>
              <a:gd name="T0" fmla="*/ 75 w 151"/>
              <a:gd name="T1" fmla="*/ 0 h 150"/>
              <a:gd name="T2" fmla="*/ 102 w 151"/>
              <a:gd name="T3" fmla="*/ 48 h 150"/>
              <a:gd name="T4" fmla="*/ 151 w 151"/>
              <a:gd name="T5" fmla="*/ 75 h 150"/>
              <a:gd name="T6" fmla="*/ 102 w 151"/>
              <a:gd name="T7" fmla="*/ 102 h 150"/>
              <a:gd name="T8" fmla="*/ 75 w 151"/>
              <a:gd name="T9" fmla="*/ 150 h 150"/>
              <a:gd name="T10" fmla="*/ 49 w 151"/>
              <a:gd name="T11" fmla="*/ 102 h 150"/>
              <a:gd name="T12" fmla="*/ 0 w 151"/>
              <a:gd name="T13" fmla="*/ 75 h 150"/>
              <a:gd name="T14" fmla="*/ 49 w 151"/>
              <a:gd name="T15" fmla="*/ 48 h 150"/>
              <a:gd name="T16" fmla="*/ 75 w 151"/>
              <a:gd name="T17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0">
                <a:moveTo>
                  <a:pt x="75" y="0"/>
                </a:moveTo>
                <a:lnTo>
                  <a:pt x="102" y="48"/>
                </a:lnTo>
                <a:lnTo>
                  <a:pt x="151" y="75"/>
                </a:lnTo>
                <a:lnTo>
                  <a:pt x="102" y="102"/>
                </a:lnTo>
                <a:lnTo>
                  <a:pt x="75" y="150"/>
                </a:lnTo>
                <a:lnTo>
                  <a:pt x="49" y="102"/>
                </a:lnTo>
                <a:lnTo>
                  <a:pt x="0" y="75"/>
                </a:lnTo>
                <a:lnTo>
                  <a:pt x="49" y="48"/>
                </a:lnTo>
                <a:lnTo>
                  <a:pt x="75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49" name="Freeform 235">
            <a:extLst>
              <a:ext uri="{FF2B5EF4-FFF2-40B4-BE49-F238E27FC236}">
                <a16:creationId xmlns:a16="http://schemas.microsoft.com/office/drawing/2014/main" id="{1FBABF0B-31AF-48D0-572C-CE20D6DA6E47}"/>
              </a:ext>
            </a:extLst>
          </p:cNvPr>
          <p:cNvSpPr>
            <a:spLocks/>
          </p:cNvSpPr>
          <p:nvPr/>
        </p:nvSpPr>
        <p:spPr bwMode="auto">
          <a:xfrm>
            <a:off x="2953152" y="4140145"/>
            <a:ext cx="775433" cy="199042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0" name="Freeform 235">
            <a:extLst>
              <a:ext uri="{FF2B5EF4-FFF2-40B4-BE49-F238E27FC236}">
                <a16:creationId xmlns:a16="http://schemas.microsoft.com/office/drawing/2014/main" id="{C970B80A-3F9C-CDFC-7B53-6190FE700FFC}"/>
              </a:ext>
            </a:extLst>
          </p:cNvPr>
          <p:cNvSpPr>
            <a:spLocks/>
          </p:cNvSpPr>
          <p:nvPr/>
        </p:nvSpPr>
        <p:spPr bwMode="auto">
          <a:xfrm>
            <a:off x="5833460" y="139150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3" name="Freeform 186">
            <a:extLst>
              <a:ext uri="{FF2B5EF4-FFF2-40B4-BE49-F238E27FC236}">
                <a16:creationId xmlns:a16="http://schemas.microsoft.com/office/drawing/2014/main" id="{A5DF5B62-405C-062D-CFB9-D145FF898653}"/>
              </a:ext>
            </a:extLst>
          </p:cNvPr>
          <p:cNvSpPr>
            <a:spLocks/>
          </p:cNvSpPr>
          <p:nvPr/>
        </p:nvSpPr>
        <p:spPr bwMode="auto">
          <a:xfrm>
            <a:off x="8523416" y="-276977"/>
            <a:ext cx="590213" cy="595052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1143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0" name="Freeform 157">
            <a:extLst>
              <a:ext uri="{FF2B5EF4-FFF2-40B4-BE49-F238E27FC236}">
                <a16:creationId xmlns:a16="http://schemas.microsoft.com/office/drawing/2014/main" id="{5EE114F6-7349-CAEE-FD1B-5485308A7CF8}"/>
              </a:ext>
            </a:extLst>
          </p:cNvPr>
          <p:cNvSpPr>
            <a:spLocks noEditPoints="1"/>
          </p:cNvSpPr>
          <p:nvPr/>
        </p:nvSpPr>
        <p:spPr bwMode="auto">
          <a:xfrm>
            <a:off x="7982978" y="1947796"/>
            <a:ext cx="177215" cy="163925"/>
          </a:xfrm>
          <a:custGeom>
            <a:avLst/>
            <a:gdLst>
              <a:gd name="T0" fmla="*/ 55 w 110"/>
              <a:gd name="T1" fmla="*/ 100 h 100"/>
              <a:gd name="T2" fmla="*/ 50 w 110"/>
              <a:gd name="T3" fmla="*/ 97 h 100"/>
              <a:gd name="T4" fmla="*/ 1 w 110"/>
              <a:gd name="T5" fmla="*/ 9 h 100"/>
              <a:gd name="T6" fmla="*/ 1 w 110"/>
              <a:gd name="T7" fmla="*/ 3 h 100"/>
              <a:gd name="T8" fmla="*/ 6 w 110"/>
              <a:gd name="T9" fmla="*/ 0 h 100"/>
              <a:gd name="T10" fmla="*/ 104 w 110"/>
              <a:gd name="T11" fmla="*/ 0 h 100"/>
              <a:gd name="T12" fmla="*/ 109 w 110"/>
              <a:gd name="T13" fmla="*/ 3 h 100"/>
              <a:gd name="T14" fmla="*/ 109 w 110"/>
              <a:gd name="T15" fmla="*/ 9 h 100"/>
              <a:gd name="T16" fmla="*/ 60 w 110"/>
              <a:gd name="T17" fmla="*/ 97 h 100"/>
              <a:gd name="T18" fmla="*/ 55 w 110"/>
              <a:gd name="T19" fmla="*/ 100 h 100"/>
              <a:gd name="T20" fmla="*/ 16 w 110"/>
              <a:gd name="T21" fmla="*/ 12 h 100"/>
              <a:gd name="T22" fmla="*/ 55 w 110"/>
              <a:gd name="T23" fmla="*/ 82 h 100"/>
              <a:gd name="T24" fmla="*/ 94 w 110"/>
              <a:gd name="T25" fmla="*/ 12 h 100"/>
              <a:gd name="T26" fmla="*/ 16 w 110"/>
              <a:gd name="T27" fmla="*/ 12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" h="100">
                <a:moveTo>
                  <a:pt x="55" y="100"/>
                </a:moveTo>
                <a:cubicBezTo>
                  <a:pt x="53" y="100"/>
                  <a:pt x="51" y="98"/>
                  <a:pt x="50" y="97"/>
                </a:cubicBezTo>
                <a:lnTo>
                  <a:pt x="1" y="9"/>
                </a:lnTo>
                <a:cubicBezTo>
                  <a:pt x="0" y="7"/>
                  <a:pt x="0" y="5"/>
                  <a:pt x="1" y="3"/>
                </a:cubicBezTo>
                <a:cubicBezTo>
                  <a:pt x="2" y="2"/>
                  <a:pt x="4" y="0"/>
                  <a:pt x="6" y="0"/>
                </a:cubicBezTo>
                <a:lnTo>
                  <a:pt x="104" y="0"/>
                </a:lnTo>
                <a:cubicBezTo>
                  <a:pt x="106" y="0"/>
                  <a:pt x="108" y="2"/>
                  <a:pt x="109" y="3"/>
                </a:cubicBezTo>
                <a:cubicBezTo>
                  <a:pt x="110" y="5"/>
                  <a:pt x="110" y="7"/>
                  <a:pt x="109" y="9"/>
                </a:cubicBezTo>
                <a:lnTo>
                  <a:pt x="60" y="97"/>
                </a:lnTo>
                <a:cubicBezTo>
                  <a:pt x="59" y="98"/>
                  <a:pt x="57" y="100"/>
                  <a:pt x="55" y="100"/>
                </a:cubicBezTo>
                <a:close/>
                <a:moveTo>
                  <a:pt x="16" y="12"/>
                </a:moveTo>
                <a:lnTo>
                  <a:pt x="55" y="82"/>
                </a:lnTo>
                <a:lnTo>
                  <a:pt x="94" y="12"/>
                </a:lnTo>
                <a:lnTo>
                  <a:pt x="16" y="12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1" name="Freeform 159">
            <a:extLst>
              <a:ext uri="{FF2B5EF4-FFF2-40B4-BE49-F238E27FC236}">
                <a16:creationId xmlns:a16="http://schemas.microsoft.com/office/drawing/2014/main" id="{A702948B-7704-41A7-9869-08F07323A91C}"/>
              </a:ext>
            </a:extLst>
          </p:cNvPr>
          <p:cNvSpPr>
            <a:spLocks noEditPoints="1"/>
          </p:cNvSpPr>
          <p:nvPr/>
        </p:nvSpPr>
        <p:spPr bwMode="auto">
          <a:xfrm>
            <a:off x="1596033" y="4036611"/>
            <a:ext cx="181896" cy="177458"/>
          </a:xfrm>
          <a:custGeom>
            <a:avLst/>
            <a:gdLst>
              <a:gd name="T0" fmla="*/ 55 w 109"/>
              <a:gd name="T1" fmla="*/ 109 h 109"/>
              <a:gd name="T2" fmla="*/ 51 w 109"/>
              <a:gd name="T3" fmla="*/ 108 h 109"/>
              <a:gd name="T4" fmla="*/ 2 w 109"/>
              <a:gd name="T5" fmla="*/ 59 h 109"/>
              <a:gd name="T6" fmla="*/ 2 w 109"/>
              <a:gd name="T7" fmla="*/ 51 h 109"/>
              <a:gd name="T8" fmla="*/ 51 w 109"/>
              <a:gd name="T9" fmla="*/ 2 h 109"/>
              <a:gd name="T10" fmla="*/ 59 w 109"/>
              <a:gd name="T11" fmla="*/ 2 h 109"/>
              <a:gd name="T12" fmla="*/ 108 w 109"/>
              <a:gd name="T13" fmla="*/ 51 h 109"/>
              <a:gd name="T14" fmla="*/ 109 w 109"/>
              <a:gd name="T15" fmla="*/ 55 h 109"/>
              <a:gd name="T16" fmla="*/ 108 w 109"/>
              <a:gd name="T17" fmla="*/ 59 h 109"/>
              <a:gd name="T18" fmla="*/ 59 w 109"/>
              <a:gd name="T19" fmla="*/ 108 h 109"/>
              <a:gd name="T20" fmla="*/ 55 w 109"/>
              <a:gd name="T21" fmla="*/ 109 h 109"/>
              <a:gd name="T22" fmla="*/ 14 w 109"/>
              <a:gd name="T23" fmla="*/ 55 h 109"/>
              <a:gd name="T24" fmla="*/ 55 w 109"/>
              <a:gd name="T25" fmla="*/ 96 h 109"/>
              <a:gd name="T26" fmla="*/ 96 w 109"/>
              <a:gd name="T27" fmla="*/ 55 h 109"/>
              <a:gd name="T28" fmla="*/ 55 w 109"/>
              <a:gd name="T29" fmla="*/ 14 h 109"/>
              <a:gd name="T30" fmla="*/ 14 w 109"/>
              <a:gd name="T31" fmla="*/ 5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109">
                <a:moveTo>
                  <a:pt x="55" y="109"/>
                </a:moveTo>
                <a:cubicBezTo>
                  <a:pt x="53" y="109"/>
                  <a:pt x="52" y="109"/>
                  <a:pt x="51" y="108"/>
                </a:cubicBezTo>
                <a:lnTo>
                  <a:pt x="2" y="59"/>
                </a:lnTo>
                <a:cubicBezTo>
                  <a:pt x="0" y="57"/>
                  <a:pt x="0" y="53"/>
                  <a:pt x="2" y="51"/>
                </a:cubicBezTo>
                <a:lnTo>
                  <a:pt x="51" y="2"/>
                </a:lnTo>
                <a:cubicBezTo>
                  <a:pt x="53" y="0"/>
                  <a:pt x="57" y="0"/>
                  <a:pt x="59" y="2"/>
                </a:cubicBezTo>
                <a:lnTo>
                  <a:pt x="108" y="51"/>
                </a:lnTo>
                <a:cubicBezTo>
                  <a:pt x="109" y="52"/>
                  <a:pt x="109" y="53"/>
                  <a:pt x="109" y="55"/>
                </a:cubicBezTo>
                <a:cubicBezTo>
                  <a:pt x="109" y="56"/>
                  <a:pt x="109" y="58"/>
                  <a:pt x="108" y="59"/>
                </a:cubicBezTo>
                <a:lnTo>
                  <a:pt x="59" y="108"/>
                </a:lnTo>
                <a:cubicBezTo>
                  <a:pt x="58" y="109"/>
                  <a:pt x="56" y="109"/>
                  <a:pt x="55" y="109"/>
                </a:cubicBezTo>
                <a:close/>
                <a:moveTo>
                  <a:pt x="14" y="55"/>
                </a:moveTo>
                <a:lnTo>
                  <a:pt x="55" y="96"/>
                </a:lnTo>
                <a:lnTo>
                  <a:pt x="96" y="55"/>
                </a:lnTo>
                <a:lnTo>
                  <a:pt x="55" y="14"/>
                </a:lnTo>
                <a:lnTo>
                  <a:pt x="14" y="55"/>
                </a:lnTo>
                <a:close/>
              </a:path>
            </a:pathLst>
          </a:custGeom>
          <a:solidFill>
            <a:schemeClr val="accent2"/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2" name="Freeform 310">
            <a:extLst>
              <a:ext uri="{FF2B5EF4-FFF2-40B4-BE49-F238E27FC236}">
                <a16:creationId xmlns:a16="http://schemas.microsoft.com/office/drawing/2014/main" id="{B2D779E0-71EE-243E-A047-0898C2DF1252}"/>
              </a:ext>
            </a:extLst>
          </p:cNvPr>
          <p:cNvSpPr>
            <a:spLocks noEditPoints="1"/>
          </p:cNvSpPr>
          <p:nvPr/>
        </p:nvSpPr>
        <p:spPr bwMode="auto">
          <a:xfrm>
            <a:off x="1077455" y="2098352"/>
            <a:ext cx="82468" cy="82468"/>
          </a:xfrm>
          <a:custGeom>
            <a:avLst/>
            <a:gdLst>
              <a:gd name="T0" fmla="*/ 38 w 75"/>
              <a:gd name="T1" fmla="*/ 75 h 75"/>
              <a:gd name="T2" fmla="*/ 0 w 75"/>
              <a:gd name="T3" fmla="*/ 38 h 75"/>
              <a:gd name="T4" fmla="*/ 38 w 75"/>
              <a:gd name="T5" fmla="*/ 0 h 75"/>
              <a:gd name="T6" fmla="*/ 75 w 75"/>
              <a:gd name="T7" fmla="*/ 38 h 75"/>
              <a:gd name="T8" fmla="*/ 38 w 75"/>
              <a:gd name="T9" fmla="*/ 75 h 75"/>
              <a:gd name="T10" fmla="*/ 38 w 75"/>
              <a:gd name="T11" fmla="*/ 18 h 75"/>
              <a:gd name="T12" fmla="*/ 18 w 75"/>
              <a:gd name="T13" fmla="*/ 38 h 75"/>
              <a:gd name="T14" fmla="*/ 38 w 75"/>
              <a:gd name="T15" fmla="*/ 58 h 75"/>
              <a:gd name="T16" fmla="*/ 58 w 75"/>
              <a:gd name="T17" fmla="*/ 38 h 75"/>
              <a:gd name="T18" fmla="*/ 38 w 75"/>
              <a:gd name="T19" fmla="*/ 1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5" h="75">
                <a:moveTo>
                  <a:pt x="38" y="75"/>
                </a:moveTo>
                <a:cubicBezTo>
                  <a:pt x="17" y="75"/>
                  <a:pt x="0" y="58"/>
                  <a:pt x="0" y="38"/>
                </a:cubicBezTo>
                <a:cubicBezTo>
                  <a:pt x="0" y="17"/>
                  <a:pt x="17" y="0"/>
                  <a:pt x="38" y="0"/>
                </a:cubicBezTo>
                <a:cubicBezTo>
                  <a:pt x="58" y="0"/>
                  <a:pt x="75" y="17"/>
                  <a:pt x="75" y="38"/>
                </a:cubicBezTo>
                <a:cubicBezTo>
                  <a:pt x="75" y="58"/>
                  <a:pt x="58" y="75"/>
                  <a:pt x="38" y="75"/>
                </a:cubicBezTo>
                <a:close/>
                <a:moveTo>
                  <a:pt x="38" y="18"/>
                </a:moveTo>
                <a:cubicBezTo>
                  <a:pt x="27" y="18"/>
                  <a:pt x="18" y="27"/>
                  <a:pt x="18" y="38"/>
                </a:cubicBezTo>
                <a:cubicBezTo>
                  <a:pt x="18" y="49"/>
                  <a:pt x="27" y="58"/>
                  <a:pt x="38" y="58"/>
                </a:cubicBezTo>
                <a:cubicBezTo>
                  <a:pt x="49" y="58"/>
                  <a:pt x="58" y="49"/>
                  <a:pt x="58" y="38"/>
                </a:cubicBezTo>
                <a:cubicBezTo>
                  <a:pt x="58" y="27"/>
                  <a:pt x="49" y="18"/>
                  <a:pt x="38" y="18"/>
                </a:cubicBez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3" name="Freeform 220">
            <a:extLst>
              <a:ext uri="{FF2B5EF4-FFF2-40B4-BE49-F238E27FC236}">
                <a16:creationId xmlns:a16="http://schemas.microsoft.com/office/drawing/2014/main" id="{448AB29B-6453-6D24-49FF-08BA3C2464E7}"/>
              </a:ext>
            </a:extLst>
          </p:cNvPr>
          <p:cNvSpPr>
            <a:spLocks/>
          </p:cNvSpPr>
          <p:nvPr/>
        </p:nvSpPr>
        <p:spPr bwMode="auto">
          <a:xfrm rot="5400000">
            <a:off x="-134141" y="4695154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7" name="Freeform 233">
            <a:extLst>
              <a:ext uri="{FF2B5EF4-FFF2-40B4-BE49-F238E27FC236}">
                <a16:creationId xmlns:a16="http://schemas.microsoft.com/office/drawing/2014/main" id="{E65937AC-0843-B2C4-F3E7-15894E76892E}"/>
              </a:ext>
            </a:extLst>
          </p:cNvPr>
          <p:cNvSpPr>
            <a:spLocks/>
          </p:cNvSpPr>
          <p:nvPr/>
        </p:nvSpPr>
        <p:spPr bwMode="auto">
          <a:xfrm>
            <a:off x="6016163" y="5047352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C7B519E-9918-42EA-A90B-FA0ABF62F65E}"/>
              </a:ext>
            </a:extLst>
          </p:cNvPr>
          <p:cNvGrpSpPr/>
          <p:nvPr/>
        </p:nvGrpSpPr>
        <p:grpSpPr>
          <a:xfrm>
            <a:off x="8106561" y="4128394"/>
            <a:ext cx="773659" cy="963355"/>
            <a:chOff x="6696077" y="2921001"/>
            <a:chExt cx="330200" cy="411163"/>
          </a:xfrm>
        </p:grpSpPr>
        <p:sp>
          <p:nvSpPr>
            <p:cNvPr id="19" name="Freeform 245">
              <a:extLst>
                <a:ext uri="{FF2B5EF4-FFF2-40B4-BE49-F238E27FC236}">
                  <a16:creationId xmlns:a16="http://schemas.microsoft.com/office/drawing/2014/main" id="{001EB30E-0ED9-E34B-9927-47BB37A00D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6077" y="2921001"/>
              <a:ext cx="330200" cy="411163"/>
            </a:xfrm>
            <a:custGeom>
              <a:avLst/>
              <a:gdLst>
                <a:gd name="T0" fmla="*/ 419 w 561"/>
                <a:gd name="T1" fmla="*/ 699 h 699"/>
                <a:gd name="T2" fmla="*/ 415 w 561"/>
                <a:gd name="T3" fmla="*/ 697 h 699"/>
                <a:gd name="T4" fmla="*/ 281 w 561"/>
                <a:gd name="T5" fmla="*/ 563 h 699"/>
                <a:gd name="T6" fmla="*/ 147 w 561"/>
                <a:gd name="T7" fmla="*/ 697 h 699"/>
                <a:gd name="T8" fmla="*/ 139 w 561"/>
                <a:gd name="T9" fmla="*/ 697 h 699"/>
                <a:gd name="T10" fmla="*/ 2 w 561"/>
                <a:gd name="T11" fmla="*/ 560 h 699"/>
                <a:gd name="T12" fmla="*/ 0 w 561"/>
                <a:gd name="T13" fmla="*/ 556 h 699"/>
                <a:gd name="T14" fmla="*/ 0 w 561"/>
                <a:gd name="T15" fmla="*/ 419 h 699"/>
                <a:gd name="T16" fmla="*/ 2 w 561"/>
                <a:gd name="T17" fmla="*/ 415 h 699"/>
                <a:gd name="T18" fmla="*/ 67 w 561"/>
                <a:gd name="T19" fmla="*/ 350 h 699"/>
                <a:gd name="T20" fmla="*/ 2 w 561"/>
                <a:gd name="T21" fmla="*/ 284 h 699"/>
                <a:gd name="T22" fmla="*/ 0 w 561"/>
                <a:gd name="T23" fmla="*/ 281 h 699"/>
                <a:gd name="T24" fmla="*/ 0 w 561"/>
                <a:gd name="T25" fmla="*/ 143 h 699"/>
                <a:gd name="T26" fmla="*/ 2 w 561"/>
                <a:gd name="T27" fmla="*/ 139 h 699"/>
                <a:gd name="T28" fmla="*/ 139 w 561"/>
                <a:gd name="T29" fmla="*/ 2 h 699"/>
                <a:gd name="T30" fmla="*/ 147 w 561"/>
                <a:gd name="T31" fmla="*/ 2 h 699"/>
                <a:gd name="T32" fmla="*/ 281 w 561"/>
                <a:gd name="T33" fmla="*/ 136 h 699"/>
                <a:gd name="T34" fmla="*/ 415 w 561"/>
                <a:gd name="T35" fmla="*/ 2 h 699"/>
                <a:gd name="T36" fmla="*/ 422 w 561"/>
                <a:gd name="T37" fmla="*/ 2 h 699"/>
                <a:gd name="T38" fmla="*/ 560 w 561"/>
                <a:gd name="T39" fmla="*/ 139 h 699"/>
                <a:gd name="T40" fmla="*/ 561 w 561"/>
                <a:gd name="T41" fmla="*/ 143 h 699"/>
                <a:gd name="T42" fmla="*/ 561 w 561"/>
                <a:gd name="T43" fmla="*/ 281 h 699"/>
                <a:gd name="T44" fmla="*/ 560 w 561"/>
                <a:gd name="T45" fmla="*/ 284 h 699"/>
                <a:gd name="T46" fmla="*/ 494 w 561"/>
                <a:gd name="T47" fmla="*/ 350 h 699"/>
                <a:gd name="T48" fmla="*/ 560 w 561"/>
                <a:gd name="T49" fmla="*/ 415 h 699"/>
                <a:gd name="T50" fmla="*/ 561 w 561"/>
                <a:gd name="T51" fmla="*/ 419 h 699"/>
                <a:gd name="T52" fmla="*/ 561 w 561"/>
                <a:gd name="T53" fmla="*/ 556 h 699"/>
                <a:gd name="T54" fmla="*/ 560 w 561"/>
                <a:gd name="T55" fmla="*/ 560 h 699"/>
                <a:gd name="T56" fmla="*/ 422 w 561"/>
                <a:gd name="T57" fmla="*/ 697 h 699"/>
                <a:gd name="T58" fmla="*/ 418 w 561"/>
                <a:gd name="T59" fmla="*/ 699 h 699"/>
                <a:gd name="T60" fmla="*/ 419 w 561"/>
                <a:gd name="T61" fmla="*/ 699 h 699"/>
                <a:gd name="T62" fmla="*/ 281 w 561"/>
                <a:gd name="T63" fmla="*/ 551 h 699"/>
                <a:gd name="T64" fmla="*/ 285 w 561"/>
                <a:gd name="T65" fmla="*/ 553 h 699"/>
                <a:gd name="T66" fmla="*/ 419 w 561"/>
                <a:gd name="T67" fmla="*/ 687 h 699"/>
                <a:gd name="T68" fmla="*/ 551 w 561"/>
                <a:gd name="T69" fmla="*/ 554 h 699"/>
                <a:gd name="T70" fmla="*/ 551 w 561"/>
                <a:gd name="T71" fmla="*/ 421 h 699"/>
                <a:gd name="T72" fmla="*/ 484 w 561"/>
                <a:gd name="T73" fmla="*/ 353 h 699"/>
                <a:gd name="T74" fmla="*/ 482 w 561"/>
                <a:gd name="T75" fmla="*/ 350 h 699"/>
                <a:gd name="T76" fmla="*/ 484 w 561"/>
                <a:gd name="T77" fmla="*/ 346 h 699"/>
                <a:gd name="T78" fmla="*/ 551 w 561"/>
                <a:gd name="T79" fmla="*/ 279 h 699"/>
                <a:gd name="T80" fmla="*/ 551 w 561"/>
                <a:gd name="T81" fmla="*/ 145 h 699"/>
                <a:gd name="T82" fmla="*/ 419 w 561"/>
                <a:gd name="T83" fmla="*/ 13 h 699"/>
                <a:gd name="T84" fmla="*/ 285 w 561"/>
                <a:gd name="T85" fmla="*/ 147 h 699"/>
                <a:gd name="T86" fmla="*/ 277 w 561"/>
                <a:gd name="T87" fmla="*/ 147 h 699"/>
                <a:gd name="T88" fmla="*/ 143 w 561"/>
                <a:gd name="T89" fmla="*/ 13 h 699"/>
                <a:gd name="T90" fmla="*/ 11 w 561"/>
                <a:gd name="T91" fmla="*/ 145 h 699"/>
                <a:gd name="T92" fmla="*/ 11 w 561"/>
                <a:gd name="T93" fmla="*/ 279 h 699"/>
                <a:gd name="T94" fmla="*/ 78 w 561"/>
                <a:gd name="T95" fmla="*/ 346 h 699"/>
                <a:gd name="T96" fmla="*/ 79 w 561"/>
                <a:gd name="T97" fmla="*/ 350 h 699"/>
                <a:gd name="T98" fmla="*/ 78 w 561"/>
                <a:gd name="T99" fmla="*/ 353 h 699"/>
                <a:gd name="T100" fmla="*/ 11 w 561"/>
                <a:gd name="T101" fmla="*/ 421 h 699"/>
                <a:gd name="T102" fmla="*/ 11 w 561"/>
                <a:gd name="T103" fmla="*/ 554 h 699"/>
                <a:gd name="T104" fmla="*/ 143 w 561"/>
                <a:gd name="T105" fmla="*/ 687 h 699"/>
                <a:gd name="T106" fmla="*/ 277 w 561"/>
                <a:gd name="T107" fmla="*/ 553 h 699"/>
                <a:gd name="T108" fmla="*/ 281 w 561"/>
                <a:gd name="T109" fmla="*/ 551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61" h="699">
                  <a:moveTo>
                    <a:pt x="419" y="699"/>
                  </a:moveTo>
                  <a:cubicBezTo>
                    <a:pt x="417" y="699"/>
                    <a:pt x="416" y="698"/>
                    <a:pt x="415" y="697"/>
                  </a:cubicBezTo>
                  <a:lnTo>
                    <a:pt x="281" y="563"/>
                  </a:lnTo>
                  <a:lnTo>
                    <a:pt x="147" y="697"/>
                  </a:lnTo>
                  <a:cubicBezTo>
                    <a:pt x="145" y="699"/>
                    <a:pt x="142" y="699"/>
                    <a:pt x="139" y="697"/>
                  </a:cubicBezTo>
                  <a:lnTo>
                    <a:pt x="2" y="560"/>
                  </a:lnTo>
                  <a:cubicBezTo>
                    <a:pt x="1" y="559"/>
                    <a:pt x="0" y="558"/>
                    <a:pt x="0" y="556"/>
                  </a:cubicBezTo>
                  <a:lnTo>
                    <a:pt x="0" y="419"/>
                  </a:lnTo>
                  <a:cubicBezTo>
                    <a:pt x="0" y="417"/>
                    <a:pt x="1" y="416"/>
                    <a:pt x="2" y="415"/>
                  </a:cubicBezTo>
                  <a:lnTo>
                    <a:pt x="67" y="350"/>
                  </a:lnTo>
                  <a:lnTo>
                    <a:pt x="2" y="284"/>
                  </a:lnTo>
                  <a:cubicBezTo>
                    <a:pt x="1" y="283"/>
                    <a:pt x="0" y="282"/>
                    <a:pt x="0" y="281"/>
                  </a:cubicBezTo>
                  <a:lnTo>
                    <a:pt x="0" y="143"/>
                  </a:lnTo>
                  <a:cubicBezTo>
                    <a:pt x="0" y="142"/>
                    <a:pt x="1" y="140"/>
                    <a:pt x="2" y="139"/>
                  </a:cubicBezTo>
                  <a:lnTo>
                    <a:pt x="139" y="2"/>
                  </a:lnTo>
                  <a:cubicBezTo>
                    <a:pt x="141" y="0"/>
                    <a:pt x="145" y="0"/>
                    <a:pt x="147" y="2"/>
                  </a:cubicBezTo>
                  <a:lnTo>
                    <a:pt x="281" y="136"/>
                  </a:lnTo>
                  <a:lnTo>
                    <a:pt x="415" y="2"/>
                  </a:lnTo>
                  <a:cubicBezTo>
                    <a:pt x="417" y="0"/>
                    <a:pt x="420" y="0"/>
                    <a:pt x="422" y="2"/>
                  </a:cubicBezTo>
                  <a:lnTo>
                    <a:pt x="560" y="139"/>
                  </a:lnTo>
                  <a:cubicBezTo>
                    <a:pt x="561" y="140"/>
                    <a:pt x="561" y="142"/>
                    <a:pt x="561" y="143"/>
                  </a:cubicBezTo>
                  <a:lnTo>
                    <a:pt x="561" y="281"/>
                  </a:lnTo>
                  <a:cubicBezTo>
                    <a:pt x="561" y="282"/>
                    <a:pt x="561" y="283"/>
                    <a:pt x="560" y="284"/>
                  </a:cubicBezTo>
                  <a:lnTo>
                    <a:pt x="494" y="350"/>
                  </a:lnTo>
                  <a:lnTo>
                    <a:pt x="560" y="415"/>
                  </a:lnTo>
                  <a:cubicBezTo>
                    <a:pt x="561" y="416"/>
                    <a:pt x="561" y="417"/>
                    <a:pt x="561" y="419"/>
                  </a:cubicBezTo>
                  <a:lnTo>
                    <a:pt x="561" y="556"/>
                  </a:lnTo>
                  <a:cubicBezTo>
                    <a:pt x="561" y="558"/>
                    <a:pt x="561" y="559"/>
                    <a:pt x="560" y="560"/>
                  </a:cubicBezTo>
                  <a:lnTo>
                    <a:pt x="422" y="697"/>
                  </a:lnTo>
                  <a:cubicBezTo>
                    <a:pt x="421" y="698"/>
                    <a:pt x="420" y="699"/>
                    <a:pt x="418" y="699"/>
                  </a:cubicBezTo>
                  <a:lnTo>
                    <a:pt x="419" y="699"/>
                  </a:lnTo>
                  <a:close/>
                  <a:moveTo>
                    <a:pt x="281" y="551"/>
                  </a:moveTo>
                  <a:cubicBezTo>
                    <a:pt x="282" y="551"/>
                    <a:pt x="284" y="552"/>
                    <a:pt x="285" y="553"/>
                  </a:cubicBezTo>
                  <a:lnTo>
                    <a:pt x="419" y="687"/>
                  </a:lnTo>
                  <a:lnTo>
                    <a:pt x="551" y="554"/>
                  </a:lnTo>
                  <a:lnTo>
                    <a:pt x="551" y="421"/>
                  </a:lnTo>
                  <a:lnTo>
                    <a:pt x="484" y="353"/>
                  </a:lnTo>
                  <a:cubicBezTo>
                    <a:pt x="483" y="352"/>
                    <a:pt x="482" y="351"/>
                    <a:pt x="482" y="350"/>
                  </a:cubicBezTo>
                  <a:cubicBezTo>
                    <a:pt x="482" y="348"/>
                    <a:pt x="483" y="347"/>
                    <a:pt x="484" y="346"/>
                  </a:cubicBezTo>
                  <a:lnTo>
                    <a:pt x="551" y="279"/>
                  </a:lnTo>
                  <a:lnTo>
                    <a:pt x="551" y="145"/>
                  </a:lnTo>
                  <a:lnTo>
                    <a:pt x="419" y="13"/>
                  </a:lnTo>
                  <a:lnTo>
                    <a:pt x="285" y="147"/>
                  </a:lnTo>
                  <a:cubicBezTo>
                    <a:pt x="283" y="149"/>
                    <a:pt x="279" y="149"/>
                    <a:pt x="277" y="147"/>
                  </a:cubicBezTo>
                  <a:lnTo>
                    <a:pt x="143" y="13"/>
                  </a:lnTo>
                  <a:lnTo>
                    <a:pt x="11" y="145"/>
                  </a:lnTo>
                  <a:lnTo>
                    <a:pt x="11" y="279"/>
                  </a:lnTo>
                  <a:lnTo>
                    <a:pt x="78" y="346"/>
                  </a:lnTo>
                  <a:cubicBezTo>
                    <a:pt x="79" y="347"/>
                    <a:pt x="79" y="348"/>
                    <a:pt x="79" y="350"/>
                  </a:cubicBezTo>
                  <a:cubicBezTo>
                    <a:pt x="79" y="351"/>
                    <a:pt x="79" y="352"/>
                    <a:pt x="78" y="353"/>
                  </a:cubicBezTo>
                  <a:lnTo>
                    <a:pt x="11" y="421"/>
                  </a:lnTo>
                  <a:lnTo>
                    <a:pt x="11" y="554"/>
                  </a:lnTo>
                  <a:lnTo>
                    <a:pt x="143" y="687"/>
                  </a:lnTo>
                  <a:lnTo>
                    <a:pt x="277" y="553"/>
                  </a:lnTo>
                  <a:cubicBezTo>
                    <a:pt x="278" y="552"/>
                    <a:pt x="280" y="551"/>
                    <a:pt x="281" y="551"/>
                  </a:cubicBezTo>
                  <a:close/>
                </a:path>
              </a:pathLst>
            </a:custGeom>
            <a:solidFill>
              <a:srgbClr val="22222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CFB3B752-DA3B-4F3D-6DA4-71D7F8EC2F3D}"/>
                </a:ext>
              </a:extLst>
            </p:cNvPr>
            <p:cNvGrpSpPr/>
            <p:nvPr/>
          </p:nvGrpSpPr>
          <p:grpSpPr>
            <a:xfrm>
              <a:off x="6696077" y="2921001"/>
              <a:ext cx="327022" cy="411163"/>
              <a:chOff x="6696077" y="2921001"/>
              <a:chExt cx="327022" cy="411163"/>
            </a:xfrm>
          </p:grpSpPr>
          <p:grpSp>
            <p:nvGrpSpPr>
              <p:cNvPr id="21" name="Grupo 20">
                <a:extLst>
                  <a:ext uri="{FF2B5EF4-FFF2-40B4-BE49-F238E27FC236}">
                    <a16:creationId xmlns:a16="http://schemas.microsoft.com/office/drawing/2014/main" id="{08C57EDF-4884-2611-4D76-EDF896F3C8D3}"/>
                  </a:ext>
                </a:extLst>
              </p:cNvPr>
              <p:cNvGrpSpPr/>
              <p:nvPr/>
            </p:nvGrpSpPr>
            <p:grpSpPr>
              <a:xfrm>
                <a:off x="6696077" y="2921001"/>
                <a:ext cx="327022" cy="411163"/>
                <a:chOff x="6696077" y="2921001"/>
                <a:chExt cx="327022" cy="411163"/>
              </a:xfrm>
            </p:grpSpPr>
            <p:sp>
              <p:nvSpPr>
                <p:cNvPr id="24" name="Freeform 244">
                  <a:extLst>
                    <a:ext uri="{FF2B5EF4-FFF2-40B4-BE49-F238E27FC236}">
                      <a16:creationId xmlns:a16="http://schemas.microsoft.com/office/drawing/2014/main" id="{5F672582-355A-7562-2651-FBF362A23A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6077" y="2921001"/>
                  <a:ext cx="323850" cy="404813"/>
                </a:xfrm>
                <a:custGeom>
                  <a:avLst/>
                  <a:gdLst>
                    <a:gd name="T0" fmla="*/ 550 w 550"/>
                    <a:gd name="T1" fmla="*/ 137 h 688"/>
                    <a:gd name="T2" fmla="*/ 550 w 550"/>
                    <a:gd name="T3" fmla="*/ 275 h 688"/>
                    <a:gd name="T4" fmla="*/ 481 w 550"/>
                    <a:gd name="T5" fmla="*/ 344 h 688"/>
                    <a:gd name="T6" fmla="*/ 550 w 550"/>
                    <a:gd name="T7" fmla="*/ 413 h 688"/>
                    <a:gd name="T8" fmla="*/ 550 w 550"/>
                    <a:gd name="T9" fmla="*/ 550 h 688"/>
                    <a:gd name="T10" fmla="*/ 413 w 550"/>
                    <a:gd name="T11" fmla="*/ 688 h 688"/>
                    <a:gd name="T12" fmla="*/ 275 w 550"/>
                    <a:gd name="T13" fmla="*/ 550 h 688"/>
                    <a:gd name="T14" fmla="*/ 137 w 550"/>
                    <a:gd name="T15" fmla="*/ 688 h 688"/>
                    <a:gd name="T16" fmla="*/ 0 w 550"/>
                    <a:gd name="T17" fmla="*/ 550 h 688"/>
                    <a:gd name="T18" fmla="*/ 0 w 550"/>
                    <a:gd name="T19" fmla="*/ 413 h 688"/>
                    <a:gd name="T20" fmla="*/ 68 w 550"/>
                    <a:gd name="T21" fmla="*/ 344 h 688"/>
                    <a:gd name="T22" fmla="*/ 0 w 550"/>
                    <a:gd name="T23" fmla="*/ 275 h 688"/>
                    <a:gd name="T24" fmla="*/ 0 w 550"/>
                    <a:gd name="T25" fmla="*/ 137 h 688"/>
                    <a:gd name="T26" fmla="*/ 137 w 550"/>
                    <a:gd name="T27" fmla="*/ 0 h 688"/>
                    <a:gd name="T28" fmla="*/ 275 w 550"/>
                    <a:gd name="T29" fmla="*/ 137 h 688"/>
                    <a:gd name="T30" fmla="*/ 413 w 550"/>
                    <a:gd name="T31" fmla="*/ 0 h 688"/>
                    <a:gd name="T32" fmla="*/ 550 w 550"/>
                    <a:gd name="T33" fmla="*/ 137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50" h="688">
                      <a:moveTo>
                        <a:pt x="550" y="137"/>
                      </a:moveTo>
                      <a:lnTo>
                        <a:pt x="550" y="275"/>
                      </a:lnTo>
                      <a:lnTo>
                        <a:pt x="481" y="344"/>
                      </a:lnTo>
                      <a:lnTo>
                        <a:pt x="550" y="413"/>
                      </a:lnTo>
                      <a:lnTo>
                        <a:pt x="550" y="550"/>
                      </a:lnTo>
                      <a:lnTo>
                        <a:pt x="413" y="688"/>
                      </a:lnTo>
                      <a:lnTo>
                        <a:pt x="275" y="550"/>
                      </a:lnTo>
                      <a:lnTo>
                        <a:pt x="137" y="688"/>
                      </a:lnTo>
                      <a:lnTo>
                        <a:pt x="0" y="550"/>
                      </a:lnTo>
                      <a:lnTo>
                        <a:pt x="0" y="413"/>
                      </a:lnTo>
                      <a:lnTo>
                        <a:pt x="68" y="344"/>
                      </a:lnTo>
                      <a:lnTo>
                        <a:pt x="0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lnTo>
                        <a:pt x="550" y="13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27" name="Freeform 246">
                  <a:extLst>
                    <a:ext uri="{FF2B5EF4-FFF2-40B4-BE49-F238E27FC236}">
                      <a16:creationId xmlns:a16="http://schemas.microsoft.com/office/drawing/2014/main" id="{78F4582F-80EE-A8BB-4104-EA94983886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49" y="2924176"/>
                  <a:ext cx="323850" cy="323850"/>
                </a:xfrm>
                <a:custGeom>
                  <a:avLst/>
                  <a:gdLst>
                    <a:gd name="T0" fmla="*/ 413 w 550"/>
                    <a:gd name="T1" fmla="*/ 0 h 550"/>
                    <a:gd name="T2" fmla="*/ 550 w 550"/>
                    <a:gd name="T3" fmla="*/ 137 h 550"/>
                    <a:gd name="T4" fmla="*/ 413 w 550"/>
                    <a:gd name="T5" fmla="*/ 275 h 550"/>
                    <a:gd name="T6" fmla="*/ 550 w 550"/>
                    <a:gd name="T7" fmla="*/ 413 h 550"/>
                    <a:gd name="T8" fmla="*/ 413 w 550"/>
                    <a:gd name="T9" fmla="*/ 550 h 550"/>
                    <a:gd name="T10" fmla="*/ 275 w 550"/>
                    <a:gd name="T11" fmla="*/ 413 h 550"/>
                    <a:gd name="T12" fmla="*/ 137 w 550"/>
                    <a:gd name="T13" fmla="*/ 550 h 550"/>
                    <a:gd name="T14" fmla="*/ 0 w 550"/>
                    <a:gd name="T15" fmla="*/ 413 h 550"/>
                    <a:gd name="T16" fmla="*/ 137 w 550"/>
                    <a:gd name="T17" fmla="*/ 275 h 550"/>
                    <a:gd name="T18" fmla="*/ 0 w 550"/>
                    <a:gd name="T19" fmla="*/ 137 h 550"/>
                    <a:gd name="T20" fmla="*/ 137 w 550"/>
                    <a:gd name="T21" fmla="*/ 0 h 550"/>
                    <a:gd name="T22" fmla="*/ 275 w 550"/>
                    <a:gd name="T23" fmla="*/ 137 h 550"/>
                    <a:gd name="T24" fmla="*/ 413 w 550"/>
                    <a:gd name="T25" fmla="*/ 0 h 5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550">
                      <a:moveTo>
                        <a:pt x="413" y="0"/>
                      </a:moveTo>
                      <a:lnTo>
                        <a:pt x="550" y="137"/>
                      </a:lnTo>
                      <a:lnTo>
                        <a:pt x="413" y="275"/>
                      </a:lnTo>
                      <a:lnTo>
                        <a:pt x="550" y="413"/>
                      </a:lnTo>
                      <a:lnTo>
                        <a:pt x="413" y="550"/>
                      </a:lnTo>
                      <a:lnTo>
                        <a:pt x="275" y="413"/>
                      </a:lnTo>
                      <a:lnTo>
                        <a:pt x="137" y="550"/>
                      </a:lnTo>
                      <a:lnTo>
                        <a:pt x="0" y="413"/>
                      </a:lnTo>
                      <a:lnTo>
                        <a:pt x="137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58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29" name="Freeform 248">
                  <a:extLst>
                    <a:ext uri="{FF2B5EF4-FFF2-40B4-BE49-F238E27FC236}">
                      <a16:creationId xmlns:a16="http://schemas.microsoft.com/office/drawing/2014/main" id="{3A47B7CE-9FE3-4620-8D82-18F930DF99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38963" y="3244851"/>
                  <a:ext cx="6350" cy="87313"/>
                </a:xfrm>
                <a:custGeom>
                  <a:avLst/>
                  <a:gdLst>
                    <a:gd name="T0" fmla="*/ 6 w 11"/>
                    <a:gd name="T1" fmla="*/ 148 h 148"/>
                    <a:gd name="T2" fmla="*/ 0 w 11"/>
                    <a:gd name="T3" fmla="*/ 143 h 148"/>
                    <a:gd name="T4" fmla="*/ 0 w 11"/>
                    <a:gd name="T5" fmla="*/ 5 h 148"/>
                    <a:gd name="T6" fmla="*/ 6 w 11"/>
                    <a:gd name="T7" fmla="*/ 0 h 148"/>
                    <a:gd name="T8" fmla="*/ 11 w 11"/>
                    <a:gd name="T9" fmla="*/ 5 h 148"/>
                    <a:gd name="T10" fmla="*/ 11 w 11"/>
                    <a:gd name="T11" fmla="*/ 143 h 148"/>
                    <a:gd name="T12" fmla="*/ 6 w 11"/>
                    <a:gd name="T13" fmla="*/ 148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48">
                      <a:moveTo>
                        <a:pt x="6" y="148"/>
                      </a:moveTo>
                      <a:cubicBezTo>
                        <a:pt x="3" y="148"/>
                        <a:pt x="0" y="146"/>
                        <a:pt x="0" y="143"/>
                      </a:cubicBezTo>
                      <a:lnTo>
                        <a:pt x="0" y="5"/>
                      </a:ln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8" y="0"/>
                        <a:pt x="11" y="2"/>
                        <a:pt x="11" y="5"/>
                      </a:cubicBezTo>
                      <a:lnTo>
                        <a:pt x="11" y="143"/>
                      </a:lnTo>
                      <a:cubicBezTo>
                        <a:pt x="11" y="146"/>
                        <a:pt x="8" y="148"/>
                        <a:pt x="6" y="14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</p:grpSp>
          <p:sp>
            <p:nvSpPr>
              <p:cNvPr id="22" name="Freeform 249">
                <a:extLst>
                  <a:ext uri="{FF2B5EF4-FFF2-40B4-BE49-F238E27FC236}">
                    <a16:creationId xmlns:a16="http://schemas.microsoft.com/office/drawing/2014/main" id="{B6197020-0222-2DEB-B33B-75FCA38CA6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7038" y="3244851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5 h 148"/>
                  <a:gd name="T6" fmla="*/ 5 w 10"/>
                  <a:gd name="T7" fmla="*/ 0 h 148"/>
                  <a:gd name="T8" fmla="*/ 10 w 10"/>
                  <a:gd name="T9" fmla="*/ 5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  <a:cubicBezTo>
                      <a:pt x="8" y="0"/>
                      <a:pt x="10" y="2"/>
                      <a:pt x="10" y="5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23" name="Freeform 250">
                <a:extLst>
                  <a:ext uri="{FF2B5EF4-FFF2-40B4-BE49-F238E27FC236}">
                    <a16:creationId xmlns:a16="http://schemas.microsoft.com/office/drawing/2014/main" id="{075FA0E6-8AD3-86FB-B2FA-9BEB22C397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0" y="3163888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6 h 148"/>
                  <a:gd name="T6" fmla="*/ 5 w 10"/>
                  <a:gd name="T7" fmla="*/ 0 h 148"/>
                  <a:gd name="T8" fmla="*/ 10 w 10"/>
                  <a:gd name="T9" fmla="*/ 6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6"/>
                    </a:lnTo>
                    <a:cubicBezTo>
                      <a:pt x="0" y="3"/>
                      <a:pt x="2" y="0"/>
                      <a:pt x="5" y="0"/>
                    </a:cubicBezTo>
                    <a:cubicBezTo>
                      <a:pt x="8" y="0"/>
                      <a:pt x="10" y="3"/>
                      <a:pt x="10" y="6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</p:grpSp>
      <p:sp>
        <p:nvSpPr>
          <p:cNvPr id="4" name="Freeform 220">
            <a:extLst>
              <a:ext uri="{FF2B5EF4-FFF2-40B4-BE49-F238E27FC236}">
                <a16:creationId xmlns:a16="http://schemas.microsoft.com/office/drawing/2014/main" id="{419EBA74-1315-567F-874B-1DD9D00CD16F}"/>
              </a:ext>
            </a:extLst>
          </p:cNvPr>
          <p:cNvSpPr>
            <a:spLocks/>
          </p:cNvSpPr>
          <p:nvPr/>
        </p:nvSpPr>
        <p:spPr bwMode="auto">
          <a:xfrm rot="10800000">
            <a:off x="8854936" y="1816321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242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9" grpId="0" animBg="1"/>
      <p:bldP spid="50" grpId="0" animBg="1"/>
      <p:bldP spid="53" grpId="0" animBg="1"/>
      <p:bldP spid="63" grpId="0" animBg="1"/>
      <p:bldP spid="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Suma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69D98B6-AD09-424D-92E0-CF11D8C70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1334294"/>
            <a:ext cx="6448425" cy="1257300"/>
          </a:xfrm>
        </p:spPr>
      </p:pic>
    </p:spTree>
    <p:extLst>
      <p:ext uri="{BB962C8B-B14F-4D97-AF65-F5344CB8AC3E}">
        <p14:creationId xmlns:p14="http://schemas.microsoft.com/office/powerpoint/2010/main" val="312738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Resta 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B5C65F1-6D55-4AB0-99B5-BCCC658EAE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1548606"/>
            <a:ext cx="6448425" cy="828675"/>
          </a:xfrm>
        </p:spPr>
      </p:pic>
    </p:spTree>
    <p:extLst>
      <p:ext uri="{BB962C8B-B14F-4D97-AF65-F5344CB8AC3E}">
        <p14:creationId xmlns:p14="http://schemas.microsoft.com/office/powerpoint/2010/main" val="252693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Multiplicacion</a:t>
            </a:r>
            <a:r>
              <a:rPr lang="es-MX" dirty="0"/>
              <a:t>  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F31AB00-1A55-42EC-A46B-AC34612F85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1558131"/>
            <a:ext cx="6448425" cy="809625"/>
          </a:xfrm>
        </p:spPr>
      </p:pic>
    </p:spTree>
    <p:extLst>
      <p:ext uri="{BB962C8B-B14F-4D97-AF65-F5344CB8AC3E}">
        <p14:creationId xmlns:p14="http://schemas.microsoft.com/office/powerpoint/2010/main" val="3686819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Division</a:t>
            </a:r>
            <a:r>
              <a:rPr lang="es-MX" dirty="0"/>
              <a:t>   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6F3B54F-AD33-42D7-B657-9A3052A5E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1543844"/>
            <a:ext cx="6381750" cy="838200"/>
          </a:xfrm>
        </p:spPr>
      </p:pic>
    </p:spTree>
    <p:extLst>
      <p:ext uri="{BB962C8B-B14F-4D97-AF65-F5344CB8AC3E}">
        <p14:creationId xmlns:p14="http://schemas.microsoft.com/office/powerpoint/2010/main" val="4277649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Modulos</a:t>
            </a:r>
            <a:r>
              <a:rPr lang="es-MX" dirty="0"/>
              <a:t>    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EF312A1-AC6C-4063-A6F0-6F153A45AE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837" y="1567656"/>
            <a:ext cx="6410325" cy="790575"/>
          </a:xfrm>
        </p:spPr>
      </p:pic>
    </p:spTree>
    <p:extLst>
      <p:ext uri="{BB962C8B-B14F-4D97-AF65-F5344CB8AC3E}">
        <p14:creationId xmlns:p14="http://schemas.microsoft.com/office/powerpoint/2010/main" val="3812172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o 53">
            <a:extLst>
              <a:ext uri="{FF2B5EF4-FFF2-40B4-BE49-F238E27FC236}">
                <a16:creationId xmlns:a16="http://schemas.microsoft.com/office/drawing/2014/main" id="{355239E8-34D0-11EF-B4B2-69EBF8949C7A}"/>
              </a:ext>
            </a:extLst>
          </p:cNvPr>
          <p:cNvGrpSpPr/>
          <p:nvPr/>
        </p:nvGrpSpPr>
        <p:grpSpPr>
          <a:xfrm>
            <a:off x="1418887" y="-92684"/>
            <a:ext cx="1199268" cy="599634"/>
            <a:chOff x="5638801" y="2709863"/>
            <a:chExt cx="495300" cy="247650"/>
          </a:xfrm>
        </p:grpSpPr>
        <p:sp>
          <p:nvSpPr>
            <p:cNvPr id="55" name="Freeform 175">
              <a:extLst>
                <a:ext uri="{FF2B5EF4-FFF2-40B4-BE49-F238E27FC236}">
                  <a16:creationId xmlns:a16="http://schemas.microsoft.com/office/drawing/2014/main" id="{4E092CCA-A0E6-A590-E1D2-66ACE39B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8801" y="2709863"/>
              <a:ext cx="495300" cy="247650"/>
            </a:xfrm>
            <a:custGeom>
              <a:avLst/>
              <a:gdLst>
                <a:gd name="T0" fmla="*/ 421 w 842"/>
                <a:gd name="T1" fmla="*/ 421 h 421"/>
                <a:gd name="T2" fmla="*/ 842 w 842"/>
                <a:gd name="T3" fmla="*/ 0 h 421"/>
                <a:gd name="T4" fmla="*/ 648 w 842"/>
                <a:gd name="T5" fmla="*/ 0 h 421"/>
                <a:gd name="T6" fmla="*/ 421 w 842"/>
                <a:gd name="T7" fmla="*/ 226 h 421"/>
                <a:gd name="T8" fmla="*/ 195 w 842"/>
                <a:gd name="T9" fmla="*/ 0 h 421"/>
                <a:gd name="T10" fmla="*/ 0 w 842"/>
                <a:gd name="T11" fmla="*/ 0 h 421"/>
                <a:gd name="T12" fmla="*/ 421 w 842"/>
                <a:gd name="T13" fmla="*/ 421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2" h="421">
                  <a:moveTo>
                    <a:pt x="421" y="421"/>
                  </a:moveTo>
                  <a:cubicBezTo>
                    <a:pt x="654" y="421"/>
                    <a:pt x="842" y="232"/>
                    <a:pt x="842" y="0"/>
                  </a:cubicBezTo>
                  <a:lnTo>
                    <a:pt x="648" y="0"/>
                  </a:lnTo>
                  <a:cubicBezTo>
                    <a:pt x="648" y="125"/>
                    <a:pt x="546" y="226"/>
                    <a:pt x="421" y="226"/>
                  </a:cubicBezTo>
                  <a:cubicBezTo>
                    <a:pt x="297" y="226"/>
                    <a:pt x="195" y="125"/>
                    <a:pt x="195" y="0"/>
                  </a:cubicBezTo>
                  <a:lnTo>
                    <a:pt x="0" y="0"/>
                  </a:lnTo>
                  <a:cubicBezTo>
                    <a:pt x="0" y="232"/>
                    <a:pt x="189" y="421"/>
                    <a:pt x="421" y="421"/>
                  </a:cubicBezTo>
                  <a:close/>
                </a:path>
              </a:pathLst>
            </a:custGeom>
            <a:solidFill>
              <a:schemeClr val="accent4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58" name="Freeform 178">
              <a:extLst>
                <a:ext uri="{FF2B5EF4-FFF2-40B4-BE49-F238E27FC236}">
                  <a16:creationId xmlns:a16="http://schemas.microsoft.com/office/drawing/2014/main" id="{73E5C0FD-947B-6EB6-8B6D-8AE6C32A2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7076" y="2714626"/>
              <a:ext cx="155575" cy="77788"/>
            </a:xfrm>
            <a:custGeom>
              <a:avLst/>
              <a:gdLst>
                <a:gd name="T0" fmla="*/ 133 w 265"/>
                <a:gd name="T1" fmla="*/ 132 h 132"/>
                <a:gd name="T2" fmla="*/ 265 w 265"/>
                <a:gd name="T3" fmla="*/ 0 h 132"/>
                <a:gd name="T4" fmla="*/ 0 w 265"/>
                <a:gd name="T5" fmla="*/ 0 h 132"/>
                <a:gd name="T6" fmla="*/ 133 w 265"/>
                <a:gd name="T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" h="132">
                  <a:moveTo>
                    <a:pt x="133" y="132"/>
                  </a:moveTo>
                  <a:cubicBezTo>
                    <a:pt x="206" y="132"/>
                    <a:pt x="265" y="73"/>
                    <a:pt x="265" y="0"/>
                  </a:cubicBezTo>
                  <a:lnTo>
                    <a:pt x="0" y="0"/>
                  </a:lnTo>
                  <a:cubicBezTo>
                    <a:pt x="0" y="73"/>
                    <a:pt x="59" y="132"/>
                    <a:pt x="133" y="132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34BEBE0-30E7-49E4-A816-DCA7EB661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dirty="0"/>
              <a:t>GRACIAS POR SU ATENCION </a:t>
            </a:r>
            <a:endParaRPr lang="en-US" sz="4000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4679BEE8-18EF-4611-7A17-1252DD970B1D}"/>
              </a:ext>
            </a:extLst>
          </p:cNvPr>
          <p:cNvSpPr/>
          <p:nvPr/>
        </p:nvSpPr>
        <p:spPr>
          <a:xfrm flipH="1">
            <a:off x="1143803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13FCAC9C-FA98-C5FB-2101-AC249E7987F9}"/>
              </a:ext>
            </a:extLst>
          </p:cNvPr>
          <p:cNvSpPr/>
          <p:nvPr/>
        </p:nvSpPr>
        <p:spPr>
          <a:xfrm flipH="1">
            <a:off x="1383816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9C16D5E1-AA1C-F64E-B8FC-BEC96B8E69D8}"/>
              </a:ext>
            </a:extLst>
          </p:cNvPr>
          <p:cNvSpPr/>
          <p:nvPr/>
        </p:nvSpPr>
        <p:spPr>
          <a:xfrm flipH="1">
            <a:off x="1623829" y="644615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AFA4F046-E0F6-C98A-F77C-E4F0ED346C6F}"/>
              </a:ext>
            </a:extLst>
          </p:cNvPr>
          <p:cNvGrpSpPr/>
          <p:nvPr/>
        </p:nvGrpSpPr>
        <p:grpSpPr>
          <a:xfrm>
            <a:off x="874596" y="980310"/>
            <a:ext cx="812385" cy="815360"/>
            <a:chOff x="2759075" y="2149476"/>
            <a:chExt cx="433388" cy="434975"/>
          </a:xfrm>
        </p:grpSpPr>
        <p:sp>
          <p:nvSpPr>
            <p:cNvPr id="26" name="Freeform 236">
              <a:extLst>
                <a:ext uri="{FF2B5EF4-FFF2-40B4-BE49-F238E27FC236}">
                  <a16:creationId xmlns:a16="http://schemas.microsoft.com/office/drawing/2014/main" id="{E6E80288-EFB2-279E-F261-563450770B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59075" y="2149476"/>
              <a:ext cx="433388" cy="434975"/>
            </a:xfrm>
            <a:custGeom>
              <a:avLst/>
              <a:gdLst>
                <a:gd name="T0" fmla="*/ 0 w 738"/>
                <a:gd name="T1" fmla="*/ 369 h 738"/>
                <a:gd name="T2" fmla="*/ 369 w 738"/>
                <a:gd name="T3" fmla="*/ 0 h 738"/>
                <a:gd name="T4" fmla="*/ 738 w 738"/>
                <a:gd name="T5" fmla="*/ 369 h 738"/>
                <a:gd name="T6" fmla="*/ 369 w 738"/>
                <a:gd name="T7" fmla="*/ 738 h 738"/>
                <a:gd name="T8" fmla="*/ 0 w 738"/>
                <a:gd name="T9" fmla="*/ 369 h 738"/>
                <a:gd name="T10" fmla="*/ 108 w 738"/>
                <a:gd name="T11" fmla="*/ 369 h 738"/>
                <a:gd name="T12" fmla="*/ 369 w 738"/>
                <a:gd name="T13" fmla="*/ 629 h 738"/>
                <a:gd name="T14" fmla="*/ 630 w 738"/>
                <a:gd name="T15" fmla="*/ 369 h 738"/>
                <a:gd name="T16" fmla="*/ 369 w 738"/>
                <a:gd name="T17" fmla="*/ 108 h 738"/>
                <a:gd name="T18" fmla="*/ 108 w 738"/>
                <a:gd name="T19" fmla="*/ 369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8" h="738">
                  <a:moveTo>
                    <a:pt x="0" y="369"/>
                  </a:moveTo>
                  <a:cubicBezTo>
                    <a:pt x="0" y="165"/>
                    <a:pt x="165" y="0"/>
                    <a:pt x="369" y="0"/>
                  </a:cubicBezTo>
                  <a:cubicBezTo>
                    <a:pt x="572" y="0"/>
                    <a:pt x="738" y="165"/>
                    <a:pt x="738" y="369"/>
                  </a:cubicBezTo>
                  <a:cubicBezTo>
                    <a:pt x="738" y="572"/>
                    <a:pt x="572" y="738"/>
                    <a:pt x="369" y="738"/>
                  </a:cubicBezTo>
                  <a:cubicBezTo>
                    <a:pt x="165" y="738"/>
                    <a:pt x="0" y="572"/>
                    <a:pt x="0" y="369"/>
                  </a:cubicBezTo>
                  <a:close/>
                  <a:moveTo>
                    <a:pt x="108" y="369"/>
                  </a:moveTo>
                  <a:cubicBezTo>
                    <a:pt x="108" y="513"/>
                    <a:pt x="225" y="629"/>
                    <a:pt x="369" y="629"/>
                  </a:cubicBezTo>
                  <a:cubicBezTo>
                    <a:pt x="513" y="629"/>
                    <a:pt x="630" y="513"/>
                    <a:pt x="630" y="369"/>
                  </a:cubicBezTo>
                  <a:cubicBezTo>
                    <a:pt x="630" y="224"/>
                    <a:pt x="513" y="108"/>
                    <a:pt x="369" y="108"/>
                  </a:cubicBezTo>
                  <a:cubicBezTo>
                    <a:pt x="225" y="108"/>
                    <a:pt x="108" y="224"/>
                    <a:pt x="108" y="369"/>
                  </a:cubicBezTo>
                  <a:close/>
                </a:path>
              </a:pathLst>
            </a:custGeom>
            <a:solidFill>
              <a:schemeClr val="accent2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28" name="Freeform 230">
              <a:extLst>
                <a:ext uri="{FF2B5EF4-FFF2-40B4-BE49-F238E27FC236}">
                  <a16:creationId xmlns:a16="http://schemas.microsoft.com/office/drawing/2014/main" id="{D3F84B9D-A2F0-98C3-5A65-B77A9C5BB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876" y="2328863"/>
              <a:ext cx="128588" cy="130175"/>
            </a:xfrm>
            <a:custGeom>
              <a:avLst/>
              <a:gdLst>
                <a:gd name="T0" fmla="*/ 173 w 220"/>
                <a:gd name="T1" fmla="*/ 35 h 221"/>
                <a:gd name="T2" fmla="*/ 185 w 220"/>
                <a:gd name="T3" fmla="*/ 174 h 221"/>
                <a:gd name="T4" fmla="*/ 46 w 220"/>
                <a:gd name="T5" fmla="*/ 185 h 221"/>
                <a:gd name="T6" fmla="*/ 35 w 220"/>
                <a:gd name="T7" fmla="*/ 47 h 221"/>
                <a:gd name="T8" fmla="*/ 173 w 220"/>
                <a:gd name="T9" fmla="*/ 35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221">
                  <a:moveTo>
                    <a:pt x="173" y="35"/>
                  </a:moveTo>
                  <a:cubicBezTo>
                    <a:pt x="215" y="71"/>
                    <a:pt x="220" y="133"/>
                    <a:pt x="185" y="174"/>
                  </a:cubicBezTo>
                  <a:cubicBezTo>
                    <a:pt x="150" y="216"/>
                    <a:pt x="87" y="221"/>
                    <a:pt x="46" y="185"/>
                  </a:cubicBezTo>
                  <a:cubicBezTo>
                    <a:pt x="5" y="150"/>
                    <a:pt x="0" y="88"/>
                    <a:pt x="35" y="47"/>
                  </a:cubicBezTo>
                  <a:cubicBezTo>
                    <a:pt x="70" y="5"/>
                    <a:pt x="132" y="0"/>
                    <a:pt x="173" y="35"/>
                  </a:cubicBezTo>
                  <a:close/>
                </a:path>
              </a:pathLst>
            </a:custGeom>
            <a:solidFill>
              <a:schemeClr val="accent1"/>
            </a:solidFill>
            <a:ln w="15875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sp>
        <p:nvSpPr>
          <p:cNvPr id="33" name="Freeform 298">
            <a:extLst>
              <a:ext uri="{FF2B5EF4-FFF2-40B4-BE49-F238E27FC236}">
                <a16:creationId xmlns:a16="http://schemas.microsoft.com/office/drawing/2014/main" id="{C2151FBB-7BC9-9161-69CA-0385309AC2B1}"/>
              </a:ext>
            </a:extLst>
          </p:cNvPr>
          <p:cNvSpPr>
            <a:spLocks/>
          </p:cNvSpPr>
          <p:nvPr/>
        </p:nvSpPr>
        <p:spPr bwMode="auto">
          <a:xfrm>
            <a:off x="7280617" y="4194724"/>
            <a:ext cx="146050" cy="144463"/>
          </a:xfrm>
          <a:custGeom>
            <a:avLst/>
            <a:gdLst>
              <a:gd name="T0" fmla="*/ 123 w 247"/>
              <a:gd name="T1" fmla="*/ 0 h 247"/>
              <a:gd name="T2" fmla="*/ 167 w 247"/>
              <a:gd name="T3" fmla="*/ 80 h 247"/>
              <a:gd name="T4" fmla="*/ 247 w 247"/>
              <a:gd name="T5" fmla="*/ 124 h 247"/>
              <a:gd name="T6" fmla="*/ 167 w 247"/>
              <a:gd name="T7" fmla="*/ 167 h 247"/>
              <a:gd name="T8" fmla="*/ 123 w 247"/>
              <a:gd name="T9" fmla="*/ 247 h 247"/>
              <a:gd name="T10" fmla="*/ 80 w 247"/>
              <a:gd name="T11" fmla="*/ 167 h 247"/>
              <a:gd name="T12" fmla="*/ 0 w 247"/>
              <a:gd name="T13" fmla="*/ 124 h 247"/>
              <a:gd name="T14" fmla="*/ 80 w 247"/>
              <a:gd name="T15" fmla="*/ 80 h 247"/>
              <a:gd name="T16" fmla="*/ 123 w 247"/>
              <a:gd name="T17" fmla="*/ 0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7" h="247">
                <a:moveTo>
                  <a:pt x="123" y="0"/>
                </a:moveTo>
                <a:lnTo>
                  <a:pt x="167" y="80"/>
                </a:lnTo>
                <a:lnTo>
                  <a:pt x="247" y="124"/>
                </a:lnTo>
                <a:lnTo>
                  <a:pt x="167" y="167"/>
                </a:lnTo>
                <a:lnTo>
                  <a:pt x="123" y="247"/>
                </a:lnTo>
                <a:lnTo>
                  <a:pt x="80" y="167"/>
                </a:lnTo>
                <a:lnTo>
                  <a:pt x="0" y="124"/>
                </a:lnTo>
                <a:lnTo>
                  <a:pt x="80" y="80"/>
                </a:lnTo>
                <a:lnTo>
                  <a:pt x="123" y="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5" name="Freeform 302">
            <a:extLst>
              <a:ext uri="{FF2B5EF4-FFF2-40B4-BE49-F238E27FC236}">
                <a16:creationId xmlns:a16="http://schemas.microsoft.com/office/drawing/2014/main" id="{ECC37368-49BC-BA15-61DA-0C7744507A42}"/>
              </a:ext>
            </a:extLst>
          </p:cNvPr>
          <p:cNvSpPr>
            <a:spLocks/>
          </p:cNvSpPr>
          <p:nvPr/>
        </p:nvSpPr>
        <p:spPr bwMode="auto">
          <a:xfrm>
            <a:off x="4507221" y="996549"/>
            <a:ext cx="129557" cy="129557"/>
          </a:xfrm>
          <a:custGeom>
            <a:avLst/>
            <a:gdLst>
              <a:gd name="T0" fmla="*/ 75 w 151"/>
              <a:gd name="T1" fmla="*/ 0 h 150"/>
              <a:gd name="T2" fmla="*/ 102 w 151"/>
              <a:gd name="T3" fmla="*/ 48 h 150"/>
              <a:gd name="T4" fmla="*/ 151 w 151"/>
              <a:gd name="T5" fmla="*/ 75 h 150"/>
              <a:gd name="T6" fmla="*/ 102 w 151"/>
              <a:gd name="T7" fmla="*/ 102 h 150"/>
              <a:gd name="T8" fmla="*/ 75 w 151"/>
              <a:gd name="T9" fmla="*/ 150 h 150"/>
              <a:gd name="T10" fmla="*/ 49 w 151"/>
              <a:gd name="T11" fmla="*/ 102 h 150"/>
              <a:gd name="T12" fmla="*/ 0 w 151"/>
              <a:gd name="T13" fmla="*/ 75 h 150"/>
              <a:gd name="T14" fmla="*/ 49 w 151"/>
              <a:gd name="T15" fmla="*/ 48 h 150"/>
              <a:gd name="T16" fmla="*/ 75 w 151"/>
              <a:gd name="T17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0">
                <a:moveTo>
                  <a:pt x="75" y="0"/>
                </a:moveTo>
                <a:lnTo>
                  <a:pt x="102" y="48"/>
                </a:lnTo>
                <a:lnTo>
                  <a:pt x="151" y="75"/>
                </a:lnTo>
                <a:lnTo>
                  <a:pt x="102" y="102"/>
                </a:lnTo>
                <a:lnTo>
                  <a:pt x="75" y="150"/>
                </a:lnTo>
                <a:lnTo>
                  <a:pt x="49" y="102"/>
                </a:lnTo>
                <a:lnTo>
                  <a:pt x="0" y="75"/>
                </a:lnTo>
                <a:lnTo>
                  <a:pt x="49" y="48"/>
                </a:lnTo>
                <a:lnTo>
                  <a:pt x="75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49" name="Freeform 235">
            <a:extLst>
              <a:ext uri="{FF2B5EF4-FFF2-40B4-BE49-F238E27FC236}">
                <a16:creationId xmlns:a16="http://schemas.microsoft.com/office/drawing/2014/main" id="{1FBABF0B-31AF-48D0-572C-CE20D6DA6E47}"/>
              </a:ext>
            </a:extLst>
          </p:cNvPr>
          <p:cNvSpPr>
            <a:spLocks/>
          </p:cNvSpPr>
          <p:nvPr/>
        </p:nvSpPr>
        <p:spPr bwMode="auto">
          <a:xfrm>
            <a:off x="2953152" y="4140145"/>
            <a:ext cx="775433" cy="199042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0" name="Freeform 235">
            <a:extLst>
              <a:ext uri="{FF2B5EF4-FFF2-40B4-BE49-F238E27FC236}">
                <a16:creationId xmlns:a16="http://schemas.microsoft.com/office/drawing/2014/main" id="{C970B80A-3F9C-CDFC-7B53-6190FE700FFC}"/>
              </a:ext>
            </a:extLst>
          </p:cNvPr>
          <p:cNvSpPr>
            <a:spLocks/>
          </p:cNvSpPr>
          <p:nvPr/>
        </p:nvSpPr>
        <p:spPr bwMode="auto">
          <a:xfrm>
            <a:off x="5833460" y="139150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53" name="Freeform 186">
            <a:extLst>
              <a:ext uri="{FF2B5EF4-FFF2-40B4-BE49-F238E27FC236}">
                <a16:creationId xmlns:a16="http://schemas.microsoft.com/office/drawing/2014/main" id="{A5DF5B62-405C-062D-CFB9-D145FF898653}"/>
              </a:ext>
            </a:extLst>
          </p:cNvPr>
          <p:cNvSpPr>
            <a:spLocks/>
          </p:cNvSpPr>
          <p:nvPr/>
        </p:nvSpPr>
        <p:spPr bwMode="auto">
          <a:xfrm>
            <a:off x="8523416" y="-276977"/>
            <a:ext cx="590213" cy="595052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1143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0" name="Freeform 157">
            <a:extLst>
              <a:ext uri="{FF2B5EF4-FFF2-40B4-BE49-F238E27FC236}">
                <a16:creationId xmlns:a16="http://schemas.microsoft.com/office/drawing/2014/main" id="{5EE114F6-7349-CAEE-FD1B-5485308A7CF8}"/>
              </a:ext>
            </a:extLst>
          </p:cNvPr>
          <p:cNvSpPr>
            <a:spLocks noEditPoints="1"/>
          </p:cNvSpPr>
          <p:nvPr/>
        </p:nvSpPr>
        <p:spPr bwMode="auto">
          <a:xfrm>
            <a:off x="7982978" y="1947796"/>
            <a:ext cx="177215" cy="163925"/>
          </a:xfrm>
          <a:custGeom>
            <a:avLst/>
            <a:gdLst>
              <a:gd name="T0" fmla="*/ 55 w 110"/>
              <a:gd name="T1" fmla="*/ 100 h 100"/>
              <a:gd name="T2" fmla="*/ 50 w 110"/>
              <a:gd name="T3" fmla="*/ 97 h 100"/>
              <a:gd name="T4" fmla="*/ 1 w 110"/>
              <a:gd name="T5" fmla="*/ 9 h 100"/>
              <a:gd name="T6" fmla="*/ 1 w 110"/>
              <a:gd name="T7" fmla="*/ 3 h 100"/>
              <a:gd name="T8" fmla="*/ 6 w 110"/>
              <a:gd name="T9" fmla="*/ 0 h 100"/>
              <a:gd name="T10" fmla="*/ 104 w 110"/>
              <a:gd name="T11" fmla="*/ 0 h 100"/>
              <a:gd name="T12" fmla="*/ 109 w 110"/>
              <a:gd name="T13" fmla="*/ 3 h 100"/>
              <a:gd name="T14" fmla="*/ 109 w 110"/>
              <a:gd name="T15" fmla="*/ 9 h 100"/>
              <a:gd name="T16" fmla="*/ 60 w 110"/>
              <a:gd name="T17" fmla="*/ 97 h 100"/>
              <a:gd name="T18" fmla="*/ 55 w 110"/>
              <a:gd name="T19" fmla="*/ 100 h 100"/>
              <a:gd name="T20" fmla="*/ 16 w 110"/>
              <a:gd name="T21" fmla="*/ 12 h 100"/>
              <a:gd name="T22" fmla="*/ 55 w 110"/>
              <a:gd name="T23" fmla="*/ 82 h 100"/>
              <a:gd name="T24" fmla="*/ 94 w 110"/>
              <a:gd name="T25" fmla="*/ 12 h 100"/>
              <a:gd name="T26" fmla="*/ 16 w 110"/>
              <a:gd name="T27" fmla="*/ 12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" h="100">
                <a:moveTo>
                  <a:pt x="55" y="100"/>
                </a:moveTo>
                <a:cubicBezTo>
                  <a:pt x="53" y="100"/>
                  <a:pt x="51" y="98"/>
                  <a:pt x="50" y="97"/>
                </a:cubicBezTo>
                <a:lnTo>
                  <a:pt x="1" y="9"/>
                </a:lnTo>
                <a:cubicBezTo>
                  <a:pt x="0" y="7"/>
                  <a:pt x="0" y="5"/>
                  <a:pt x="1" y="3"/>
                </a:cubicBezTo>
                <a:cubicBezTo>
                  <a:pt x="2" y="2"/>
                  <a:pt x="4" y="0"/>
                  <a:pt x="6" y="0"/>
                </a:cubicBezTo>
                <a:lnTo>
                  <a:pt x="104" y="0"/>
                </a:lnTo>
                <a:cubicBezTo>
                  <a:pt x="106" y="0"/>
                  <a:pt x="108" y="2"/>
                  <a:pt x="109" y="3"/>
                </a:cubicBezTo>
                <a:cubicBezTo>
                  <a:pt x="110" y="5"/>
                  <a:pt x="110" y="7"/>
                  <a:pt x="109" y="9"/>
                </a:cubicBezTo>
                <a:lnTo>
                  <a:pt x="60" y="97"/>
                </a:lnTo>
                <a:cubicBezTo>
                  <a:pt x="59" y="98"/>
                  <a:pt x="57" y="100"/>
                  <a:pt x="55" y="100"/>
                </a:cubicBezTo>
                <a:close/>
                <a:moveTo>
                  <a:pt x="16" y="12"/>
                </a:moveTo>
                <a:lnTo>
                  <a:pt x="55" y="82"/>
                </a:lnTo>
                <a:lnTo>
                  <a:pt x="94" y="12"/>
                </a:lnTo>
                <a:lnTo>
                  <a:pt x="16" y="12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1" name="Freeform 159">
            <a:extLst>
              <a:ext uri="{FF2B5EF4-FFF2-40B4-BE49-F238E27FC236}">
                <a16:creationId xmlns:a16="http://schemas.microsoft.com/office/drawing/2014/main" id="{A702948B-7704-41A7-9869-08F07323A91C}"/>
              </a:ext>
            </a:extLst>
          </p:cNvPr>
          <p:cNvSpPr>
            <a:spLocks noEditPoints="1"/>
          </p:cNvSpPr>
          <p:nvPr/>
        </p:nvSpPr>
        <p:spPr bwMode="auto">
          <a:xfrm>
            <a:off x="1596033" y="4036611"/>
            <a:ext cx="181896" cy="177458"/>
          </a:xfrm>
          <a:custGeom>
            <a:avLst/>
            <a:gdLst>
              <a:gd name="T0" fmla="*/ 55 w 109"/>
              <a:gd name="T1" fmla="*/ 109 h 109"/>
              <a:gd name="T2" fmla="*/ 51 w 109"/>
              <a:gd name="T3" fmla="*/ 108 h 109"/>
              <a:gd name="T4" fmla="*/ 2 w 109"/>
              <a:gd name="T5" fmla="*/ 59 h 109"/>
              <a:gd name="T6" fmla="*/ 2 w 109"/>
              <a:gd name="T7" fmla="*/ 51 h 109"/>
              <a:gd name="T8" fmla="*/ 51 w 109"/>
              <a:gd name="T9" fmla="*/ 2 h 109"/>
              <a:gd name="T10" fmla="*/ 59 w 109"/>
              <a:gd name="T11" fmla="*/ 2 h 109"/>
              <a:gd name="T12" fmla="*/ 108 w 109"/>
              <a:gd name="T13" fmla="*/ 51 h 109"/>
              <a:gd name="T14" fmla="*/ 109 w 109"/>
              <a:gd name="T15" fmla="*/ 55 h 109"/>
              <a:gd name="T16" fmla="*/ 108 w 109"/>
              <a:gd name="T17" fmla="*/ 59 h 109"/>
              <a:gd name="T18" fmla="*/ 59 w 109"/>
              <a:gd name="T19" fmla="*/ 108 h 109"/>
              <a:gd name="T20" fmla="*/ 55 w 109"/>
              <a:gd name="T21" fmla="*/ 109 h 109"/>
              <a:gd name="T22" fmla="*/ 14 w 109"/>
              <a:gd name="T23" fmla="*/ 55 h 109"/>
              <a:gd name="T24" fmla="*/ 55 w 109"/>
              <a:gd name="T25" fmla="*/ 96 h 109"/>
              <a:gd name="T26" fmla="*/ 96 w 109"/>
              <a:gd name="T27" fmla="*/ 55 h 109"/>
              <a:gd name="T28" fmla="*/ 55 w 109"/>
              <a:gd name="T29" fmla="*/ 14 h 109"/>
              <a:gd name="T30" fmla="*/ 14 w 109"/>
              <a:gd name="T31" fmla="*/ 5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109">
                <a:moveTo>
                  <a:pt x="55" y="109"/>
                </a:moveTo>
                <a:cubicBezTo>
                  <a:pt x="53" y="109"/>
                  <a:pt x="52" y="109"/>
                  <a:pt x="51" y="108"/>
                </a:cubicBezTo>
                <a:lnTo>
                  <a:pt x="2" y="59"/>
                </a:lnTo>
                <a:cubicBezTo>
                  <a:pt x="0" y="57"/>
                  <a:pt x="0" y="53"/>
                  <a:pt x="2" y="51"/>
                </a:cubicBezTo>
                <a:lnTo>
                  <a:pt x="51" y="2"/>
                </a:lnTo>
                <a:cubicBezTo>
                  <a:pt x="53" y="0"/>
                  <a:pt x="57" y="0"/>
                  <a:pt x="59" y="2"/>
                </a:cubicBezTo>
                <a:lnTo>
                  <a:pt x="108" y="51"/>
                </a:lnTo>
                <a:cubicBezTo>
                  <a:pt x="109" y="52"/>
                  <a:pt x="109" y="53"/>
                  <a:pt x="109" y="55"/>
                </a:cubicBezTo>
                <a:cubicBezTo>
                  <a:pt x="109" y="56"/>
                  <a:pt x="109" y="58"/>
                  <a:pt x="108" y="59"/>
                </a:cubicBezTo>
                <a:lnTo>
                  <a:pt x="59" y="108"/>
                </a:lnTo>
                <a:cubicBezTo>
                  <a:pt x="58" y="109"/>
                  <a:pt x="56" y="109"/>
                  <a:pt x="55" y="109"/>
                </a:cubicBezTo>
                <a:close/>
                <a:moveTo>
                  <a:pt x="14" y="55"/>
                </a:moveTo>
                <a:lnTo>
                  <a:pt x="55" y="96"/>
                </a:lnTo>
                <a:lnTo>
                  <a:pt x="96" y="55"/>
                </a:lnTo>
                <a:lnTo>
                  <a:pt x="55" y="14"/>
                </a:lnTo>
                <a:lnTo>
                  <a:pt x="14" y="55"/>
                </a:lnTo>
                <a:close/>
              </a:path>
            </a:pathLst>
          </a:custGeom>
          <a:solidFill>
            <a:schemeClr val="accent2"/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2" name="Freeform 310">
            <a:extLst>
              <a:ext uri="{FF2B5EF4-FFF2-40B4-BE49-F238E27FC236}">
                <a16:creationId xmlns:a16="http://schemas.microsoft.com/office/drawing/2014/main" id="{B2D779E0-71EE-243E-A047-0898C2DF1252}"/>
              </a:ext>
            </a:extLst>
          </p:cNvPr>
          <p:cNvSpPr>
            <a:spLocks noEditPoints="1"/>
          </p:cNvSpPr>
          <p:nvPr/>
        </p:nvSpPr>
        <p:spPr bwMode="auto">
          <a:xfrm>
            <a:off x="1077455" y="2098352"/>
            <a:ext cx="82468" cy="82468"/>
          </a:xfrm>
          <a:custGeom>
            <a:avLst/>
            <a:gdLst>
              <a:gd name="T0" fmla="*/ 38 w 75"/>
              <a:gd name="T1" fmla="*/ 75 h 75"/>
              <a:gd name="T2" fmla="*/ 0 w 75"/>
              <a:gd name="T3" fmla="*/ 38 h 75"/>
              <a:gd name="T4" fmla="*/ 38 w 75"/>
              <a:gd name="T5" fmla="*/ 0 h 75"/>
              <a:gd name="T6" fmla="*/ 75 w 75"/>
              <a:gd name="T7" fmla="*/ 38 h 75"/>
              <a:gd name="T8" fmla="*/ 38 w 75"/>
              <a:gd name="T9" fmla="*/ 75 h 75"/>
              <a:gd name="T10" fmla="*/ 38 w 75"/>
              <a:gd name="T11" fmla="*/ 18 h 75"/>
              <a:gd name="T12" fmla="*/ 18 w 75"/>
              <a:gd name="T13" fmla="*/ 38 h 75"/>
              <a:gd name="T14" fmla="*/ 38 w 75"/>
              <a:gd name="T15" fmla="*/ 58 h 75"/>
              <a:gd name="T16" fmla="*/ 58 w 75"/>
              <a:gd name="T17" fmla="*/ 38 h 75"/>
              <a:gd name="T18" fmla="*/ 38 w 75"/>
              <a:gd name="T19" fmla="*/ 1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5" h="75">
                <a:moveTo>
                  <a:pt x="38" y="75"/>
                </a:moveTo>
                <a:cubicBezTo>
                  <a:pt x="17" y="75"/>
                  <a:pt x="0" y="58"/>
                  <a:pt x="0" y="38"/>
                </a:cubicBezTo>
                <a:cubicBezTo>
                  <a:pt x="0" y="17"/>
                  <a:pt x="17" y="0"/>
                  <a:pt x="38" y="0"/>
                </a:cubicBezTo>
                <a:cubicBezTo>
                  <a:pt x="58" y="0"/>
                  <a:pt x="75" y="17"/>
                  <a:pt x="75" y="38"/>
                </a:cubicBezTo>
                <a:cubicBezTo>
                  <a:pt x="75" y="58"/>
                  <a:pt x="58" y="75"/>
                  <a:pt x="38" y="75"/>
                </a:cubicBezTo>
                <a:close/>
                <a:moveTo>
                  <a:pt x="38" y="18"/>
                </a:moveTo>
                <a:cubicBezTo>
                  <a:pt x="27" y="18"/>
                  <a:pt x="18" y="27"/>
                  <a:pt x="18" y="38"/>
                </a:cubicBezTo>
                <a:cubicBezTo>
                  <a:pt x="18" y="49"/>
                  <a:pt x="27" y="58"/>
                  <a:pt x="38" y="58"/>
                </a:cubicBezTo>
                <a:cubicBezTo>
                  <a:pt x="49" y="58"/>
                  <a:pt x="58" y="49"/>
                  <a:pt x="58" y="38"/>
                </a:cubicBezTo>
                <a:cubicBezTo>
                  <a:pt x="58" y="27"/>
                  <a:pt x="49" y="18"/>
                  <a:pt x="38" y="18"/>
                </a:cubicBez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3" name="Freeform 220">
            <a:extLst>
              <a:ext uri="{FF2B5EF4-FFF2-40B4-BE49-F238E27FC236}">
                <a16:creationId xmlns:a16="http://schemas.microsoft.com/office/drawing/2014/main" id="{448AB29B-6453-6D24-49FF-08BA3C2464E7}"/>
              </a:ext>
            </a:extLst>
          </p:cNvPr>
          <p:cNvSpPr>
            <a:spLocks/>
          </p:cNvSpPr>
          <p:nvPr/>
        </p:nvSpPr>
        <p:spPr bwMode="auto">
          <a:xfrm rot="5400000">
            <a:off x="-134141" y="4695154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67" name="Freeform 233">
            <a:extLst>
              <a:ext uri="{FF2B5EF4-FFF2-40B4-BE49-F238E27FC236}">
                <a16:creationId xmlns:a16="http://schemas.microsoft.com/office/drawing/2014/main" id="{E65937AC-0843-B2C4-F3E7-15894E76892E}"/>
              </a:ext>
            </a:extLst>
          </p:cNvPr>
          <p:cNvSpPr>
            <a:spLocks/>
          </p:cNvSpPr>
          <p:nvPr/>
        </p:nvSpPr>
        <p:spPr bwMode="auto">
          <a:xfrm>
            <a:off x="6016163" y="5047352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C7B519E-9918-42EA-A90B-FA0ABF62F65E}"/>
              </a:ext>
            </a:extLst>
          </p:cNvPr>
          <p:cNvGrpSpPr/>
          <p:nvPr/>
        </p:nvGrpSpPr>
        <p:grpSpPr>
          <a:xfrm>
            <a:off x="8106561" y="4128394"/>
            <a:ext cx="773659" cy="963355"/>
            <a:chOff x="6696077" y="2921001"/>
            <a:chExt cx="330200" cy="411163"/>
          </a:xfrm>
        </p:grpSpPr>
        <p:sp>
          <p:nvSpPr>
            <p:cNvPr id="19" name="Freeform 245">
              <a:extLst>
                <a:ext uri="{FF2B5EF4-FFF2-40B4-BE49-F238E27FC236}">
                  <a16:creationId xmlns:a16="http://schemas.microsoft.com/office/drawing/2014/main" id="{001EB30E-0ED9-E34B-9927-47BB37A00D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6077" y="2921001"/>
              <a:ext cx="330200" cy="411163"/>
            </a:xfrm>
            <a:custGeom>
              <a:avLst/>
              <a:gdLst>
                <a:gd name="T0" fmla="*/ 419 w 561"/>
                <a:gd name="T1" fmla="*/ 699 h 699"/>
                <a:gd name="T2" fmla="*/ 415 w 561"/>
                <a:gd name="T3" fmla="*/ 697 h 699"/>
                <a:gd name="T4" fmla="*/ 281 w 561"/>
                <a:gd name="T5" fmla="*/ 563 h 699"/>
                <a:gd name="T6" fmla="*/ 147 w 561"/>
                <a:gd name="T7" fmla="*/ 697 h 699"/>
                <a:gd name="T8" fmla="*/ 139 w 561"/>
                <a:gd name="T9" fmla="*/ 697 h 699"/>
                <a:gd name="T10" fmla="*/ 2 w 561"/>
                <a:gd name="T11" fmla="*/ 560 h 699"/>
                <a:gd name="T12" fmla="*/ 0 w 561"/>
                <a:gd name="T13" fmla="*/ 556 h 699"/>
                <a:gd name="T14" fmla="*/ 0 w 561"/>
                <a:gd name="T15" fmla="*/ 419 h 699"/>
                <a:gd name="T16" fmla="*/ 2 w 561"/>
                <a:gd name="T17" fmla="*/ 415 h 699"/>
                <a:gd name="T18" fmla="*/ 67 w 561"/>
                <a:gd name="T19" fmla="*/ 350 h 699"/>
                <a:gd name="T20" fmla="*/ 2 w 561"/>
                <a:gd name="T21" fmla="*/ 284 h 699"/>
                <a:gd name="T22" fmla="*/ 0 w 561"/>
                <a:gd name="T23" fmla="*/ 281 h 699"/>
                <a:gd name="T24" fmla="*/ 0 w 561"/>
                <a:gd name="T25" fmla="*/ 143 h 699"/>
                <a:gd name="T26" fmla="*/ 2 w 561"/>
                <a:gd name="T27" fmla="*/ 139 h 699"/>
                <a:gd name="T28" fmla="*/ 139 w 561"/>
                <a:gd name="T29" fmla="*/ 2 h 699"/>
                <a:gd name="T30" fmla="*/ 147 w 561"/>
                <a:gd name="T31" fmla="*/ 2 h 699"/>
                <a:gd name="T32" fmla="*/ 281 w 561"/>
                <a:gd name="T33" fmla="*/ 136 h 699"/>
                <a:gd name="T34" fmla="*/ 415 w 561"/>
                <a:gd name="T35" fmla="*/ 2 h 699"/>
                <a:gd name="T36" fmla="*/ 422 w 561"/>
                <a:gd name="T37" fmla="*/ 2 h 699"/>
                <a:gd name="T38" fmla="*/ 560 w 561"/>
                <a:gd name="T39" fmla="*/ 139 h 699"/>
                <a:gd name="T40" fmla="*/ 561 w 561"/>
                <a:gd name="T41" fmla="*/ 143 h 699"/>
                <a:gd name="T42" fmla="*/ 561 w 561"/>
                <a:gd name="T43" fmla="*/ 281 h 699"/>
                <a:gd name="T44" fmla="*/ 560 w 561"/>
                <a:gd name="T45" fmla="*/ 284 h 699"/>
                <a:gd name="T46" fmla="*/ 494 w 561"/>
                <a:gd name="T47" fmla="*/ 350 h 699"/>
                <a:gd name="T48" fmla="*/ 560 w 561"/>
                <a:gd name="T49" fmla="*/ 415 h 699"/>
                <a:gd name="T50" fmla="*/ 561 w 561"/>
                <a:gd name="T51" fmla="*/ 419 h 699"/>
                <a:gd name="T52" fmla="*/ 561 w 561"/>
                <a:gd name="T53" fmla="*/ 556 h 699"/>
                <a:gd name="T54" fmla="*/ 560 w 561"/>
                <a:gd name="T55" fmla="*/ 560 h 699"/>
                <a:gd name="T56" fmla="*/ 422 w 561"/>
                <a:gd name="T57" fmla="*/ 697 h 699"/>
                <a:gd name="T58" fmla="*/ 418 w 561"/>
                <a:gd name="T59" fmla="*/ 699 h 699"/>
                <a:gd name="T60" fmla="*/ 419 w 561"/>
                <a:gd name="T61" fmla="*/ 699 h 699"/>
                <a:gd name="T62" fmla="*/ 281 w 561"/>
                <a:gd name="T63" fmla="*/ 551 h 699"/>
                <a:gd name="T64" fmla="*/ 285 w 561"/>
                <a:gd name="T65" fmla="*/ 553 h 699"/>
                <a:gd name="T66" fmla="*/ 419 w 561"/>
                <a:gd name="T67" fmla="*/ 687 h 699"/>
                <a:gd name="T68" fmla="*/ 551 w 561"/>
                <a:gd name="T69" fmla="*/ 554 h 699"/>
                <a:gd name="T70" fmla="*/ 551 w 561"/>
                <a:gd name="T71" fmla="*/ 421 h 699"/>
                <a:gd name="T72" fmla="*/ 484 w 561"/>
                <a:gd name="T73" fmla="*/ 353 h 699"/>
                <a:gd name="T74" fmla="*/ 482 w 561"/>
                <a:gd name="T75" fmla="*/ 350 h 699"/>
                <a:gd name="T76" fmla="*/ 484 w 561"/>
                <a:gd name="T77" fmla="*/ 346 h 699"/>
                <a:gd name="T78" fmla="*/ 551 w 561"/>
                <a:gd name="T79" fmla="*/ 279 h 699"/>
                <a:gd name="T80" fmla="*/ 551 w 561"/>
                <a:gd name="T81" fmla="*/ 145 h 699"/>
                <a:gd name="T82" fmla="*/ 419 w 561"/>
                <a:gd name="T83" fmla="*/ 13 h 699"/>
                <a:gd name="T84" fmla="*/ 285 w 561"/>
                <a:gd name="T85" fmla="*/ 147 h 699"/>
                <a:gd name="T86" fmla="*/ 277 w 561"/>
                <a:gd name="T87" fmla="*/ 147 h 699"/>
                <a:gd name="T88" fmla="*/ 143 w 561"/>
                <a:gd name="T89" fmla="*/ 13 h 699"/>
                <a:gd name="T90" fmla="*/ 11 w 561"/>
                <a:gd name="T91" fmla="*/ 145 h 699"/>
                <a:gd name="T92" fmla="*/ 11 w 561"/>
                <a:gd name="T93" fmla="*/ 279 h 699"/>
                <a:gd name="T94" fmla="*/ 78 w 561"/>
                <a:gd name="T95" fmla="*/ 346 h 699"/>
                <a:gd name="T96" fmla="*/ 79 w 561"/>
                <a:gd name="T97" fmla="*/ 350 h 699"/>
                <a:gd name="T98" fmla="*/ 78 w 561"/>
                <a:gd name="T99" fmla="*/ 353 h 699"/>
                <a:gd name="T100" fmla="*/ 11 w 561"/>
                <a:gd name="T101" fmla="*/ 421 h 699"/>
                <a:gd name="T102" fmla="*/ 11 w 561"/>
                <a:gd name="T103" fmla="*/ 554 h 699"/>
                <a:gd name="T104" fmla="*/ 143 w 561"/>
                <a:gd name="T105" fmla="*/ 687 h 699"/>
                <a:gd name="T106" fmla="*/ 277 w 561"/>
                <a:gd name="T107" fmla="*/ 553 h 699"/>
                <a:gd name="T108" fmla="*/ 281 w 561"/>
                <a:gd name="T109" fmla="*/ 551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61" h="699">
                  <a:moveTo>
                    <a:pt x="419" y="699"/>
                  </a:moveTo>
                  <a:cubicBezTo>
                    <a:pt x="417" y="699"/>
                    <a:pt x="416" y="698"/>
                    <a:pt x="415" y="697"/>
                  </a:cubicBezTo>
                  <a:lnTo>
                    <a:pt x="281" y="563"/>
                  </a:lnTo>
                  <a:lnTo>
                    <a:pt x="147" y="697"/>
                  </a:lnTo>
                  <a:cubicBezTo>
                    <a:pt x="145" y="699"/>
                    <a:pt x="142" y="699"/>
                    <a:pt x="139" y="697"/>
                  </a:cubicBezTo>
                  <a:lnTo>
                    <a:pt x="2" y="560"/>
                  </a:lnTo>
                  <a:cubicBezTo>
                    <a:pt x="1" y="559"/>
                    <a:pt x="0" y="558"/>
                    <a:pt x="0" y="556"/>
                  </a:cubicBezTo>
                  <a:lnTo>
                    <a:pt x="0" y="419"/>
                  </a:lnTo>
                  <a:cubicBezTo>
                    <a:pt x="0" y="417"/>
                    <a:pt x="1" y="416"/>
                    <a:pt x="2" y="415"/>
                  </a:cubicBezTo>
                  <a:lnTo>
                    <a:pt x="67" y="350"/>
                  </a:lnTo>
                  <a:lnTo>
                    <a:pt x="2" y="284"/>
                  </a:lnTo>
                  <a:cubicBezTo>
                    <a:pt x="1" y="283"/>
                    <a:pt x="0" y="282"/>
                    <a:pt x="0" y="281"/>
                  </a:cubicBezTo>
                  <a:lnTo>
                    <a:pt x="0" y="143"/>
                  </a:lnTo>
                  <a:cubicBezTo>
                    <a:pt x="0" y="142"/>
                    <a:pt x="1" y="140"/>
                    <a:pt x="2" y="139"/>
                  </a:cubicBezTo>
                  <a:lnTo>
                    <a:pt x="139" y="2"/>
                  </a:lnTo>
                  <a:cubicBezTo>
                    <a:pt x="141" y="0"/>
                    <a:pt x="145" y="0"/>
                    <a:pt x="147" y="2"/>
                  </a:cubicBezTo>
                  <a:lnTo>
                    <a:pt x="281" y="136"/>
                  </a:lnTo>
                  <a:lnTo>
                    <a:pt x="415" y="2"/>
                  </a:lnTo>
                  <a:cubicBezTo>
                    <a:pt x="417" y="0"/>
                    <a:pt x="420" y="0"/>
                    <a:pt x="422" y="2"/>
                  </a:cubicBezTo>
                  <a:lnTo>
                    <a:pt x="560" y="139"/>
                  </a:lnTo>
                  <a:cubicBezTo>
                    <a:pt x="561" y="140"/>
                    <a:pt x="561" y="142"/>
                    <a:pt x="561" y="143"/>
                  </a:cubicBezTo>
                  <a:lnTo>
                    <a:pt x="561" y="281"/>
                  </a:lnTo>
                  <a:cubicBezTo>
                    <a:pt x="561" y="282"/>
                    <a:pt x="561" y="283"/>
                    <a:pt x="560" y="284"/>
                  </a:cubicBezTo>
                  <a:lnTo>
                    <a:pt x="494" y="350"/>
                  </a:lnTo>
                  <a:lnTo>
                    <a:pt x="560" y="415"/>
                  </a:lnTo>
                  <a:cubicBezTo>
                    <a:pt x="561" y="416"/>
                    <a:pt x="561" y="417"/>
                    <a:pt x="561" y="419"/>
                  </a:cubicBezTo>
                  <a:lnTo>
                    <a:pt x="561" y="556"/>
                  </a:lnTo>
                  <a:cubicBezTo>
                    <a:pt x="561" y="558"/>
                    <a:pt x="561" y="559"/>
                    <a:pt x="560" y="560"/>
                  </a:cubicBezTo>
                  <a:lnTo>
                    <a:pt x="422" y="697"/>
                  </a:lnTo>
                  <a:cubicBezTo>
                    <a:pt x="421" y="698"/>
                    <a:pt x="420" y="699"/>
                    <a:pt x="418" y="699"/>
                  </a:cubicBezTo>
                  <a:lnTo>
                    <a:pt x="419" y="699"/>
                  </a:lnTo>
                  <a:close/>
                  <a:moveTo>
                    <a:pt x="281" y="551"/>
                  </a:moveTo>
                  <a:cubicBezTo>
                    <a:pt x="282" y="551"/>
                    <a:pt x="284" y="552"/>
                    <a:pt x="285" y="553"/>
                  </a:cubicBezTo>
                  <a:lnTo>
                    <a:pt x="419" y="687"/>
                  </a:lnTo>
                  <a:lnTo>
                    <a:pt x="551" y="554"/>
                  </a:lnTo>
                  <a:lnTo>
                    <a:pt x="551" y="421"/>
                  </a:lnTo>
                  <a:lnTo>
                    <a:pt x="484" y="353"/>
                  </a:lnTo>
                  <a:cubicBezTo>
                    <a:pt x="483" y="352"/>
                    <a:pt x="482" y="351"/>
                    <a:pt x="482" y="350"/>
                  </a:cubicBezTo>
                  <a:cubicBezTo>
                    <a:pt x="482" y="348"/>
                    <a:pt x="483" y="347"/>
                    <a:pt x="484" y="346"/>
                  </a:cubicBezTo>
                  <a:lnTo>
                    <a:pt x="551" y="279"/>
                  </a:lnTo>
                  <a:lnTo>
                    <a:pt x="551" y="145"/>
                  </a:lnTo>
                  <a:lnTo>
                    <a:pt x="419" y="13"/>
                  </a:lnTo>
                  <a:lnTo>
                    <a:pt x="285" y="147"/>
                  </a:lnTo>
                  <a:cubicBezTo>
                    <a:pt x="283" y="149"/>
                    <a:pt x="279" y="149"/>
                    <a:pt x="277" y="147"/>
                  </a:cubicBezTo>
                  <a:lnTo>
                    <a:pt x="143" y="13"/>
                  </a:lnTo>
                  <a:lnTo>
                    <a:pt x="11" y="145"/>
                  </a:lnTo>
                  <a:lnTo>
                    <a:pt x="11" y="279"/>
                  </a:lnTo>
                  <a:lnTo>
                    <a:pt x="78" y="346"/>
                  </a:lnTo>
                  <a:cubicBezTo>
                    <a:pt x="79" y="347"/>
                    <a:pt x="79" y="348"/>
                    <a:pt x="79" y="350"/>
                  </a:cubicBezTo>
                  <a:cubicBezTo>
                    <a:pt x="79" y="351"/>
                    <a:pt x="79" y="352"/>
                    <a:pt x="78" y="353"/>
                  </a:cubicBezTo>
                  <a:lnTo>
                    <a:pt x="11" y="421"/>
                  </a:lnTo>
                  <a:lnTo>
                    <a:pt x="11" y="554"/>
                  </a:lnTo>
                  <a:lnTo>
                    <a:pt x="143" y="687"/>
                  </a:lnTo>
                  <a:lnTo>
                    <a:pt x="277" y="553"/>
                  </a:lnTo>
                  <a:cubicBezTo>
                    <a:pt x="278" y="552"/>
                    <a:pt x="280" y="551"/>
                    <a:pt x="281" y="551"/>
                  </a:cubicBezTo>
                  <a:close/>
                </a:path>
              </a:pathLst>
            </a:custGeom>
            <a:solidFill>
              <a:srgbClr val="22222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CFB3B752-DA3B-4F3D-6DA4-71D7F8EC2F3D}"/>
                </a:ext>
              </a:extLst>
            </p:cNvPr>
            <p:cNvGrpSpPr/>
            <p:nvPr/>
          </p:nvGrpSpPr>
          <p:grpSpPr>
            <a:xfrm>
              <a:off x="6696077" y="2921001"/>
              <a:ext cx="327022" cy="411163"/>
              <a:chOff x="6696077" y="2921001"/>
              <a:chExt cx="327022" cy="411163"/>
            </a:xfrm>
          </p:grpSpPr>
          <p:grpSp>
            <p:nvGrpSpPr>
              <p:cNvPr id="21" name="Grupo 20">
                <a:extLst>
                  <a:ext uri="{FF2B5EF4-FFF2-40B4-BE49-F238E27FC236}">
                    <a16:creationId xmlns:a16="http://schemas.microsoft.com/office/drawing/2014/main" id="{08C57EDF-4884-2611-4D76-EDF896F3C8D3}"/>
                  </a:ext>
                </a:extLst>
              </p:cNvPr>
              <p:cNvGrpSpPr/>
              <p:nvPr/>
            </p:nvGrpSpPr>
            <p:grpSpPr>
              <a:xfrm>
                <a:off x="6696077" y="2921001"/>
                <a:ext cx="327022" cy="411163"/>
                <a:chOff x="6696077" y="2921001"/>
                <a:chExt cx="327022" cy="411163"/>
              </a:xfrm>
            </p:grpSpPr>
            <p:sp>
              <p:nvSpPr>
                <p:cNvPr id="24" name="Freeform 244">
                  <a:extLst>
                    <a:ext uri="{FF2B5EF4-FFF2-40B4-BE49-F238E27FC236}">
                      <a16:creationId xmlns:a16="http://schemas.microsoft.com/office/drawing/2014/main" id="{5F672582-355A-7562-2651-FBF362A23A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6077" y="2921001"/>
                  <a:ext cx="323850" cy="404813"/>
                </a:xfrm>
                <a:custGeom>
                  <a:avLst/>
                  <a:gdLst>
                    <a:gd name="T0" fmla="*/ 550 w 550"/>
                    <a:gd name="T1" fmla="*/ 137 h 688"/>
                    <a:gd name="T2" fmla="*/ 550 w 550"/>
                    <a:gd name="T3" fmla="*/ 275 h 688"/>
                    <a:gd name="T4" fmla="*/ 481 w 550"/>
                    <a:gd name="T5" fmla="*/ 344 h 688"/>
                    <a:gd name="T6" fmla="*/ 550 w 550"/>
                    <a:gd name="T7" fmla="*/ 413 h 688"/>
                    <a:gd name="T8" fmla="*/ 550 w 550"/>
                    <a:gd name="T9" fmla="*/ 550 h 688"/>
                    <a:gd name="T10" fmla="*/ 413 w 550"/>
                    <a:gd name="T11" fmla="*/ 688 h 688"/>
                    <a:gd name="T12" fmla="*/ 275 w 550"/>
                    <a:gd name="T13" fmla="*/ 550 h 688"/>
                    <a:gd name="T14" fmla="*/ 137 w 550"/>
                    <a:gd name="T15" fmla="*/ 688 h 688"/>
                    <a:gd name="T16" fmla="*/ 0 w 550"/>
                    <a:gd name="T17" fmla="*/ 550 h 688"/>
                    <a:gd name="T18" fmla="*/ 0 w 550"/>
                    <a:gd name="T19" fmla="*/ 413 h 688"/>
                    <a:gd name="T20" fmla="*/ 68 w 550"/>
                    <a:gd name="T21" fmla="*/ 344 h 688"/>
                    <a:gd name="T22" fmla="*/ 0 w 550"/>
                    <a:gd name="T23" fmla="*/ 275 h 688"/>
                    <a:gd name="T24" fmla="*/ 0 w 550"/>
                    <a:gd name="T25" fmla="*/ 137 h 688"/>
                    <a:gd name="T26" fmla="*/ 137 w 550"/>
                    <a:gd name="T27" fmla="*/ 0 h 688"/>
                    <a:gd name="T28" fmla="*/ 275 w 550"/>
                    <a:gd name="T29" fmla="*/ 137 h 688"/>
                    <a:gd name="T30" fmla="*/ 413 w 550"/>
                    <a:gd name="T31" fmla="*/ 0 h 688"/>
                    <a:gd name="T32" fmla="*/ 550 w 550"/>
                    <a:gd name="T33" fmla="*/ 137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50" h="688">
                      <a:moveTo>
                        <a:pt x="550" y="137"/>
                      </a:moveTo>
                      <a:lnTo>
                        <a:pt x="550" y="275"/>
                      </a:lnTo>
                      <a:lnTo>
                        <a:pt x="481" y="344"/>
                      </a:lnTo>
                      <a:lnTo>
                        <a:pt x="550" y="413"/>
                      </a:lnTo>
                      <a:lnTo>
                        <a:pt x="550" y="550"/>
                      </a:lnTo>
                      <a:lnTo>
                        <a:pt x="413" y="688"/>
                      </a:lnTo>
                      <a:lnTo>
                        <a:pt x="275" y="550"/>
                      </a:lnTo>
                      <a:lnTo>
                        <a:pt x="137" y="688"/>
                      </a:lnTo>
                      <a:lnTo>
                        <a:pt x="0" y="550"/>
                      </a:lnTo>
                      <a:lnTo>
                        <a:pt x="0" y="413"/>
                      </a:lnTo>
                      <a:lnTo>
                        <a:pt x="68" y="344"/>
                      </a:lnTo>
                      <a:lnTo>
                        <a:pt x="0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lnTo>
                        <a:pt x="550" y="13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27" name="Freeform 246">
                  <a:extLst>
                    <a:ext uri="{FF2B5EF4-FFF2-40B4-BE49-F238E27FC236}">
                      <a16:creationId xmlns:a16="http://schemas.microsoft.com/office/drawing/2014/main" id="{78F4582F-80EE-A8BB-4104-EA94983886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49" y="2924176"/>
                  <a:ext cx="323850" cy="323850"/>
                </a:xfrm>
                <a:custGeom>
                  <a:avLst/>
                  <a:gdLst>
                    <a:gd name="T0" fmla="*/ 413 w 550"/>
                    <a:gd name="T1" fmla="*/ 0 h 550"/>
                    <a:gd name="T2" fmla="*/ 550 w 550"/>
                    <a:gd name="T3" fmla="*/ 137 h 550"/>
                    <a:gd name="T4" fmla="*/ 413 w 550"/>
                    <a:gd name="T5" fmla="*/ 275 h 550"/>
                    <a:gd name="T6" fmla="*/ 550 w 550"/>
                    <a:gd name="T7" fmla="*/ 413 h 550"/>
                    <a:gd name="T8" fmla="*/ 413 w 550"/>
                    <a:gd name="T9" fmla="*/ 550 h 550"/>
                    <a:gd name="T10" fmla="*/ 275 w 550"/>
                    <a:gd name="T11" fmla="*/ 413 h 550"/>
                    <a:gd name="T12" fmla="*/ 137 w 550"/>
                    <a:gd name="T13" fmla="*/ 550 h 550"/>
                    <a:gd name="T14" fmla="*/ 0 w 550"/>
                    <a:gd name="T15" fmla="*/ 413 h 550"/>
                    <a:gd name="T16" fmla="*/ 137 w 550"/>
                    <a:gd name="T17" fmla="*/ 275 h 550"/>
                    <a:gd name="T18" fmla="*/ 0 w 550"/>
                    <a:gd name="T19" fmla="*/ 137 h 550"/>
                    <a:gd name="T20" fmla="*/ 137 w 550"/>
                    <a:gd name="T21" fmla="*/ 0 h 550"/>
                    <a:gd name="T22" fmla="*/ 275 w 550"/>
                    <a:gd name="T23" fmla="*/ 137 h 550"/>
                    <a:gd name="T24" fmla="*/ 413 w 550"/>
                    <a:gd name="T25" fmla="*/ 0 h 5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550">
                      <a:moveTo>
                        <a:pt x="413" y="0"/>
                      </a:moveTo>
                      <a:lnTo>
                        <a:pt x="550" y="137"/>
                      </a:lnTo>
                      <a:lnTo>
                        <a:pt x="413" y="275"/>
                      </a:lnTo>
                      <a:lnTo>
                        <a:pt x="550" y="413"/>
                      </a:lnTo>
                      <a:lnTo>
                        <a:pt x="413" y="550"/>
                      </a:lnTo>
                      <a:lnTo>
                        <a:pt x="275" y="413"/>
                      </a:lnTo>
                      <a:lnTo>
                        <a:pt x="137" y="550"/>
                      </a:lnTo>
                      <a:lnTo>
                        <a:pt x="0" y="413"/>
                      </a:lnTo>
                      <a:lnTo>
                        <a:pt x="137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58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29" name="Freeform 248">
                  <a:extLst>
                    <a:ext uri="{FF2B5EF4-FFF2-40B4-BE49-F238E27FC236}">
                      <a16:creationId xmlns:a16="http://schemas.microsoft.com/office/drawing/2014/main" id="{3A47B7CE-9FE3-4620-8D82-18F930DF99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38963" y="3244851"/>
                  <a:ext cx="6350" cy="87313"/>
                </a:xfrm>
                <a:custGeom>
                  <a:avLst/>
                  <a:gdLst>
                    <a:gd name="T0" fmla="*/ 6 w 11"/>
                    <a:gd name="T1" fmla="*/ 148 h 148"/>
                    <a:gd name="T2" fmla="*/ 0 w 11"/>
                    <a:gd name="T3" fmla="*/ 143 h 148"/>
                    <a:gd name="T4" fmla="*/ 0 w 11"/>
                    <a:gd name="T5" fmla="*/ 5 h 148"/>
                    <a:gd name="T6" fmla="*/ 6 w 11"/>
                    <a:gd name="T7" fmla="*/ 0 h 148"/>
                    <a:gd name="T8" fmla="*/ 11 w 11"/>
                    <a:gd name="T9" fmla="*/ 5 h 148"/>
                    <a:gd name="T10" fmla="*/ 11 w 11"/>
                    <a:gd name="T11" fmla="*/ 143 h 148"/>
                    <a:gd name="T12" fmla="*/ 6 w 11"/>
                    <a:gd name="T13" fmla="*/ 148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48">
                      <a:moveTo>
                        <a:pt x="6" y="148"/>
                      </a:moveTo>
                      <a:cubicBezTo>
                        <a:pt x="3" y="148"/>
                        <a:pt x="0" y="146"/>
                        <a:pt x="0" y="143"/>
                      </a:cubicBezTo>
                      <a:lnTo>
                        <a:pt x="0" y="5"/>
                      </a:ln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8" y="0"/>
                        <a:pt x="11" y="2"/>
                        <a:pt x="11" y="5"/>
                      </a:cubicBezTo>
                      <a:lnTo>
                        <a:pt x="11" y="143"/>
                      </a:lnTo>
                      <a:cubicBezTo>
                        <a:pt x="11" y="146"/>
                        <a:pt x="8" y="148"/>
                        <a:pt x="6" y="14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</p:grpSp>
          <p:sp>
            <p:nvSpPr>
              <p:cNvPr id="22" name="Freeform 249">
                <a:extLst>
                  <a:ext uri="{FF2B5EF4-FFF2-40B4-BE49-F238E27FC236}">
                    <a16:creationId xmlns:a16="http://schemas.microsoft.com/office/drawing/2014/main" id="{B6197020-0222-2DEB-B33B-75FCA38CA6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7038" y="3244851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5 h 148"/>
                  <a:gd name="T6" fmla="*/ 5 w 10"/>
                  <a:gd name="T7" fmla="*/ 0 h 148"/>
                  <a:gd name="T8" fmla="*/ 10 w 10"/>
                  <a:gd name="T9" fmla="*/ 5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  <a:cubicBezTo>
                      <a:pt x="8" y="0"/>
                      <a:pt x="10" y="2"/>
                      <a:pt x="10" y="5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23" name="Freeform 250">
                <a:extLst>
                  <a:ext uri="{FF2B5EF4-FFF2-40B4-BE49-F238E27FC236}">
                    <a16:creationId xmlns:a16="http://schemas.microsoft.com/office/drawing/2014/main" id="{075FA0E6-8AD3-86FB-B2FA-9BEB22C397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0" y="3163888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6 h 148"/>
                  <a:gd name="T6" fmla="*/ 5 w 10"/>
                  <a:gd name="T7" fmla="*/ 0 h 148"/>
                  <a:gd name="T8" fmla="*/ 10 w 10"/>
                  <a:gd name="T9" fmla="*/ 6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6"/>
                    </a:lnTo>
                    <a:cubicBezTo>
                      <a:pt x="0" y="3"/>
                      <a:pt x="2" y="0"/>
                      <a:pt x="5" y="0"/>
                    </a:cubicBezTo>
                    <a:cubicBezTo>
                      <a:pt x="8" y="0"/>
                      <a:pt x="10" y="3"/>
                      <a:pt x="10" y="6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</p:grpSp>
      <p:sp>
        <p:nvSpPr>
          <p:cNvPr id="4" name="Freeform 220">
            <a:extLst>
              <a:ext uri="{FF2B5EF4-FFF2-40B4-BE49-F238E27FC236}">
                <a16:creationId xmlns:a16="http://schemas.microsoft.com/office/drawing/2014/main" id="{419EBA74-1315-567F-874B-1DD9D00CD16F}"/>
              </a:ext>
            </a:extLst>
          </p:cNvPr>
          <p:cNvSpPr>
            <a:spLocks/>
          </p:cNvSpPr>
          <p:nvPr/>
        </p:nvSpPr>
        <p:spPr bwMode="auto">
          <a:xfrm rot="10800000">
            <a:off x="8854936" y="1816321"/>
            <a:ext cx="980883" cy="494302"/>
          </a:xfrm>
          <a:custGeom>
            <a:avLst/>
            <a:gdLst>
              <a:gd name="T0" fmla="*/ 171 w 343"/>
              <a:gd name="T1" fmla="*/ 172 h 172"/>
              <a:gd name="T2" fmla="*/ 343 w 343"/>
              <a:gd name="T3" fmla="*/ 0 h 172"/>
              <a:gd name="T4" fmla="*/ 0 w 343"/>
              <a:gd name="T5" fmla="*/ 0 h 172"/>
              <a:gd name="T6" fmla="*/ 171 w 343"/>
              <a:gd name="T7" fmla="*/ 172 h 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" h="172">
                <a:moveTo>
                  <a:pt x="171" y="172"/>
                </a:moveTo>
                <a:cubicBezTo>
                  <a:pt x="266" y="172"/>
                  <a:pt x="343" y="95"/>
                  <a:pt x="343" y="0"/>
                </a:cubicBezTo>
                <a:lnTo>
                  <a:pt x="0" y="0"/>
                </a:lnTo>
                <a:cubicBezTo>
                  <a:pt x="0" y="95"/>
                  <a:pt x="76" y="172"/>
                  <a:pt x="171" y="172"/>
                </a:cubicBez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297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9" grpId="0" animBg="1"/>
      <p:bldP spid="50" grpId="0" animBg="1"/>
      <p:bldP spid="53" grpId="0" animBg="1"/>
      <p:bldP spid="63" grpId="0" animBg="1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86">
            <a:extLst>
              <a:ext uri="{FF2B5EF4-FFF2-40B4-BE49-F238E27FC236}">
                <a16:creationId xmlns:a16="http://schemas.microsoft.com/office/drawing/2014/main" id="{803B4B2F-682B-2934-AD6F-D30B9228E442}"/>
              </a:ext>
            </a:extLst>
          </p:cNvPr>
          <p:cNvSpPr>
            <a:spLocks/>
          </p:cNvSpPr>
          <p:nvPr/>
        </p:nvSpPr>
        <p:spPr bwMode="auto">
          <a:xfrm>
            <a:off x="1540606" y="1770507"/>
            <a:ext cx="1383484" cy="1394828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228600" dir="2700000" algn="tl" rotWithShape="0">
              <a:prstClr val="black"/>
            </a:outerShdw>
          </a:effectLst>
        </p:spPr>
        <p:txBody>
          <a:bodyPr vert="horz" wrap="square" lIns="91440" tIns="144000" rIns="108000" bIns="3600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7DD147-0A38-4E87-9D9A-1D9976EF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701" y="1477741"/>
            <a:ext cx="4015916" cy="1976871"/>
          </a:xfrm>
        </p:spPr>
        <p:txBody>
          <a:bodyPr/>
          <a:lstStyle/>
          <a:p>
            <a:r>
              <a:rPr lang="es-ES" dirty="0"/>
              <a:t>Estructura básica en C#</a:t>
            </a:r>
            <a:endParaRPr lang="en-US" dirty="0"/>
          </a:p>
        </p:txBody>
      </p:sp>
      <p:sp>
        <p:nvSpPr>
          <p:cNvPr id="49" name="Marcador de texto 48">
            <a:extLst>
              <a:ext uri="{FF2B5EF4-FFF2-40B4-BE49-F238E27FC236}">
                <a16:creationId xmlns:a16="http://schemas.microsoft.com/office/drawing/2014/main" id="{4EB904FE-D344-A580-71AD-744B249AC81B}"/>
              </a:ext>
            </a:extLst>
          </p:cNvPr>
          <p:cNvSpPr>
            <a:spLocks noGrp="1"/>
          </p:cNvSpPr>
          <p:nvPr>
            <p:ph type="body" idx="23"/>
          </p:nvPr>
        </p:nvSpPr>
        <p:spPr/>
        <p:txBody>
          <a:bodyPr/>
          <a:lstStyle/>
          <a:p>
            <a:r>
              <a:rPr lang="es-ES" dirty="0"/>
              <a:t>01</a:t>
            </a:r>
          </a:p>
        </p:txBody>
      </p:sp>
      <p:sp>
        <p:nvSpPr>
          <p:cNvPr id="27" name="Freeform 298">
            <a:extLst>
              <a:ext uri="{FF2B5EF4-FFF2-40B4-BE49-F238E27FC236}">
                <a16:creationId xmlns:a16="http://schemas.microsoft.com/office/drawing/2014/main" id="{9E3C171D-2DC7-4D8C-70B2-8F2C6523F011}"/>
              </a:ext>
            </a:extLst>
          </p:cNvPr>
          <p:cNvSpPr>
            <a:spLocks/>
          </p:cNvSpPr>
          <p:nvPr/>
        </p:nvSpPr>
        <p:spPr bwMode="auto">
          <a:xfrm>
            <a:off x="4575658" y="4402694"/>
            <a:ext cx="146050" cy="144463"/>
          </a:xfrm>
          <a:custGeom>
            <a:avLst/>
            <a:gdLst>
              <a:gd name="T0" fmla="*/ 123 w 247"/>
              <a:gd name="T1" fmla="*/ 0 h 247"/>
              <a:gd name="T2" fmla="*/ 167 w 247"/>
              <a:gd name="T3" fmla="*/ 80 h 247"/>
              <a:gd name="T4" fmla="*/ 247 w 247"/>
              <a:gd name="T5" fmla="*/ 124 h 247"/>
              <a:gd name="T6" fmla="*/ 167 w 247"/>
              <a:gd name="T7" fmla="*/ 167 h 247"/>
              <a:gd name="T8" fmla="*/ 123 w 247"/>
              <a:gd name="T9" fmla="*/ 247 h 247"/>
              <a:gd name="T10" fmla="*/ 80 w 247"/>
              <a:gd name="T11" fmla="*/ 167 h 247"/>
              <a:gd name="T12" fmla="*/ 0 w 247"/>
              <a:gd name="T13" fmla="*/ 124 h 247"/>
              <a:gd name="T14" fmla="*/ 80 w 247"/>
              <a:gd name="T15" fmla="*/ 80 h 247"/>
              <a:gd name="T16" fmla="*/ 123 w 247"/>
              <a:gd name="T17" fmla="*/ 0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7" h="247">
                <a:moveTo>
                  <a:pt x="123" y="0"/>
                </a:moveTo>
                <a:lnTo>
                  <a:pt x="167" y="80"/>
                </a:lnTo>
                <a:lnTo>
                  <a:pt x="247" y="124"/>
                </a:lnTo>
                <a:lnTo>
                  <a:pt x="167" y="167"/>
                </a:lnTo>
                <a:lnTo>
                  <a:pt x="123" y="247"/>
                </a:lnTo>
                <a:lnTo>
                  <a:pt x="80" y="167"/>
                </a:lnTo>
                <a:lnTo>
                  <a:pt x="0" y="124"/>
                </a:lnTo>
                <a:lnTo>
                  <a:pt x="80" y="80"/>
                </a:lnTo>
                <a:lnTo>
                  <a:pt x="123" y="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8" name="Freeform 302">
            <a:extLst>
              <a:ext uri="{FF2B5EF4-FFF2-40B4-BE49-F238E27FC236}">
                <a16:creationId xmlns:a16="http://schemas.microsoft.com/office/drawing/2014/main" id="{03B17A83-0C94-E052-EC43-D24AF9B8366D}"/>
              </a:ext>
            </a:extLst>
          </p:cNvPr>
          <p:cNvSpPr>
            <a:spLocks/>
          </p:cNvSpPr>
          <p:nvPr/>
        </p:nvSpPr>
        <p:spPr bwMode="auto">
          <a:xfrm>
            <a:off x="8454185" y="3793269"/>
            <a:ext cx="129557" cy="129557"/>
          </a:xfrm>
          <a:custGeom>
            <a:avLst/>
            <a:gdLst>
              <a:gd name="T0" fmla="*/ 75 w 151"/>
              <a:gd name="T1" fmla="*/ 0 h 150"/>
              <a:gd name="T2" fmla="*/ 102 w 151"/>
              <a:gd name="T3" fmla="*/ 48 h 150"/>
              <a:gd name="T4" fmla="*/ 151 w 151"/>
              <a:gd name="T5" fmla="*/ 75 h 150"/>
              <a:gd name="T6" fmla="*/ 102 w 151"/>
              <a:gd name="T7" fmla="*/ 102 h 150"/>
              <a:gd name="T8" fmla="*/ 75 w 151"/>
              <a:gd name="T9" fmla="*/ 150 h 150"/>
              <a:gd name="T10" fmla="*/ 49 w 151"/>
              <a:gd name="T11" fmla="*/ 102 h 150"/>
              <a:gd name="T12" fmla="*/ 0 w 151"/>
              <a:gd name="T13" fmla="*/ 75 h 150"/>
              <a:gd name="T14" fmla="*/ 49 w 151"/>
              <a:gd name="T15" fmla="*/ 48 h 150"/>
              <a:gd name="T16" fmla="*/ 75 w 151"/>
              <a:gd name="T17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0">
                <a:moveTo>
                  <a:pt x="75" y="0"/>
                </a:moveTo>
                <a:lnTo>
                  <a:pt x="102" y="48"/>
                </a:lnTo>
                <a:lnTo>
                  <a:pt x="151" y="75"/>
                </a:lnTo>
                <a:lnTo>
                  <a:pt x="102" y="102"/>
                </a:lnTo>
                <a:lnTo>
                  <a:pt x="75" y="150"/>
                </a:lnTo>
                <a:lnTo>
                  <a:pt x="49" y="102"/>
                </a:lnTo>
                <a:lnTo>
                  <a:pt x="0" y="75"/>
                </a:lnTo>
                <a:lnTo>
                  <a:pt x="49" y="48"/>
                </a:lnTo>
                <a:lnTo>
                  <a:pt x="75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9" name="Freeform 157">
            <a:extLst>
              <a:ext uri="{FF2B5EF4-FFF2-40B4-BE49-F238E27FC236}">
                <a16:creationId xmlns:a16="http://schemas.microsoft.com/office/drawing/2014/main" id="{A7229990-9016-2960-8690-5FA6CEA8A671}"/>
              </a:ext>
            </a:extLst>
          </p:cNvPr>
          <p:cNvSpPr>
            <a:spLocks noEditPoints="1"/>
          </p:cNvSpPr>
          <p:nvPr/>
        </p:nvSpPr>
        <p:spPr bwMode="auto">
          <a:xfrm>
            <a:off x="775079" y="4004908"/>
            <a:ext cx="177215" cy="163925"/>
          </a:xfrm>
          <a:custGeom>
            <a:avLst/>
            <a:gdLst>
              <a:gd name="T0" fmla="*/ 55 w 110"/>
              <a:gd name="T1" fmla="*/ 100 h 100"/>
              <a:gd name="T2" fmla="*/ 50 w 110"/>
              <a:gd name="T3" fmla="*/ 97 h 100"/>
              <a:gd name="T4" fmla="*/ 1 w 110"/>
              <a:gd name="T5" fmla="*/ 9 h 100"/>
              <a:gd name="T6" fmla="*/ 1 w 110"/>
              <a:gd name="T7" fmla="*/ 3 h 100"/>
              <a:gd name="T8" fmla="*/ 6 w 110"/>
              <a:gd name="T9" fmla="*/ 0 h 100"/>
              <a:gd name="T10" fmla="*/ 104 w 110"/>
              <a:gd name="T11" fmla="*/ 0 h 100"/>
              <a:gd name="T12" fmla="*/ 109 w 110"/>
              <a:gd name="T13" fmla="*/ 3 h 100"/>
              <a:gd name="T14" fmla="*/ 109 w 110"/>
              <a:gd name="T15" fmla="*/ 9 h 100"/>
              <a:gd name="T16" fmla="*/ 60 w 110"/>
              <a:gd name="T17" fmla="*/ 97 h 100"/>
              <a:gd name="T18" fmla="*/ 55 w 110"/>
              <a:gd name="T19" fmla="*/ 100 h 100"/>
              <a:gd name="T20" fmla="*/ 16 w 110"/>
              <a:gd name="T21" fmla="*/ 12 h 100"/>
              <a:gd name="T22" fmla="*/ 55 w 110"/>
              <a:gd name="T23" fmla="*/ 82 h 100"/>
              <a:gd name="T24" fmla="*/ 94 w 110"/>
              <a:gd name="T25" fmla="*/ 12 h 100"/>
              <a:gd name="T26" fmla="*/ 16 w 110"/>
              <a:gd name="T27" fmla="*/ 12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" h="100">
                <a:moveTo>
                  <a:pt x="55" y="100"/>
                </a:moveTo>
                <a:cubicBezTo>
                  <a:pt x="53" y="100"/>
                  <a:pt x="51" y="98"/>
                  <a:pt x="50" y="97"/>
                </a:cubicBezTo>
                <a:lnTo>
                  <a:pt x="1" y="9"/>
                </a:lnTo>
                <a:cubicBezTo>
                  <a:pt x="0" y="7"/>
                  <a:pt x="0" y="5"/>
                  <a:pt x="1" y="3"/>
                </a:cubicBezTo>
                <a:cubicBezTo>
                  <a:pt x="2" y="2"/>
                  <a:pt x="4" y="0"/>
                  <a:pt x="6" y="0"/>
                </a:cubicBezTo>
                <a:lnTo>
                  <a:pt x="104" y="0"/>
                </a:lnTo>
                <a:cubicBezTo>
                  <a:pt x="106" y="0"/>
                  <a:pt x="108" y="2"/>
                  <a:pt x="109" y="3"/>
                </a:cubicBezTo>
                <a:cubicBezTo>
                  <a:pt x="110" y="5"/>
                  <a:pt x="110" y="7"/>
                  <a:pt x="109" y="9"/>
                </a:cubicBezTo>
                <a:lnTo>
                  <a:pt x="60" y="97"/>
                </a:lnTo>
                <a:cubicBezTo>
                  <a:pt x="59" y="98"/>
                  <a:pt x="57" y="100"/>
                  <a:pt x="55" y="100"/>
                </a:cubicBezTo>
                <a:close/>
                <a:moveTo>
                  <a:pt x="16" y="12"/>
                </a:moveTo>
                <a:lnTo>
                  <a:pt x="55" y="82"/>
                </a:lnTo>
                <a:lnTo>
                  <a:pt x="94" y="12"/>
                </a:lnTo>
                <a:lnTo>
                  <a:pt x="16" y="12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0" name="Freeform 159">
            <a:extLst>
              <a:ext uri="{FF2B5EF4-FFF2-40B4-BE49-F238E27FC236}">
                <a16:creationId xmlns:a16="http://schemas.microsoft.com/office/drawing/2014/main" id="{F6CE67D6-0348-BAC9-4B29-C860B3E25B9F}"/>
              </a:ext>
            </a:extLst>
          </p:cNvPr>
          <p:cNvSpPr>
            <a:spLocks noEditPoints="1"/>
          </p:cNvSpPr>
          <p:nvPr/>
        </p:nvSpPr>
        <p:spPr bwMode="auto">
          <a:xfrm>
            <a:off x="3699264" y="564104"/>
            <a:ext cx="181896" cy="177458"/>
          </a:xfrm>
          <a:custGeom>
            <a:avLst/>
            <a:gdLst>
              <a:gd name="T0" fmla="*/ 55 w 109"/>
              <a:gd name="T1" fmla="*/ 109 h 109"/>
              <a:gd name="T2" fmla="*/ 51 w 109"/>
              <a:gd name="T3" fmla="*/ 108 h 109"/>
              <a:gd name="T4" fmla="*/ 2 w 109"/>
              <a:gd name="T5" fmla="*/ 59 h 109"/>
              <a:gd name="T6" fmla="*/ 2 w 109"/>
              <a:gd name="T7" fmla="*/ 51 h 109"/>
              <a:gd name="T8" fmla="*/ 51 w 109"/>
              <a:gd name="T9" fmla="*/ 2 h 109"/>
              <a:gd name="T10" fmla="*/ 59 w 109"/>
              <a:gd name="T11" fmla="*/ 2 h 109"/>
              <a:gd name="T12" fmla="*/ 108 w 109"/>
              <a:gd name="T13" fmla="*/ 51 h 109"/>
              <a:gd name="T14" fmla="*/ 109 w 109"/>
              <a:gd name="T15" fmla="*/ 55 h 109"/>
              <a:gd name="T16" fmla="*/ 108 w 109"/>
              <a:gd name="T17" fmla="*/ 59 h 109"/>
              <a:gd name="T18" fmla="*/ 59 w 109"/>
              <a:gd name="T19" fmla="*/ 108 h 109"/>
              <a:gd name="T20" fmla="*/ 55 w 109"/>
              <a:gd name="T21" fmla="*/ 109 h 109"/>
              <a:gd name="T22" fmla="*/ 14 w 109"/>
              <a:gd name="T23" fmla="*/ 55 h 109"/>
              <a:gd name="T24" fmla="*/ 55 w 109"/>
              <a:gd name="T25" fmla="*/ 96 h 109"/>
              <a:gd name="T26" fmla="*/ 96 w 109"/>
              <a:gd name="T27" fmla="*/ 55 h 109"/>
              <a:gd name="T28" fmla="*/ 55 w 109"/>
              <a:gd name="T29" fmla="*/ 14 h 109"/>
              <a:gd name="T30" fmla="*/ 14 w 109"/>
              <a:gd name="T31" fmla="*/ 5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109">
                <a:moveTo>
                  <a:pt x="55" y="109"/>
                </a:moveTo>
                <a:cubicBezTo>
                  <a:pt x="53" y="109"/>
                  <a:pt x="52" y="109"/>
                  <a:pt x="51" y="108"/>
                </a:cubicBezTo>
                <a:lnTo>
                  <a:pt x="2" y="59"/>
                </a:lnTo>
                <a:cubicBezTo>
                  <a:pt x="0" y="57"/>
                  <a:pt x="0" y="53"/>
                  <a:pt x="2" y="51"/>
                </a:cubicBezTo>
                <a:lnTo>
                  <a:pt x="51" y="2"/>
                </a:lnTo>
                <a:cubicBezTo>
                  <a:pt x="53" y="0"/>
                  <a:pt x="57" y="0"/>
                  <a:pt x="59" y="2"/>
                </a:cubicBezTo>
                <a:lnTo>
                  <a:pt x="108" y="51"/>
                </a:lnTo>
                <a:cubicBezTo>
                  <a:pt x="109" y="52"/>
                  <a:pt x="109" y="53"/>
                  <a:pt x="109" y="55"/>
                </a:cubicBezTo>
                <a:cubicBezTo>
                  <a:pt x="109" y="56"/>
                  <a:pt x="109" y="58"/>
                  <a:pt x="108" y="59"/>
                </a:cubicBezTo>
                <a:lnTo>
                  <a:pt x="59" y="108"/>
                </a:lnTo>
                <a:cubicBezTo>
                  <a:pt x="58" y="109"/>
                  <a:pt x="56" y="109"/>
                  <a:pt x="55" y="109"/>
                </a:cubicBezTo>
                <a:close/>
                <a:moveTo>
                  <a:pt x="14" y="55"/>
                </a:moveTo>
                <a:lnTo>
                  <a:pt x="55" y="96"/>
                </a:lnTo>
                <a:lnTo>
                  <a:pt x="96" y="55"/>
                </a:lnTo>
                <a:lnTo>
                  <a:pt x="55" y="14"/>
                </a:lnTo>
                <a:lnTo>
                  <a:pt x="14" y="55"/>
                </a:lnTo>
                <a:close/>
              </a:path>
            </a:pathLst>
          </a:custGeom>
          <a:solidFill>
            <a:schemeClr val="accent1"/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1" name="Freeform 310">
            <a:extLst>
              <a:ext uri="{FF2B5EF4-FFF2-40B4-BE49-F238E27FC236}">
                <a16:creationId xmlns:a16="http://schemas.microsoft.com/office/drawing/2014/main" id="{15E7B6E4-AFF1-1E0E-B148-E74DE74E0AFB}"/>
              </a:ext>
            </a:extLst>
          </p:cNvPr>
          <p:cNvSpPr>
            <a:spLocks noEditPoints="1"/>
          </p:cNvSpPr>
          <p:nvPr/>
        </p:nvSpPr>
        <p:spPr bwMode="auto">
          <a:xfrm>
            <a:off x="7174566" y="1398553"/>
            <a:ext cx="82468" cy="82468"/>
          </a:xfrm>
          <a:custGeom>
            <a:avLst/>
            <a:gdLst>
              <a:gd name="T0" fmla="*/ 38 w 75"/>
              <a:gd name="T1" fmla="*/ 75 h 75"/>
              <a:gd name="T2" fmla="*/ 0 w 75"/>
              <a:gd name="T3" fmla="*/ 38 h 75"/>
              <a:gd name="T4" fmla="*/ 38 w 75"/>
              <a:gd name="T5" fmla="*/ 0 h 75"/>
              <a:gd name="T6" fmla="*/ 75 w 75"/>
              <a:gd name="T7" fmla="*/ 38 h 75"/>
              <a:gd name="T8" fmla="*/ 38 w 75"/>
              <a:gd name="T9" fmla="*/ 75 h 75"/>
              <a:gd name="T10" fmla="*/ 38 w 75"/>
              <a:gd name="T11" fmla="*/ 18 h 75"/>
              <a:gd name="T12" fmla="*/ 18 w 75"/>
              <a:gd name="T13" fmla="*/ 38 h 75"/>
              <a:gd name="T14" fmla="*/ 38 w 75"/>
              <a:gd name="T15" fmla="*/ 58 h 75"/>
              <a:gd name="T16" fmla="*/ 58 w 75"/>
              <a:gd name="T17" fmla="*/ 38 h 75"/>
              <a:gd name="T18" fmla="*/ 38 w 75"/>
              <a:gd name="T19" fmla="*/ 1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5" h="75">
                <a:moveTo>
                  <a:pt x="38" y="75"/>
                </a:moveTo>
                <a:cubicBezTo>
                  <a:pt x="17" y="75"/>
                  <a:pt x="0" y="58"/>
                  <a:pt x="0" y="38"/>
                </a:cubicBezTo>
                <a:cubicBezTo>
                  <a:pt x="0" y="17"/>
                  <a:pt x="17" y="0"/>
                  <a:pt x="38" y="0"/>
                </a:cubicBezTo>
                <a:cubicBezTo>
                  <a:pt x="58" y="0"/>
                  <a:pt x="75" y="17"/>
                  <a:pt x="75" y="38"/>
                </a:cubicBezTo>
                <a:cubicBezTo>
                  <a:pt x="75" y="58"/>
                  <a:pt x="58" y="75"/>
                  <a:pt x="38" y="75"/>
                </a:cubicBezTo>
                <a:close/>
                <a:moveTo>
                  <a:pt x="38" y="18"/>
                </a:moveTo>
                <a:cubicBezTo>
                  <a:pt x="27" y="18"/>
                  <a:pt x="18" y="27"/>
                  <a:pt x="18" y="38"/>
                </a:cubicBezTo>
                <a:cubicBezTo>
                  <a:pt x="18" y="49"/>
                  <a:pt x="27" y="58"/>
                  <a:pt x="38" y="58"/>
                </a:cubicBezTo>
                <a:cubicBezTo>
                  <a:pt x="49" y="58"/>
                  <a:pt x="58" y="49"/>
                  <a:pt x="58" y="38"/>
                </a:cubicBezTo>
                <a:cubicBezTo>
                  <a:pt x="58" y="27"/>
                  <a:pt x="49" y="18"/>
                  <a:pt x="38" y="18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23E30B8-6011-4205-8EAE-2EBE73BEFDFF}"/>
              </a:ext>
            </a:extLst>
          </p:cNvPr>
          <p:cNvGrpSpPr/>
          <p:nvPr/>
        </p:nvGrpSpPr>
        <p:grpSpPr>
          <a:xfrm>
            <a:off x="6293584" y="4050218"/>
            <a:ext cx="773659" cy="963355"/>
            <a:chOff x="6696077" y="2921001"/>
            <a:chExt cx="330200" cy="411163"/>
          </a:xfrm>
        </p:grpSpPr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96650D3-7D53-E5C6-3491-F978C491FA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6077" y="2921001"/>
              <a:ext cx="330200" cy="411163"/>
            </a:xfrm>
            <a:custGeom>
              <a:avLst/>
              <a:gdLst>
                <a:gd name="T0" fmla="*/ 419 w 561"/>
                <a:gd name="T1" fmla="*/ 699 h 699"/>
                <a:gd name="T2" fmla="*/ 415 w 561"/>
                <a:gd name="T3" fmla="*/ 697 h 699"/>
                <a:gd name="T4" fmla="*/ 281 w 561"/>
                <a:gd name="T5" fmla="*/ 563 h 699"/>
                <a:gd name="T6" fmla="*/ 147 w 561"/>
                <a:gd name="T7" fmla="*/ 697 h 699"/>
                <a:gd name="T8" fmla="*/ 139 w 561"/>
                <a:gd name="T9" fmla="*/ 697 h 699"/>
                <a:gd name="T10" fmla="*/ 2 w 561"/>
                <a:gd name="T11" fmla="*/ 560 h 699"/>
                <a:gd name="T12" fmla="*/ 0 w 561"/>
                <a:gd name="T13" fmla="*/ 556 h 699"/>
                <a:gd name="T14" fmla="*/ 0 w 561"/>
                <a:gd name="T15" fmla="*/ 419 h 699"/>
                <a:gd name="T16" fmla="*/ 2 w 561"/>
                <a:gd name="T17" fmla="*/ 415 h 699"/>
                <a:gd name="T18" fmla="*/ 67 w 561"/>
                <a:gd name="T19" fmla="*/ 350 h 699"/>
                <a:gd name="T20" fmla="*/ 2 w 561"/>
                <a:gd name="T21" fmla="*/ 284 h 699"/>
                <a:gd name="T22" fmla="*/ 0 w 561"/>
                <a:gd name="T23" fmla="*/ 281 h 699"/>
                <a:gd name="T24" fmla="*/ 0 w 561"/>
                <a:gd name="T25" fmla="*/ 143 h 699"/>
                <a:gd name="T26" fmla="*/ 2 w 561"/>
                <a:gd name="T27" fmla="*/ 139 h 699"/>
                <a:gd name="T28" fmla="*/ 139 w 561"/>
                <a:gd name="T29" fmla="*/ 2 h 699"/>
                <a:gd name="T30" fmla="*/ 147 w 561"/>
                <a:gd name="T31" fmla="*/ 2 h 699"/>
                <a:gd name="T32" fmla="*/ 281 w 561"/>
                <a:gd name="T33" fmla="*/ 136 h 699"/>
                <a:gd name="T34" fmla="*/ 415 w 561"/>
                <a:gd name="T35" fmla="*/ 2 h 699"/>
                <a:gd name="T36" fmla="*/ 422 w 561"/>
                <a:gd name="T37" fmla="*/ 2 h 699"/>
                <a:gd name="T38" fmla="*/ 560 w 561"/>
                <a:gd name="T39" fmla="*/ 139 h 699"/>
                <a:gd name="T40" fmla="*/ 561 w 561"/>
                <a:gd name="T41" fmla="*/ 143 h 699"/>
                <a:gd name="T42" fmla="*/ 561 w 561"/>
                <a:gd name="T43" fmla="*/ 281 h 699"/>
                <a:gd name="T44" fmla="*/ 560 w 561"/>
                <a:gd name="T45" fmla="*/ 284 h 699"/>
                <a:gd name="T46" fmla="*/ 494 w 561"/>
                <a:gd name="T47" fmla="*/ 350 h 699"/>
                <a:gd name="T48" fmla="*/ 560 w 561"/>
                <a:gd name="T49" fmla="*/ 415 h 699"/>
                <a:gd name="T50" fmla="*/ 561 w 561"/>
                <a:gd name="T51" fmla="*/ 419 h 699"/>
                <a:gd name="T52" fmla="*/ 561 w 561"/>
                <a:gd name="T53" fmla="*/ 556 h 699"/>
                <a:gd name="T54" fmla="*/ 560 w 561"/>
                <a:gd name="T55" fmla="*/ 560 h 699"/>
                <a:gd name="T56" fmla="*/ 422 w 561"/>
                <a:gd name="T57" fmla="*/ 697 h 699"/>
                <a:gd name="T58" fmla="*/ 418 w 561"/>
                <a:gd name="T59" fmla="*/ 699 h 699"/>
                <a:gd name="T60" fmla="*/ 419 w 561"/>
                <a:gd name="T61" fmla="*/ 699 h 699"/>
                <a:gd name="T62" fmla="*/ 281 w 561"/>
                <a:gd name="T63" fmla="*/ 551 h 699"/>
                <a:gd name="T64" fmla="*/ 285 w 561"/>
                <a:gd name="T65" fmla="*/ 553 h 699"/>
                <a:gd name="T66" fmla="*/ 419 w 561"/>
                <a:gd name="T67" fmla="*/ 687 h 699"/>
                <a:gd name="T68" fmla="*/ 551 w 561"/>
                <a:gd name="T69" fmla="*/ 554 h 699"/>
                <a:gd name="T70" fmla="*/ 551 w 561"/>
                <a:gd name="T71" fmla="*/ 421 h 699"/>
                <a:gd name="T72" fmla="*/ 484 w 561"/>
                <a:gd name="T73" fmla="*/ 353 h 699"/>
                <a:gd name="T74" fmla="*/ 482 w 561"/>
                <a:gd name="T75" fmla="*/ 350 h 699"/>
                <a:gd name="T76" fmla="*/ 484 w 561"/>
                <a:gd name="T77" fmla="*/ 346 h 699"/>
                <a:gd name="T78" fmla="*/ 551 w 561"/>
                <a:gd name="T79" fmla="*/ 279 h 699"/>
                <a:gd name="T80" fmla="*/ 551 w 561"/>
                <a:gd name="T81" fmla="*/ 145 h 699"/>
                <a:gd name="T82" fmla="*/ 419 w 561"/>
                <a:gd name="T83" fmla="*/ 13 h 699"/>
                <a:gd name="T84" fmla="*/ 285 w 561"/>
                <a:gd name="T85" fmla="*/ 147 h 699"/>
                <a:gd name="T86" fmla="*/ 277 w 561"/>
                <a:gd name="T87" fmla="*/ 147 h 699"/>
                <a:gd name="T88" fmla="*/ 143 w 561"/>
                <a:gd name="T89" fmla="*/ 13 h 699"/>
                <a:gd name="T90" fmla="*/ 11 w 561"/>
                <a:gd name="T91" fmla="*/ 145 h 699"/>
                <a:gd name="T92" fmla="*/ 11 w 561"/>
                <a:gd name="T93" fmla="*/ 279 h 699"/>
                <a:gd name="T94" fmla="*/ 78 w 561"/>
                <a:gd name="T95" fmla="*/ 346 h 699"/>
                <a:gd name="T96" fmla="*/ 79 w 561"/>
                <a:gd name="T97" fmla="*/ 350 h 699"/>
                <a:gd name="T98" fmla="*/ 78 w 561"/>
                <a:gd name="T99" fmla="*/ 353 h 699"/>
                <a:gd name="T100" fmla="*/ 11 w 561"/>
                <a:gd name="T101" fmla="*/ 421 h 699"/>
                <a:gd name="T102" fmla="*/ 11 w 561"/>
                <a:gd name="T103" fmla="*/ 554 h 699"/>
                <a:gd name="T104" fmla="*/ 143 w 561"/>
                <a:gd name="T105" fmla="*/ 687 h 699"/>
                <a:gd name="T106" fmla="*/ 277 w 561"/>
                <a:gd name="T107" fmla="*/ 553 h 699"/>
                <a:gd name="T108" fmla="*/ 281 w 561"/>
                <a:gd name="T109" fmla="*/ 551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61" h="699">
                  <a:moveTo>
                    <a:pt x="419" y="699"/>
                  </a:moveTo>
                  <a:cubicBezTo>
                    <a:pt x="417" y="699"/>
                    <a:pt x="416" y="698"/>
                    <a:pt x="415" y="697"/>
                  </a:cubicBezTo>
                  <a:lnTo>
                    <a:pt x="281" y="563"/>
                  </a:lnTo>
                  <a:lnTo>
                    <a:pt x="147" y="697"/>
                  </a:lnTo>
                  <a:cubicBezTo>
                    <a:pt x="145" y="699"/>
                    <a:pt x="142" y="699"/>
                    <a:pt x="139" y="697"/>
                  </a:cubicBezTo>
                  <a:lnTo>
                    <a:pt x="2" y="560"/>
                  </a:lnTo>
                  <a:cubicBezTo>
                    <a:pt x="1" y="559"/>
                    <a:pt x="0" y="558"/>
                    <a:pt x="0" y="556"/>
                  </a:cubicBezTo>
                  <a:lnTo>
                    <a:pt x="0" y="419"/>
                  </a:lnTo>
                  <a:cubicBezTo>
                    <a:pt x="0" y="417"/>
                    <a:pt x="1" y="416"/>
                    <a:pt x="2" y="415"/>
                  </a:cubicBezTo>
                  <a:lnTo>
                    <a:pt x="67" y="350"/>
                  </a:lnTo>
                  <a:lnTo>
                    <a:pt x="2" y="284"/>
                  </a:lnTo>
                  <a:cubicBezTo>
                    <a:pt x="1" y="283"/>
                    <a:pt x="0" y="282"/>
                    <a:pt x="0" y="281"/>
                  </a:cubicBezTo>
                  <a:lnTo>
                    <a:pt x="0" y="143"/>
                  </a:lnTo>
                  <a:cubicBezTo>
                    <a:pt x="0" y="142"/>
                    <a:pt x="1" y="140"/>
                    <a:pt x="2" y="139"/>
                  </a:cubicBezTo>
                  <a:lnTo>
                    <a:pt x="139" y="2"/>
                  </a:lnTo>
                  <a:cubicBezTo>
                    <a:pt x="141" y="0"/>
                    <a:pt x="145" y="0"/>
                    <a:pt x="147" y="2"/>
                  </a:cubicBezTo>
                  <a:lnTo>
                    <a:pt x="281" y="136"/>
                  </a:lnTo>
                  <a:lnTo>
                    <a:pt x="415" y="2"/>
                  </a:lnTo>
                  <a:cubicBezTo>
                    <a:pt x="417" y="0"/>
                    <a:pt x="420" y="0"/>
                    <a:pt x="422" y="2"/>
                  </a:cubicBezTo>
                  <a:lnTo>
                    <a:pt x="560" y="139"/>
                  </a:lnTo>
                  <a:cubicBezTo>
                    <a:pt x="561" y="140"/>
                    <a:pt x="561" y="142"/>
                    <a:pt x="561" y="143"/>
                  </a:cubicBezTo>
                  <a:lnTo>
                    <a:pt x="561" y="281"/>
                  </a:lnTo>
                  <a:cubicBezTo>
                    <a:pt x="561" y="282"/>
                    <a:pt x="561" y="283"/>
                    <a:pt x="560" y="284"/>
                  </a:cubicBezTo>
                  <a:lnTo>
                    <a:pt x="494" y="350"/>
                  </a:lnTo>
                  <a:lnTo>
                    <a:pt x="560" y="415"/>
                  </a:lnTo>
                  <a:cubicBezTo>
                    <a:pt x="561" y="416"/>
                    <a:pt x="561" y="417"/>
                    <a:pt x="561" y="419"/>
                  </a:cubicBezTo>
                  <a:lnTo>
                    <a:pt x="561" y="556"/>
                  </a:lnTo>
                  <a:cubicBezTo>
                    <a:pt x="561" y="558"/>
                    <a:pt x="561" y="559"/>
                    <a:pt x="560" y="560"/>
                  </a:cubicBezTo>
                  <a:lnTo>
                    <a:pt x="422" y="697"/>
                  </a:lnTo>
                  <a:cubicBezTo>
                    <a:pt x="421" y="698"/>
                    <a:pt x="420" y="699"/>
                    <a:pt x="418" y="699"/>
                  </a:cubicBezTo>
                  <a:lnTo>
                    <a:pt x="419" y="699"/>
                  </a:lnTo>
                  <a:close/>
                  <a:moveTo>
                    <a:pt x="281" y="551"/>
                  </a:moveTo>
                  <a:cubicBezTo>
                    <a:pt x="282" y="551"/>
                    <a:pt x="284" y="552"/>
                    <a:pt x="285" y="553"/>
                  </a:cubicBezTo>
                  <a:lnTo>
                    <a:pt x="419" y="687"/>
                  </a:lnTo>
                  <a:lnTo>
                    <a:pt x="551" y="554"/>
                  </a:lnTo>
                  <a:lnTo>
                    <a:pt x="551" y="421"/>
                  </a:lnTo>
                  <a:lnTo>
                    <a:pt x="484" y="353"/>
                  </a:lnTo>
                  <a:cubicBezTo>
                    <a:pt x="483" y="352"/>
                    <a:pt x="482" y="351"/>
                    <a:pt x="482" y="350"/>
                  </a:cubicBezTo>
                  <a:cubicBezTo>
                    <a:pt x="482" y="348"/>
                    <a:pt x="483" y="347"/>
                    <a:pt x="484" y="346"/>
                  </a:cubicBezTo>
                  <a:lnTo>
                    <a:pt x="551" y="279"/>
                  </a:lnTo>
                  <a:lnTo>
                    <a:pt x="551" y="145"/>
                  </a:lnTo>
                  <a:lnTo>
                    <a:pt x="419" y="13"/>
                  </a:lnTo>
                  <a:lnTo>
                    <a:pt x="285" y="147"/>
                  </a:lnTo>
                  <a:cubicBezTo>
                    <a:pt x="283" y="149"/>
                    <a:pt x="279" y="149"/>
                    <a:pt x="277" y="147"/>
                  </a:cubicBezTo>
                  <a:lnTo>
                    <a:pt x="143" y="13"/>
                  </a:lnTo>
                  <a:lnTo>
                    <a:pt x="11" y="145"/>
                  </a:lnTo>
                  <a:lnTo>
                    <a:pt x="11" y="279"/>
                  </a:lnTo>
                  <a:lnTo>
                    <a:pt x="78" y="346"/>
                  </a:lnTo>
                  <a:cubicBezTo>
                    <a:pt x="79" y="347"/>
                    <a:pt x="79" y="348"/>
                    <a:pt x="79" y="350"/>
                  </a:cubicBezTo>
                  <a:cubicBezTo>
                    <a:pt x="79" y="351"/>
                    <a:pt x="79" y="352"/>
                    <a:pt x="78" y="353"/>
                  </a:cubicBezTo>
                  <a:lnTo>
                    <a:pt x="11" y="421"/>
                  </a:lnTo>
                  <a:lnTo>
                    <a:pt x="11" y="554"/>
                  </a:lnTo>
                  <a:lnTo>
                    <a:pt x="143" y="687"/>
                  </a:lnTo>
                  <a:lnTo>
                    <a:pt x="277" y="553"/>
                  </a:lnTo>
                  <a:cubicBezTo>
                    <a:pt x="278" y="552"/>
                    <a:pt x="280" y="551"/>
                    <a:pt x="281" y="551"/>
                  </a:cubicBezTo>
                  <a:close/>
                </a:path>
              </a:pathLst>
            </a:custGeom>
            <a:solidFill>
              <a:srgbClr val="22222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grpSp>
          <p:nvGrpSpPr>
            <p:cNvPr id="60" name="Grupo 59">
              <a:extLst>
                <a:ext uri="{FF2B5EF4-FFF2-40B4-BE49-F238E27FC236}">
                  <a16:creationId xmlns:a16="http://schemas.microsoft.com/office/drawing/2014/main" id="{E83D68C9-B6E2-2C0F-427B-A56B7CF63197}"/>
                </a:ext>
              </a:extLst>
            </p:cNvPr>
            <p:cNvGrpSpPr/>
            <p:nvPr/>
          </p:nvGrpSpPr>
          <p:grpSpPr>
            <a:xfrm>
              <a:off x="6699249" y="2924175"/>
              <a:ext cx="323854" cy="407989"/>
              <a:chOff x="6699249" y="2924175"/>
              <a:chExt cx="323854" cy="407989"/>
            </a:xfrm>
          </p:grpSpPr>
          <p:grpSp>
            <p:nvGrpSpPr>
              <p:cNvPr id="61" name="Grupo 60">
                <a:extLst>
                  <a:ext uri="{FF2B5EF4-FFF2-40B4-BE49-F238E27FC236}">
                    <a16:creationId xmlns:a16="http://schemas.microsoft.com/office/drawing/2014/main" id="{16B7F383-5B88-BB2B-DEA9-0BE31EDB03C1}"/>
                  </a:ext>
                </a:extLst>
              </p:cNvPr>
              <p:cNvGrpSpPr/>
              <p:nvPr/>
            </p:nvGrpSpPr>
            <p:grpSpPr>
              <a:xfrm>
                <a:off x="6699249" y="2924175"/>
                <a:ext cx="323854" cy="407989"/>
                <a:chOff x="6699249" y="2924175"/>
                <a:chExt cx="323854" cy="407989"/>
              </a:xfrm>
            </p:grpSpPr>
            <p:sp>
              <p:nvSpPr>
                <p:cNvPr id="64" name="Freeform 244">
                  <a:extLst>
                    <a:ext uri="{FF2B5EF4-FFF2-40B4-BE49-F238E27FC236}">
                      <a16:creationId xmlns:a16="http://schemas.microsoft.com/office/drawing/2014/main" id="{3E691A2C-AB9B-1D0A-FA7D-57FAA72CB8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53" y="2924175"/>
                  <a:ext cx="323850" cy="404813"/>
                </a:xfrm>
                <a:custGeom>
                  <a:avLst/>
                  <a:gdLst>
                    <a:gd name="T0" fmla="*/ 550 w 550"/>
                    <a:gd name="T1" fmla="*/ 137 h 688"/>
                    <a:gd name="T2" fmla="*/ 550 w 550"/>
                    <a:gd name="T3" fmla="*/ 275 h 688"/>
                    <a:gd name="T4" fmla="*/ 481 w 550"/>
                    <a:gd name="T5" fmla="*/ 344 h 688"/>
                    <a:gd name="T6" fmla="*/ 550 w 550"/>
                    <a:gd name="T7" fmla="*/ 413 h 688"/>
                    <a:gd name="T8" fmla="*/ 550 w 550"/>
                    <a:gd name="T9" fmla="*/ 550 h 688"/>
                    <a:gd name="T10" fmla="*/ 413 w 550"/>
                    <a:gd name="T11" fmla="*/ 688 h 688"/>
                    <a:gd name="T12" fmla="*/ 275 w 550"/>
                    <a:gd name="T13" fmla="*/ 550 h 688"/>
                    <a:gd name="T14" fmla="*/ 137 w 550"/>
                    <a:gd name="T15" fmla="*/ 688 h 688"/>
                    <a:gd name="T16" fmla="*/ 0 w 550"/>
                    <a:gd name="T17" fmla="*/ 550 h 688"/>
                    <a:gd name="T18" fmla="*/ 0 w 550"/>
                    <a:gd name="T19" fmla="*/ 413 h 688"/>
                    <a:gd name="T20" fmla="*/ 68 w 550"/>
                    <a:gd name="T21" fmla="*/ 344 h 688"/>
                    <a:gd name="T22" fmla="*/ 0 w 550"/>
                    <a:gd name="T23" fmla="*/ 275 h 688"/>
                    <a:gd name="T24" fmla="*/ 0 w 550"/>
                    <a:gd name="T25" fmla="*/ 137 h 688"/>
                    <a:gd name="T26" fmla="*/ 137 w 550"/>
                    <a:gd name="T27" fmla="*/ 0 h 688"/>
                    <a:gd name="T28" fmla="*/ 275 w 550"/>
                    <a:gd name="T29" fmla="*/ 137 h 688"/>
                    <a:gd name="T30" fmla="*/ 413 w 550"/>
                    <a:gd name="T31" fmla="*/ 0 h 688"/>
                    <a:gd name="T32" fmla="*/ 550 w 550"/>
                    <a:gd name="T33" fmla="*/ 137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50" h="688">
                      <a:moveTo>
                        <a:pt x="550" y="137"/>
                      </a:moveTo>
                      <a:lnTo>
                        <a:pt x="550" y="275"/>
                      </a:lnTo>
                      <a:lnTo>
                        <a:pt x="481" y="344"/>
                      </a:lnTo>
                      <a:lnTo>
                        <a:pt x="550" y="413"/>
                      </a:lnTo>
                      <a:lnTo>
                        <a:pt x="550" y="550"/>
                      </a:lnTo>
                      <a:lnTo>
                        <a:pt x="413" y="688"/>
                      </a:lnTo>
                      <a:lnTo>
                        <a:pt x="275" y="550"/>
                      </a:lnTo>
                      <a:lnTo>
                        <a:pt x="137" y="688"/>
                      </a:lnTo>
                      <a:lnTo>
                        <a:pt x="0" y="550"/>
                      </a:lnTo>
                      <a:lnTo>
                        <a:pt x="0" y="413"/>
                      </a:lnTo>
                      <a:lnTo>
                        <a:pt x="68" y="344"/>
                      </a:lnTo>
                      <a:lnTo>
                        <a:pt x="0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lnTo>
                        <a:pt x="550" y="13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5" name="Freeform 246">
                  <a:extLst>
                    <a:ext uri="{FF2B5EF4-FFF2-40B4-BE49-F238E27FC236}">
                      <a16:creationId xmlns:a16="http://schemas.microsoft.com/office/drawing/2014/main" id="{285D4C80-8686-E8E3-2A1C-BDE62D4E5A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49" y="2924176"/>
                  <a:ext cx="323850" cy="323850"/>
                </a:xfrm>
                <a:custGeom>
                  <a:avLst/>
                  <a:gdLst>
                    <a:gd name="T0" fmla="*/ 413 w 550"/>
                    <a:gd name="T1" fmla="*/ 0 h 550"/>
                    <a:gd name="T2" fmla="*/ 550 w 550"/>
                    <a:gd name="T3" fmla="*/ 137 h 550"/>
                    <a:gd name="T4" fmla="*/ 413 w 550"/>
                    <a:gd name="T5" fmla="*/ 275 h 550"/>
                    <a:gd name="T6" fmla="*/ 550 w 550"/>
                    <a:gd name="T7" fmla="*/ 413 h 550"/>
                    <a:gd name="T8" fmla="*/ 413 w 550"/>
                    <a:gd name="T9" fmla="*/ 550 h 550"/>
                    <a:gd name="T10" fmla="*/ 275 w 550"/>
                    <a:gd name="T11" fmla="*/ 413 h 550"/>
                    <a:gd name="T12" fmla="*/ 137 w 550"/>
                    <a:gd name="T13" fmla="*/ 550 h 550"/>
                    <a:gd name="T14" fmla="*/ 0 w 550"/>
                    <a:gd name="T15" fmla="*/ 413 h 550"/>
                    <a:gd name="T16" fmla="*/ 137 w 550"/>
                    <a:gd name="T17" fmla="*/ 275 h 550"/>
                    <a:gd name="T18" fmla="*/ 0 w 550"/>
                    <a:gd name="T19" fmla="*/ 137 h 550"/>
                    <a:gd name="T20" fmla="*/ 137 w 550"/>
                    <a:gd name="T21" fmla="*/ 0 h 550"/>
                    <a:gd name="T22" fmla="*/ 275 w 550"/>
                    <a:gd name="T23" fmla="*/ 137 h 550"/>
                    <a:gd name="T24" fmla="*/ 413 w 550"/>
                    <a:gd name="T25" fmla="*/ 0 h 5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550">
                      <a:moveTo>
                        <a:pt x="413" y="0"/>
                      </a:moveTo>
                      <a:lnTo>
                        <a:pt x="550" y="137"/>
                      </a:lnTo>
                      <a:lnTo>
                        <a:pt x="413" y="275"/>
                      </a:lnTo>
                      <a:lnTo>
                        <a:pt x="550" y="413"/>
                      </a:lnTo>
                      <a:lnTo>
                        <a:pt x="413" y="550"/>
                      </a:lnTo>
                      <a:lnTo>
                        <a:pt x="275" y="413"/>
                      </a:lnTo>
                      <a:lnTo>
                        <a:pt x="137" y="550"/>
                      </a:lnTo>
                      <a:lnTo>
                        <a:pt x="0" y="413"/>
                      </a:lnTo>
                      <a:lnTo>
                        <a:pt x="137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58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6" name="Freeform 248">
                  <a:extLst>
                    <a:ext uri="{FF2B5EF4-FFF2-40B4-BE49-F238E27FC236}">
                      <a16:creationId xmlns:a16="http://schemas.microsoft.com/office/drawing/2014/main" id="{2B30224C-8230-C5ED-E760-2903823441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38963" y="3244851"/>
                  <a:ext cx="6350" cy="87313"/>
                </a:xfrm>
                <a:custGeom>
                  <a:avLst/>
                  <a:gdLst>
                    <a:gd name="T0" fmla="*/ 6 w 11"/>
                    <a:gd name="T1" fmla="*/ 148 h 148"/>
                    <a:gd name="T2" fmla="*/ 0 w 11"/>
                    <a:gd name="T3" fmla="*/ 143 h 148"/>
                    <a:gd name="T4" fmla="*/ 0 w 11"/>
                    <a:gd name="T5" fmla="*/ 5 h 148"/>
                    <a:gd name="T6" fmla="*/ 6 w 11"/>
                    <a:gd name="T7" fmla="*/ 0 h 148"/>
                    <a:gd name="T8" fmla="*/ 11 w 11"/>
                    <a:gd name="T9" fmla="*/ 5 h 148"/>
                    <a:gd name="T10" fmla="*/ 11 w 11"/>
                    <a:gd name="T11" fmla="*/ 143 h 148"/>
                    <a:gd name="T12" fmla="*/ 6 w 11"/>
                    <a:gd name="T13" fmla="*/ 148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48">
                      <a:moveTo>
                        <a:pt x="6" y="148"/>
                      </a:moveTo>
                      <a:cubicBezTo>
                        <a:pt x="3" y="148"/>
                        <a:pt x="0" y="146"/>
                        <a:pt x="0" y="143"/>
                      </a:cubicBezTo>
                      <a:lnTo>
                        <a:pt x="0" y="5"/>
                      </a:ln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8" y="0"/>
                        <a:pt x="11" y="2"/>
                        <a:pt x="11" y="5"/>
                      </a:cubicBezTo>
                      <a:lnTo>
                        <a:pt x="11" y="143"/>
                      </a:lnTo>
                      <a:cubicBezTo>
                        <a:pt x="11" y="146"/>
                        <a:pt x="8" y="148"/>
                        <a:pt x="6" y="148"/>
                      </a:cubicBezTo>
                      <a:close/>
                    </a:path>
                  </a:pathLst>
                </a:custGeom>
                <a:solidFill>
                  <a:srgbClr val="222221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</p:grpSp>
          <p:sp>
            <p:nvSpPr>
              <p:cNvPr id="62" name="Freeform 249">
                <a:extLst>
                  <a:ext uri="{FF2B5EF4-FFF2-40B4-BE49-F238E27FC236}">
                    <a16:creationId xmlns:a16="http://schemas.microsoft.com/office/drawing/2014/main" id="{471DB5D0-0AFF-63BB-09F3-656FFE426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7038" y="3244851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5 h 148"/>
                  <a:gd name="T6" fmla="*/ 5 w 10"/>
                  <a:gd name="T7" fmla="*/ 0 h 148"/>
                  <a:gd name="T8" fmla="*/ 10 w 10"/>
                  <a:gd name="T9" fmla="*/ 5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  <a:cubicBezTo>
                      <a:pt x="8" y="0"/>
                      <a:pt x="10" y="2"/>
                      <a:pt x="10" y="5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63" name="Freeform 250">
                <a:extLst>
                  <a:ext uri="{FF2B5EF4-FFF2-40B4-BE49-F238E27FC236}">
                    <a16:creationId xmlns:a16="http://schemas.microsoft.com/office/drawing/2014/main" id="{0195BF33-2D4D-2DF4-6EE9-AFCCE41CF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0" y="3163888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6 h 148"/>
                  <a:gd name="T6" fmla="*/ 5 w 10"/>
                  <a:gd name="T7" fmla="*/ 0 h 148"/>
                  <a:gd name="T8" fmla="*/ 10 w 10"/>
                  <a:gd name="T9" fmla="*/ 6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6"/>
                    </a:lnTo>
                    <a:cubicBezTo>
                      <a:pt x="0" y="3"/>
                      <a:pt x="2" y="0"/>
                      <a:pt x="5" y="0"/>
                    </a:cubicBezTo>
                    <a:cubicBezTo>
                      <a:pt x="8" y="0"/>
                      <a:pt x="10" y="3"/>
                      <a:pt x="10" y="6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</p:grpSp>
      <p:sp>
        <p:nvSpPr>
          <p:cNvPr id="68" name="Freeform 186">
            <a:extLst>
              <a:ext uri="{FF2B5EF4-FFF2-40B4-BE49-F238E27FC236}">
                <a16:creationId xmlns:a16="http://schemas.microsoft.com/office/drawing/2014/main" id="{5F1E9CD3-BE49-0B63-0AFB-C8ABB526A614}"/>
              </a:ext>
            </a:extLst>
          </p:cNvPr>
          <p:cNvSpPr>
            <a:spLocks/>
          </p:cNvSpPr>
          <p:nvPr/>
        </p:nvSpPr>
        <p:spPr bwMode="auto">
          <a:xfrm>
            <a:off x="8301313" y="4316925"/>
            <a:ext cx="590213" cy="595052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1143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8B8F7A7E-7F5B-8661-7F6F-07007470317F}"/>
              </a:ext>
            </a:extLst>
          </p:cNvPr>
          <p:cNvSpPr/>
          <p:nvPr/>
        </p:nvSpPr>
        <p:spPr>
          <a:xfrm flipH="1">
            <a:off x="606529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774A71D6-F2DF-80F0-D5CF-0173ECB5D1BD}"/>
              </a:ext>
            </a:extLst>
          </p:cNvPr>
          <p:cNvSpPr/>
          <p:nvPr/>
        </p:nvSpPr>
        <p:spPr>
          <a:xfrm flipH="1">
            <a:off x="846542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DAFB6806-7AD6-B3C4-B764-31BD6E497AB7}"/>
              </a:ext>
            </a:extLst>
          </p:cNvPr>
          <p:cNvSpPr/>
          <p:nvPr/>
        </p:nvSpPr>
        <p:spPr>
          <a:xfrm flipH="1">
            <a:off x="1086555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Freeform 233">
            <a:extLst>
              <a:ext uri="{FF2B5EF4-FFF2-40B4-BE49-F238E27FC236}">
                <a16:creationId xmlns:a16="http://schemas.microsoft.com/office/drawing/2014/main" id="{41DF4908-3F87-B8CE-158E-73BDD51B7786}"/>
              </a:ext>
            </a:extLst>
          </p:cNvPr>
          <p:cNvSpPr>
            <a:spLocks/>
          </p:cNvSpPr>
          <p:nvPr/>
        </p:nvSpPr>
        <p:spPr bwMode="auto">
          <a:xfrm>
            <a:off x="132134" y="4909156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" name="Freeform 235">
            <a:extLst>
              <a:ext uri="{FF2B5EF4-FFF2-40B4-BE49-F238E27FC236}">
                <a16:creationId xmlns:a16="http://schemas.microsoft.com/office/drawing/2014/main" id="{E77BC358-E5CA-7CAC-A0AE-5F7398EB9E43}"/>
              </a:ext>
            </a:extLst>
          </p:cNvPr>
          <p:cNvSpPr>
            <a:spLocks/>
          </p:cNvSpPr>
          <p:nvPr/>
        </p:nvSpPr>
        <p:spPr bwMode="auto">
          <a:xfrm>
            <a:off x="6876198" y="-18852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964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"/>
    </mc:Choice>
    <mc:Fallback xmlns="">
      <p:transition spd="slow" advTm="1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  <p:bldP spid="29" grpId="0" animBg="1"/>
      <p:bldP spid="31" grpId="0" animBg="1"/>
      <p:bldP spid="68" grpId="0" animBg="1"/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Estructura básica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1E4DDE2-BDA7-4464-A733-B842D1A069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081" y="1205789"/>
            <a:ext cx="6103837" cy="2731921"/>
          </a:xfrm>
        </p:spPr>
      </p:pic>
    </p:spTree>
    <p:extLst>
      <p:ext uri="{BB962C8B-B14F-4D97-AF65-F5344CB8AC3E}">
        <p14:creationId xmlns:p14="http://schemas.microsoft.com/office/powerpoint/2010/main" val="3070498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86">
            <a:extLst>
              <a:ext uri="{FF2B5EF4-FFF2-40B4-BE49-F238E27FC236}">
                <a16:creationId xmlns:a16="http://schemas.microsoft.com/office/drawing/2014/main" id="{803B4B2F-682B-2934-AD6F-D30B9228E442}"/>
              </a:ext>
            </a:extLst>
          </p:cNvPr>
          <p:cNvSpPr>
            <a:spLocks/>
          </p:cNvSpPr>
          <p:nvPr/>
        </p:nvSpPr>
        <p:spPr bwMode="auto">
          <a:xfrm>
            <a:off x="1540606" y="1770507"/>
            <a:ext cx="1383484" cy="1394828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228600" dir="2700000" algn="tl" rotWithShape="0">
              <a:prstClr val="black"/>
            </a:outerShdw>
          </a:effectLst>
        </p:spPr>
        <p:txBody>
          <a:bodyPr vert="horz" wrap="square" lIns="91440" tIns="144000" rIns="108000" bIns="3600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7DD147-0A38-4E87-9D9A-1D9976EF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701" y="1477741"/>
            <a:ext cx="4015916" cy="1976871"/>
          </a:xfrm>
        </p:spPr>
        <p:txBody>
          <a:bodyPr/>
          <a:lstStyle/>
          <a:p>
            <a:r>
              <a:rPr lang="en-US" dirty="0"/>
              <a:t>Tipos de </a:t>
            </a:r>
            <a:r>
              <a:rPr lang="en-US" dirty="0" err="1"/>
              <a:t>datos</a:t>
            </a:r>
            <a:r>
              <a:rPr lang="en-US" dirty="0"/>
              <a:t> </a:t>
            </a:r>
          </a:p>
        </p:txBody>
      </p:sp>
      <p:sp>
        <p:nvSpPr>
          <p:cNvPr id="49" name="Marcador de texto 48">
            <a:extLst>
              <a:ext uri="{FF2B5EF4-FFF2-40B4-BE49-F238E27FC236}">
                <a16:creationId xmlns:a16="http://schemas.microsoft.com/office/drawing/2014/main" id="{4EB904FE-D344-A580-71AD-744B249AC81B}"/>
              </a:ext>
            </a:extLst>
          </p:cNvPr>
          <p:cNvSpPr>
            <a:spLocks noGrp="1"/>
          </p:cNvSpPr>
          <p:nvPr>
            <p:ph type="body" idx="23"/>
          </p:nvPr>
        </p:nvSpPr>
        <p:spPr/>
        <p:txBody>
          <a:bodyPr/>
          <a:lstStyle/>
          <a:p>
            <a:r>
              <a:rPr lang="es-ES" dirty="0"/>
              <a:t>02</a:t>
            </a:r>
          </a:p>
        </p:txBody>
      </p:sp>
      <p:sp>
        <p:nvSpPr>
          <p:cNvPr id="27" name="Freeform 298">
            <a:extLst>
              <a:ext uri="{FF2B5EF4-FFF2-40B4-BE49-F238E27FC236}">
                <a16:creationId xmlns:a16="http://schemas.microsoft.com/office/drawing/2014/main" id="{9E3C171D-2DC7-4D8C-70B2-8F2C6523F011}"/>
              </a:ext>
            </a:extLst>
          </p:cNvPr>
          <p:cNvSpPr>
            <a:spLocks/>
          </p:cNvSpPr>
          <p:nvPr/>
        </p:nvSpPr>
        <p:spPr bwMode="auto">
          <a:xfrm>
            <a:off x="4575658" y="4402694"/>
            <a:ext cx="146050" cy="144463"/>
          </a:xfrm>
          <a:custGeom>
            <a:avLst/>
            <a:gdLst>
              <a:gd name="T0" fmla="*/ 123 w 247"/>
              <a:gd name="T1" fmla="*/ 0 h 247"/>
              <a:gd name="T2" fmla="*/ 167 w 247"/>
              <a:gd name="T3" fmla="*/ 80 h 247"/>
              <a:gd name="T4" fmla="*/ 247 w 247"/>
              <a:gd name="T5" fmla="*/ 124 h 247"/>
              <a:gd name="T6" fmla="*/ 167 w 247"/>
              <a:gd name="T7" fmla="*/ 167 h 247"/>
              <a:gd name="T8" fmla="*/ 123 w 247"/>
              <a:gd name="T9" fmla="*/ 247 h 247"/>
              <a:gd name="T10" fmla="*/ 80 w 247"/>
              <a:gd name="T11" fmla="*/ 167 h 247"/>
              <a:gd name="T12" fmla="*/ 0 w 247"/>
              <a:gd name="T13" fmla="*/ 124 h 247"/>
              <a:gd name="T14" fmla="*/ 80 w 247"/>
              <a:gd name="T15" fmla="*/ 80 h 247"/>
              <a:gd name="T16" fmla="*/ 123 w 247"/>
              <a:gd name="T17" fmla="*/ 0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7" h="247">
                <a:moveTo>
                  <a:pt x="123" y="0"/>
                </a:moveTo>
                <a:lnTo>
                  <a:pt x="167" y="80"/>
                </a:lnTo>
                <a:lnTo>
                  <a:pt x="247" y="124"/>
                </a:lnTo>
                <a:lnTo>
                  <a:pt x="167" y="167"/>
                </a:lnTo>
                <a:lnTo>
                  <a:pt x="123" y="247"/>
                </a:lnTo>
                <a:lnTo>
                  <a:pt x="80" y="167"/>
                </a:lnTo>
                <a:lnTo>
                  <a:pt x="0" y="124"/>
                </a:lnTo>
                <a:lnTo>
                  <a:pt x="80" y="80"/>
                </a:lnTo>
                <a:lnTo>
                  <a:pt x="123" y="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8" name="Freeform 302">
            <a:extLst>
              <a:ext uri="{FF2B5EF4-FFF2-40B4-BE49-F238E27FC236}">
                <a16:creationId xmlns:a16="http://schemas.microsoft.com/office/drawing/2014/main" id="{03B17A83-0C94-E052-EC43-D24AF9B8366D}"/>
              </a:ext>
            </a:extLst>
          </p:cNvPr>
          <p:cNvSpPr>
            <a:spLocks/>
          </p:cNvSpPr>
          <p:nvPr/>
        </p:nvSpPr>
        <p:spPr bwMode="auto">
          <a:xfrm>
            <a:off x="8454185" y="3793269"/>
            <a:ext cx="129557" cy="129557"/>
          </a:xfrm>
          <a:custGeom>
            <a:avLst/>
            <a:gdLst>
              <a:gd name="T0" fmla="*/ 75 w 151"/>
              <a:gd name="T1" fmla="*/ 0 h 150"/>
              <a:gd name="T2" fmla="*/ 102 w 151"/>
              <a:gd name="T3" fmla="*/ 48 h 150"/>
              <a:gd name="T4" fmla="*/ 151 w 151"/>
              <a:gd name="T5" fmla="*/ 75 h 150"/>
              <a:gd name="T6" fmla="*/ 102 w 151"/>
              <a:gd name="T7" fmla="*/ 102 h 150"/>
              <a:gd name="T8" fmla="*/ 75 w 151"/>
              <a:gd name="T9" fmla="*/ 150 h 150"/>
              <a:gd name="T10" fmla="*/ 49 w 151"/>
              <a:gd name="T11" fmla="*/ 102 h 150"/>
              <a:gd name="T12" fmla="*/ 0 w 151"/>
              <a:gd name="T13" fmla="*/ 75 h 150"/>
              <a:gd name="T14" fmla="*/ 49 w 151"/>
              <a:gd name="T15" fmla="*/ 48 h 150"/>
              <a:gd name="T16" fmla="*/ 75 w 151"/>
              <a:gd name="T17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0">
                <a:moveTo>
                  <a:pt x="75" y="0"/>
                </a:moveTo>
                <a:lnTo>
                  <a:pt x="102" y="48"/>
                </a:lnTo>
                <a:lnTo>
                  <a:pt x="151" y="75"/>
                </a:lnTo>
                <a:lnTo>
                  <a:pt x="102" y="102"/>
                </a:lnTo>
                <a:lnTo>
                  <a:pt x="75" y="150"/>
                </a:lnTo>
                <a:lnTo>
                  <a:pt x="49" y="102"/>
                </a:lnTo>
                <a:lnTo>
                  <a:pt x="0" y="75"/>
                </a:lnTo>
                <a:lnTo>
                  <a:pt x="49" y="48"/>
                </a:lnTo>
                <a:lnTo>
                  <a:pt x="75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9" name="Freeform 157">
            <a:extLst>
              <a:ext uri="{FF2B5EF4-FFF2-40B4-BE49-F238E27FC236}">
                <a16:creationId xmlns:a16="http://schemas.microsoft.com/office/drawing/2014/main" id="{A7229990-9016-2960-8690-5FA6CEA8A671}"/>
              </a:ext>
            </a:extLst>
          </p:cNvPr>
          <p:cNvSpPr>
            <a:spLocks noEditPoints="1"/>
          </p:cNvSpPr>
          <p:nvPr/>
        </p:nvSpPr>
        <p:spPr bwMode="auto">
          <a:xfrm>
            <a:off x="775079" y="4004908"/>
            <a:ext cx="177215" cy="163925"/>
          </a:xfrm>
          <a:custGeom>
            <a:avLst/>
            <a:gdLst>
              <a:gd name="T0" fmla="*/ 55 w 110"/>
              <a:gd name="T1" fmla="*/ 100 h 100"/>
              <a:gd name="T2" fmla="*/ 50 w 110"/>
              <a:gd name="T3" fmla="*/ 97 h 100"/>
              <a:gd name="T4" fmla="*/ 1 w 110"/>
              <a:gd name="T5" fmla="*/ 9 h 100"/>
              <a:gd name="T6" fmla="*/ 1 w 110"/>
              <a:gd name="T7" fmla="*/ 3 h 100"/>
              <a:gd name="T8" fmla="*/ 6 w 110"/>
              <a:gd name="T9" fmla="*/ 0 h 100"/>
              <a:gd name="T10" fmla="*/ 104 w 110"/>
              <a:gd name="T11" fmla="*/ 0 h 100"/>
              <a:gd name="T12" fmla="*/ 109 w 110"/>
              <a:gd name="T13" fmla="*/ 3 h 100"/>
              <a:gd name="T14" fmla="*/ 109 w 110"/>
              <a:gd name="T15" fmla="*/ 9 h 100"/>
              <a:gd name="T16" fmla="*/ 60 w 110"/>
              <a:gd name="T17" fmla="*/ 97 h 100"/>
              <a:gd name="T18" fmla="*/ 55 w 110"/>
              <a:gd name="T19" fmla="*/ 100 h 100"/>
              <a:gd name="T20" fmla="*/ 16 w 110"/>
              <a:gd name="T21" fmla="*/ 12 h 100"/>
              <a:gd name="T22" fmla="*/ 55 w 110"/>
              <a:gd name="T23" fmla="*/ 82 h 100"/>
              <a:gd name="T24" fmla="*/ 94 w 110"/>
              <a:gd name="T25" fmla="*/ 12 h 100"/>
              <a:gd name="T26" fmla="*/ 16 w 110"/>
              <a:gd name="T27" fmla="*/ 12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" h="100">
                <a:moveTo>
                  <a:pt x="55" y="100"/>
                </a:moveTo>
                <a:cubicBezTo>
                  <a:pt x="53" y="100"/>
                  <a:pt x="51" y="98"/>
                  <a:pt x="50" y="97"/>
                </a:cubicBezTo>
                <a:lnTo>
                  <a:pt x="1" y="9"/>
                </a:lnTo>
                <a:cubicBezTo>
                  <a:pt x="0" y="7"/>
                  <a:pt x="0" y="5"/>
                  <a:pt x="1" y="3"/>
                </a:cubicBezTo>
                <a:cubicBezTo>
                  <a:pt x="2" y="2"/>
                  <a:pt x="4" y="0"/>
                  <a:pt x="6" y="0"/>
                </a:cubicBezTo>
                <a:lnTo>
                  <a:pt x="104" y="0"/>
                </a:lnTo>
                <a:cubicBezTo>
                  <a:pt x="106" y="0"/>
                  <a:pt x="108" y="2"/>
                  <a:pt x="109" y="3"/>
                </a:cubicBezTo>
                <a:cubicBezTo>
                  <a:pt x="110" y="5"/>
                  <a:pt x="110" y="7"/>
                  <a:pt x="109" y="9"/>
                </a:cubicBezTo>
                <a:lnTo>
                  <a:pt x="60" y="97"/>
                </a:lnTo>
                <a:cubicBezTo>
                  <a:pt x="59" y="98"/>
                  <a:pt x="57" y="100"/>
                  <a:pt x="55" y="100"/>
                </a:cubicBezTo>
                <a:close/>
                <a:moveTo>
                  <a:pt x="16" y="12"/>
                </a:moveTo>
                <a:lnTo>
                  <a:pt x="55" y="82"/>
                </a:lnTo>
                <a:lnTo>
                  <a:pt x="94" y="12"/>
                </a:lnTo>
                <a:lnTo>
                  <a:pt x="16" y="12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0" name="Freeform 159">
            <a:extLst>
              <a:ext uri="{FF2B5EF4-FFF2-40B4-BE49-F238E27FC236}">
                <a16:creationId xmlns:a16="http://schemas.microsoft.com/office/drawing/2014/main" id="{F6CE67D6-0348-BAC9-4B29-C860B3E25B9F}"/>
              </a:ext>
            </a:extLst>
          </p:cNvPr>
          <p:cNvSpPr>
            <a:spLocks noEditPoints="1"/>
          </p:cNvSpPr>
          <p:nvPr/>
        </p:nvSpPr>
        <p:spPr bwMode="auto">
          <a:xfrm>
            <a:off x="3699264" y="564104"/>
            <a:ext cx="181896" cy="177458"/>
          </a:xfrm>
          <a:custGeom>
            <a:avLst/>
            <a:gdLst>
              <a:gd name="T0" fmla="*/ 55 w 109"/>
              <a:gd name="T1" fmla="*/ 109 h 109"/>
              <a:gd name="T2" fmla="*/ 51 w 109"/>
              <a:gd name="T3" fmla="*/ 108 h 109"/>
              <a:gd name="T4" fmla="*/ 2 w 109"/>
              <a:gd name="T5" fmla="*/ 59 h 109"/>
              <a:gd name="T6" fmla="*/ 2 w 109"/>
              <a:gd name="T7" fmla="*/ 51 h 109"/>
              <a:gd name="T8" fmla="*/ 51 w 109"/>
              <a:gd name="T9" fmla="*/ 2 h 109"/>
              <a:gd name="T10" fmla="*/ 59 w 109"/>
              <a:gd name="T11" fmla="*/ 2 h 109"/>
              <a:gd name="T12" fmla="*/ 108 w 109"/>
              <a:gd name="T13" fmla="*/ 51 h 109"/>
              <a:gd name="T14" fmla="*/ 109 w 109"/>
              <a:gd name="T15" fmla="*/ 55 h 109"/>
              <a:gd name="T16" fmla="*/ 108 w 109"/>
              <a:gd name="T17" fmla="*/ 59 h 109"/>
              <a:gd name="T18" fmla="*/ 59 w 109"/>
              <a:gd name="T19" fmla="*/ 108 h 109"/>
              <a:gd name="T20" fmla="*/ 55 w 109"/>
              <a:gd name="T21" fmla="*/ 109 h 109"/>
              <a:gd name="T22" fmla="*/ 14 w 109"/>
              <a:gd name="T23" fmla="*/ 55 h 109"/>
              <a:gd name="T24" fmla="*/ 55 w 109"/>
              <a:gd name="T25" fmla="*/ 96 h 109"/>
              <a:gd name="T26" fmla="*/ 96 w 109"/>
              <a:gd name="T27" fmla="*/ 55 h 109"/>
              <a:gd name="T28" fmla="*/ 55 w 109"/>
              <a:gd name="T29" fmla="*/ 14 h 109"/>
              <a:gd name="T30" fmla="*/ 14 w 109"/>
              <a:gd name="T31" fmla="*/ 5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109">
                <a:moveTo>
                  <a:pt x="55" y="109"/>
                </a:moveTo>
                <a:cubicBezTo>
                  <a:pt x="53" y="109"/>
                  <a:pt x="52" y="109"/>
                  <a:pt x="51" y="108"/>
                </a:cubicBezTo>
                <a:lnTo>
                  <a:pt x="2" y="59"/>
                </a:lnTo>
                <a:cubicBezTo>
                  <a:pt x="0" y="57"/>
                  <a:pt x="0" y="53"/>
                  <a:pt x="2" y="51"/>
                </a:cubicBezTo>
                <a:lnTo>
                  <a:pt x="51" y="2"/>
                </a:lnTo>
                <a:cubicBezTo>
                  <a:pt x="53" y="0"/>
                  <a:pt x="57" y="0"/>
                  <a:pt x="59" y="2"/>
                </a:cubicBezTo>
                <a:lnTo>
                  <a:pt x="108" y="51"/>
                </a:lnTo>
                <a:cubicBezTo>
                  <a:pt x="109" y="52"/>
                  <a:pt x="109" y="53"/>
                  <a:pt x="109" y="55"/>
                </a:cubicBezTo>
                <a:cubicBezTo>
                  <a:pt x="109" y="56"/>
                  <a:pt x="109" y="58"/>
                  <a:pt x="108" y="59"/>
                </a:cubicBezTo>
                <a:lnTo>
                  <a:pt x="59" y="108"/>
                </a:lnTo>
                <a:cubicBezTo>
                  <a:pt x="58" y="109"/>
                  <a:pt x="56" y="109"/>
                  <a:pt x="55" y="109"/>
                </a:cubicBezTo>
                <a:close/>
                <a:moveTo>
                  <a:pt x="14" y="55"/>
                </a:moveTo>
                <a:lnTo>
                  <a:pt x="55" y="96"/>
                </a:lnTo>
                <a:lnTo>
                  <a:pt x="96" y="55"/>
                </a:lnTo>
                <a:lnTo>
                  <a:pt x="55" y="14"/>
                </a:lnTo>
                <a:lnTo>
                  <a:pt x="14" y="55"/>
                </a:lnTo>
                <a:close/>
              </a:path>
            </a:pathLst>
          </a:custGeom>
          <a:solidFill>
            <a:schemeClr val="accent1"/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1" name="Freeform 310">
            <a:extLst>
              <a:ext uri="{FF2B5EF4-FFF2-40B4-BE49-F238E27FC236}">
                <a16:creationId xmlns:a16="http://schemas.microsoft.com/office/drawing/2014/main" id="{15E7B6E4-AFF1-1E0E-B148-E74DE74E0AFB}"/>
              </a:ext>
            </a:extLst>
          </p:cNvPr>
          <p:cNvSpPr>
            <a:spLocks noEditPoints="1"/>
          </p:cNvSpPr>
          <p:nvPr/>
        </p:nvSpPr>
        <p:spPr bwMode="auto">
          <a:xfrm>
            <a:off x="7174566" y="1398553"/>
            <a:ext cx="82468" cy="82468"/>
          </a:xfrm>
          <a:custGeom>
            <a:avLst/>
            <a:gdLst>
              <a:gd name="T0" fmla="*/ 38 w 75"/>
              <a:gd name="T1" fmla="*/ 75 h 75"/>
              <a:gd name="T2" fmla="*/ 0 w 75"/>
              <a:gd name="T3" fmla="*/ 38 h 75"/>
              <a:gd name="T4" fmla="*/ 38 w 75"/>
              <a:gd name="T5" fmla="*/ 0 h 75"/>
              <a:gd name="T6" fmla="*/ 75 w 75"/>
              <a:gd name="T7" fmla="*/ 38 h 75"/>
              <a:gd name="T8" fmla="*/ 38 w 75"/>
              <a:gd name="T9" fmla="*/ 75 h 75"/>
              <a:gd name="T10" fmla="*/ 38 w 75"/>
              <a:gd name="T11" fmla="*/ 18 h 75"/>
              <a:gd name="T12" fmla="*/ 18 w 75"/>
              <a:gd name="T13" fmla="*/ 38 h 75"/>
              <a:gd name="T14" fmla="*/ 38 w 75"/>
              <a:gd name="T15" fmla="*/ 58 h 75"/>
              <a:gd name="T16" fmla="*/ 58 w 75"/>
              <a:gd name="T17" fmla="*/ 38 h 75"/>
              <a:gd name="T18" fmla="*/ 38 w 75"/>
              <a:gd name="T19" fmla="*/ 1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5" h="75">
                <a:moveTo>
                  <a:pt x="38" y="75"/>
                </a:moveTo>
                <a:cubicBezTo>
                  <a:pt x="17" y="75"/>
                  <a:pt x="0" y="58"/>
                  <a:pt x="0" y="38"/>
                </a:cubicBezTo>
                <a:cubicBezTo>
                  <a:pt x="0" y="17"/>
                  <a:pt x="17" y="0"/>
                  <a:pt x="38" y="0"/>
                </a:cubicBezTo>
                <a:cubicBezTo>
                  <a:pt x="58" y="0"/>
                  <a:pt x="75" y="17"/>
                  <a:pt x="75" y="38"/>
                </a:cubicBezTo>
                <a:cubicBezTo>
                  <a:pt x="75" y="58"/>
                  <a:pt x="58" y="75"/>
                  <a:pt x="38" y="75"/>
                </a:cubicBezTo>
                <a:close/>
                <a:moveTo>
                  <a:pt x="38" y="18"/>
                </a:moveTo>
                <a:cubicBezTo>
                  <a:pt x="27" y="18"/>
                  <a:pt x="18" y="27"/>
                  <a:pt x="18" y="38"/>
                </a:cubicBezTo>
                <a:cubicBezTo>
                  <a:pt x="18" y="49"/>
                  <a:pt x="27" y="58"/>
                  <a:pt x="38" y="58"/>
                </a:cubicBezTo>
                <a:cubicBezTo>
                  <a:pt x="49" y="58"/>
                  <a:pt x="58" y="49"/>
                  <a:pt x="58" y="38"/>
                </a:cubicBezTo>
                <a:cubicBezTo>
                  <a:pt x="58" y="27"/>
                  <a:pt x="49" y="18"/>
                  <a:pt x="38" y="18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23E30B8-6011-4205-8EAE-2EBE73BEFDFF}"/>
              </a:ext>
            </a:extLst>
          </p:cNvPr>
          <p:cNvGrpSpPr/>
          <p:nvPr/>
        </p:nvGrpSpPr>
        <p:grpSpPr>
          <a:xfrm>
            <a:off x="6293584" y="4050218"/>
            <a:ext cx="773659" cy="963355"/>
            <a:chOff x="6696077" y="2921001"/>
            <a:chExt cx="330200" cy="411163"/>
          </a:xfrm>
        </p:grpSpPr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96650D3-7D53-E5C6-3491-F978C491FA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6077" y="2921001"/>
              <a:ext cx="330200" cy="411163"/>
            </a:xfrm>
            <a:custGeom>
              <a:avLst/>
              <a:gdLst>
                <a:gd name="T0" fmla="*/ 419 w 561"/>
                <a:gd name="T1" fmla="*/ 699 h 699"/>
                <a:gd name="T2" fmla="*/ 415 w 561"/>
                <a:gd name="T3" fmla="*/ 697 h 699"/>
                <a:gd name="T4" fmla="*/ 281 w 561"/>
                <a:gd name="T5" fmla="*/ 563 h 699"/>
                <a:gd name="T6" fmla="*/ 147 w 561"/>
                <a:gd name="T7" fmla="*/ 697 h 699"/>
                <a:gd name="T8" fmla="*/ 139 w 561"/>
                <a:gd name="T9" fmla="*/ 697 h 699"/>
                <a:gd name="T10" fmla="*/ 2 w 561"/>
                <a:gd name="T11" fmla="*/ 560 h 699"/>
                <a:gd name="T12" fmla="*/ 0 w 561"/>
                <a:gd name="T13" fmla="*/ 556 h 699"/>
                <a:gd name="T14" fmla="*/ 0 w 561"/>
                <a:gd name="T15" fmla="*/ 419 h 699"/>
                <a:gd name="T16" fmla="*/ 2 w 561"/>
                <a:gd name="T17" fmla="*/ 415 h 699"/>
                <a:gd name="T18" fmla="*/ 67 w 561"/>
                <a:gd name="T19" fmla="*/ 350 h 699"/>
                <a:gd name="T20" fmla="*/ 2 w 561"/>
                <a:gd name="T21" fmla="*/ 284 h 699"/>
                <a:gd name="T22" fmla="*/ 0 w 561"/>
                <a:gd name="T23" fmla="*/ 281 h 699"/>
                <a:gd name="T24" fmla="*/ 0 w 561"/>
                <a:gd name="T25" fmla="*/ 143 h 699"/>
                <a:gd name="T26" fmla="*/ 2 w 561"/>
                <a:gd name="T27" fmla="*/ 139 h 699"/>
                <a:gd name="T28" fmla="*/ 139 w 561"/>
                <a:gd name="T29" fmla="*/ 2 h 699"/>
                <a:gd name="T30" fmla="*/ 147 w 561"/>
                <a:gd name="T31" fmla="*/ 2 h 699"/>
                <a:gd name="T32" fmla="*/ 281 w 561"/>
                <a:gd name="T33" fmla="*/ 136 h 699"/>
                <a:gd name="T34" fmla="*/ 415 w 561"/>
                <a:gd name="T35" fmla="*/ 2 h 699"/>
                <a:gd name="T36" fmla="*/ 422 w 561"/>
                <a:gd name="T37" fmla="*/ 2 h 699"/>
                <a:gd name="T38" fmla="*/ 560 w 561"/>
                <a:gd name="T39" fmla="*/ 139 h 699"/>
                <a:gd name="T40" fmla="*/ 561 w 561"/>
                <a:gd name="T41" fmla="*/ 143 h 699"/>
                <a:gd name="T42" fmla="*/ 561 w 561"/>
                <a:gd name="T43" fmla="*/ 281 h 699"/>
                <a:gd name="T44" fmla="*/ 560 w 561"/>
                <a:gd name="T45" fmla="*/ 284 h 699"/>
                <a:gd name="T46" fmla="*/ 494 w 561"/>
                <a:gd name="T47" fmla="*/ 350 h 699"/>
                <a:gd name="T48" fmla="*/ 560 w 561"/>
                <a:gd name="T49" fmla="*/ 415 h 699"/>
                <a:gd name="T50" fmla="*/ 561 w 561"/>
                <a:gd name="T51" fmla="*/ 419 h 699"/>
                <a:gd name="T52" fmla="*/ 561 w 561"/>
                <a:gd name="T53" fmla="*/ 556 h 699"/>
                <a:gd name="T54" fmla="*/ 560 w 561"/>
                <a:gd name="T55" fmla="*/ 560 h 699"/>
                <a:gd name="T56" fmla="*/ 422 w 561"/>
                <a:gd name="T57" fmla="*/ 697 h 699"/>
                <a:gd name="T58" fmla="*/ 418 w 561"/>
                <a:gd name="T59" fmla="*/ 699 h 699"/>
                <a:gd name="T60" fmla="*/ 419 w 561"/>
                <a:gd name="T61" fmla="*/ 699 h 699"/>
                <a:gd name="T62" fmla="*/ 281 w 561"/>
                <a:gd name="T63" fmla="*/ 551 h 699"/>
                <a:gd name="T64" fmla="*/ 285 w 561"/>
                <a:gd name="T65" fmla="*/ 553 h 699"/>
                <a:gd name="T66" fmla="*/ 419 w 561"/>
                <a:gd name="T67" fmla="*/ 687 h 699"/>
                <a:gd name="T68" fmla="*/ 551 w 561"/>
                <a:gd name="T69" fmla="*/ 554 h 699"/>
                <a:gd name="T70" fmla="*/ 551 w 561"/>
                <a:gd name="T71" fmla="*/ 421 h 699"/>
                <a:gd name="T72" fmla="*/ 484 w 561"/>
                <a:gd name="T73" fmla="*/ 353 h 699"/>
                <a:gd name="T74" fmla="*/ 482 w 561"/>
                <a:gd name="T75" fmla="*/ 350 h 699"/>
                <a:gd name="T76" fmla="*/ 484 w 561"/>
                <a:gd name="T77" fmla="*/ 346 h 699"/>
                <a:gd name="T78" fmla="*/ 551 w 561"/>
                <a:gd name="T79" fmla="*/ 279 h 699"/>
                <a:gd name="T80" fmla="*/ 551 w 561"/>
                <a:gd name="T81" fmla="*/ 145 h 699"/>
                <a:gd name="T82" fmla="*/ 419 w 561"/>
                <a:gd name="T83" fmla="*/ 13 h 699"/>
                <a:gd name="T84" fmla="*/ 285 w 561"/>
                <a:gd name="T85" fmla="*/ 147 h 699"/>
                <a:gd name="T86" fmla="*/ 277 w 561"/>
                <a:gd name="T87" fmla="*/ 147 h 699"/>
                <a:gd name="T88" fmla="*/ 143 w 561"/>
                <a:gd name="T89" fmla="*/ 13 h 699"/>
                <a:gd name="T90" fmla="*/ 11 w 561"/>
                <a:gd name="T91" fmla="*/ 145 h 699"/>
                <a:gd name="T92" fmla="*/ 11 w 561"/>
                <a:gd name="T93" fmla="*/ 279 h 699"/>
                <a:gd name="T94" fmla="*/ 78 w 561"/>
                <a:gd name="T95" fmla="*/ 346 h 699"/>
                <a:gd name="T96" fmla="*/ 79 w 561"/>
                <a:gd name="T97" fmla="*/ 350 h 699"/>
                <a:gd name="T98" fmla="*/ 78 w 561"/>
                <a:gd name="T99" fmla="*/ 353 h 699"/>
                <a:gd name="T100" fmla="*/ 11 w 561"/>
                <a:gd name="T101" fmla="*/ 421 h 699"/>
                <a:gd name="T102" fmla="*/ 11 w 561"/>
                <a:gd name="T103" fmla="*/ 554 h 699"/>
                <a:gd name="T104" fmla="*/ 143 w 561"/>
                <a:gd name="T105" fmla="*/ 687 h 699"/>
                <a:gd name="T106" fmla="*/ 277 w 561"/>
                <a:gd name="T107" fmla="*/ 553 h 699"/>
                <a:gd name="T108" fmla="*/ 281 w 561"/>
                <a:gd name="T109" fmla="*/ 551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61" h="699">
                  <a:moveTo>
                    <a:pt x="419" y="699"/>
                  </a:moveTo>
                  <a:cubicBezTo>
                    <a:pt x="417" y="699"/>
                    <a:pt x="416" y="698"/>
                    <a:pt x="415" y="697"/>
                  </a:cubicBezTo>
                  <a:lnTo>
                    <a:pt x="281" y="563"/>
                  </a:lnTo>
                  <a:lnTo>
                    <a:pt x="147" y="697"/>
                  </a:lnTo>
                  <a:cubicBezTo>
                    <a:pt x="145" y="699"/>
                    <a:pt x="142" y="699"/>
                    <a:pt x="139" y="697"/>
                  </a:cubicBezTo>
                  <a:lnTo>
                    <a:pt x="2" y="560"/>
                  </a:lnTo>
                  <a:cubicBezTo>
                    <a:pt x="1" y="559"/>
                    <a:pt x="0" y="558"/>
                    <a:pt x="0" y="556"/>
                  </a:cubicBezTo>
                  <a:lnTo>
                    <a:pt x="0" y="419"/>
                  </a:lnTo>
                  <a:cubicBezTo>
                    <a:pt x="0" y="417"/>
                    <a:pt x="1" y="416"/>
                    <a:pt x="2" y="415"/>
                  </a:cubicBezTo>
                  <a:lnTo>
                    <a:pt x="67" y="350"/>
                  </a:lnTo>
                  <a:lnTo>
                    <a:pt x="2" y="284"/>
                  </a:lnTo>
                  <a:cubicBezTo>
                    <a:pt x="1" y="283"/>
                    <a:pt x="0" y="282"/>
                    <a:pt x="0" y="281"/>
                  </a:cubicBezTo>
                  <a:lnTo>
                    <a:pt x="0" y="143"/>
                  </a:lnTo>
                  <a:cubicBezTo>
                    <a:pt x="0" y="142"/>
                    <a:pt x="1" y="140"/>
                    <a:pt x="2" y="139"/>
                  </a:cubicBezTo>
                  <a:lnTo>
                    <a:pt x="139" y="2"/>
                  </a:lnTo>
                  <a:cubicBezTo>
                    <a:pt x="141" y="0"/>
                    <a:pt x="145" y="0"/>
                    <a:pt x="147" y="2"/>
                  </a:cubicBezTo>
                  <a:lnTo>
                    <a:pt x="281" y="136"/>
                  </a:lnTo>
                  <a:lnTo>
                    <a:pt x="415" y="2"/>
                  </a:lnTo>
                  <a:cubicBezTo>
                    <a:pt x="417" y="0"/>
                    <a:pt x="420" y="0"/>
                    <a:pt x="422" y="2"/>
                  </a:cubicBezTo>
                  <a:lnTo>
                    <a:pt x="560" y="139"/>
                  </a:lnTo>
                  <a:cubicBezTo>
                    <a:pt x="561" y="140"/>
                    <a:pt x="561" y="142"/>
                    <a:pt x="561" y="143"/>
                  </a:cubicBezTo>
                  <a:lnTo>
                    <a:pt x="561" y="281"/>
                  </a:lnTo>
                  <a:cubicBezTo>
                    <a:pt x="561" y="282"/>
                    <a:pt x="561" y="283"/>
                    <a:pt x="560" y="284"/>
                  </a:cubicBezTo>
                  <a:lnTo>
                    <a:pt x="494" y="350"/>
                  </a:lnTo>
                  <a:lnTo>
                    <a:pt x="560" y="415"/>
                  </a:lnTo>
                  <a:cubicBezTo>
                    <a:pt x="561" y="416"/>
                    <a:pt x="561" y="417"/>
                    <a:pt x="561" y="419"/>
                  </a:cubicBezTo>
                  <a:lnTo>
                    <a:pt x="561" y="556"/>
                  </a:lnTo>
                  <a:cubicBezTo>
                    <a:pt x="561" y="558"/>
                    <a:pt x="561" y="559"/>
                    <a:pt x="560" y="560"/>
                  </a:cubicBezTo>
                  <a:lnTo>
                    <a:pt x="422" y="697"/>
                  </a:lnTo>
                  <a:cubicBezTo>
                    <a:pt x="421" y="698"/>
                    <a:pt x="420" y="699"/>
                    <a:pt x="418" y="699"/>
                  </a:cubicBezTo>
                  <a:lnTo>
                    <a:pt x="419" y="699"/>
                  </a:lnTo>
                  <a:close/>
                  <a:moveTo>
                    <a:pt x="281" y="551"/>
                  </a:moveTo>
                  <a:cubicBezTo>
                    <a:pt x="282" y="551"/>
                    <a:pt x="284" y="552"/>
                    <a:pt x="285" y="553"/>
                  </a:cubicBezTo>
                  <a:lnTo>
                    <a:pt x="419" y="687"/>
                  </a:lnTo>
                  <a:lnTo>
                    <a:pt x="551" y="554"/>
                  </a:lnTo>
                  <a:lnTo>
                    <a:pt x="551" y="421"/>
                  </a:lnTo>
                  <a:lnTo>
                    <a:pt x="484" y="353"/>
                  </a:lnTo>
                  <a:cubicBezTo>
                    <a:pt x="483" y="352"/>
                    <a:pt x="482" y="351"/>
                    <a:pt x="482" y="350"/>
                  </a:cubicBezTo>
                  <a:cubicBezTo>
                    <a:pt x="482" y="348"/>
                    <a:pt x="483" y="347"/>
                    <a:pt x="484" y="346"/>
                  </a:cubicBezTo>
                  <a:lnTo>
                    <a:pt x="551" y="279"/>
                  </a:lnTo>
                  <a:lnTo>
                    <a:pt x="551" y="145"/>
                  </a:lnTo>
                  <a:lnTo>
                    <a:pt x="419" y="13"/>
                  </a:lnTo>
                  <a:lnTo>
                    <a:pt x="285" y="147"/>
                  </a:lnTo>
                  <a:cubicBezTo>
                    <a:pt x="283" y="149"/>
                    <a:pt x="279" y="149"/>
                    <a:pt x="277" y="147"/>
                  </a:cubicBezTo>
                  <a:lnTo>
                    <a:pt x="143" y="13"/>
                  </a:lnTo>
                  <a:lnTo>
                    <a:pt x="11" y="145"/>
                  </a:lnTo>
                  <a:lnTo>
                    <a:pt x="11" y="279"/>
                  </a:lnTo>
                  <a:lnTo>
                    <a:pt x="78" y="346"/>
                  </a:lnTo>
                  <a:cubicBezTo>
                    <a:pt x="79" y="347"/>
                    <a:pt x="79" y="348"/>
                    <a:pt x="79" y="350"/>
                  </a:cubicBezTo>
                  <a:cubicBezTo>
                    <a:pt x="79" y="351"/>
                    <a:pt x="79" y="352"/>
                    <a:pt x="78" y="353"/>
                  </a:cubicBezTo>
                  <a:lnTo>
                    <a:pt x="11" y="421"/>
                  </a:lnTo>
                  <a:lnTo>
                    <a:pt x="11" y="554"/>
                  </a:lnTo>
                  <a:lnTo>
                    <a:pt x="143" y="687"/>
                  </a:lnTo>
                  <a:lnTo>
                    <a:pt x="277" y="553"/>
                  </a:lnTo>
                  <a:cubicBezTo>
                    <a:pt x="278" y="552"/>
                    <a:pt x="280" y="551"/>
                    <a:pt x="281" y="551"/>
                  </a:cubicBezTo>
                  <a:close/>
                </a:path>
              </a:pathLst>
            </a:custGeom>
            <a:solidFill>
              <a:srgbClr val="22222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grpSp>
          <p:nvGrpSpPr>
            <p:cNvPr id="60" name="Grupo 59">
              <a:extLst>
                <a:ext uri="{FF2B5EF4-FFF2-40B4-BE49-F238E27FC236}">
                  <a16:creationId xmlns:a16="http://schemas.microsoft.com/office/drawing/2014/main" id="{E83D68C9-B6E2-2C0F-427B-A56B7CF63197}"/>
                </a:ext>
              </a:extLst>
            </p:cNvPr>
            <p:cNvGrpSpPr/>
            <p:nvPr/>
          </p:nvGrpSpPr>
          <p:grpSpPr>
            <a:xfrm>
              <a:off x="6699249" y="2924175"/>
              <a:ext cx="323854" cy="407989"/>
              <a:chOff x="6699249" y="2924175"/>
              <a:chExt cx="323854" cy="407989"/>
            </a:xfrm>
          </p:grpSpPr>
          <p:grpSp>
            <p:nvGrpSpPr>
              <p:cNvPr id="61" name="Grupo 60">
                <a:extLst>
                  <a:ext uri="{FF2B5EF4-FFF2-40B4-BE49-F238E27FC236}">
                    <a16:creationId xmlns:a16="http://schemas.microsoft.com/office/drawing/2014/main" id="{16B7F383-5B88-BB2B-DEA9-0BE31EDB03C1}"/>
                  </a:ext>
                </a:extLst>
              </p:cNvPr>
              <p:cNvGrpSpPr/>
              <p:nvPr/>
            </p:nvGrpSpPr>
            <p:grpSpPr>
              <a:xfrm>
                <a:off x="6699249" y="2924175"/>
                <a:ext cx="323854" cy="407989"/>
                <a:chOff x="6699249" y="2924175"/>
                <a:chExt cx="323854" cy="407989"/>
              </a:xfrm>
            </p:grpSpPr>
            <p:sp>
              <p:nvSpPr>
                <p:cNvPr id="64" name="Freeform 244">
                  <a:extLst>
                    <a:ext uri="{FF2B5EF4-FFF2-40B4-BE49-F238E27FC236}">
                      <a16:creationId xmlns:a16="http://schemas.microsoft.com/office/drawing/2014/main" id="{3E691A2C-AB9B-1D0A-FA7D-57FAA72CB8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53" y="2924175"/>
                  <a:ext cx="323850" cy="404813"/>
                </a:xfrm>
                <a:custGeom>
                  <a:avLst/>
                  <a:gdLst>
                    <a:gd name="T0" fmla="*/ 550 w 550"/>
                    <a:gd name="T1" fmla="*/ 137 h 688"/>
                    <a:gd name="T2" fmla="*/ 550 w 550"/>
                    <a:gd name="T3" fmla="*/ 275 h 688"/>
                    <a:gd name="T4" fmla="*/ 481 w 550"/>
                    <a:gd name="T5" fmla="*/ 344 h 688"/>
                    <a:gd name="T6" fmla="*/ 550 w 550"/>
                    <a:gd name="T7" fmla="*/ 413 h 688"/>
                    <a:gd name="T8" fmla="*/ 550 w 550"/>
                    <a:gd name="T9" fmla="*/ 550 h 688"/>
                    <a:gd name="T10" fmla="*/ 413 w 550"/>
                    <a:gd name="T11" fmla="*/ 688 h 688"/>
                    <a:gd name="T12" fmla="*/ 275 w 550"/>
                    <a:gd name="T13" fmla="*/ 550 h 688"/>
                    <a:gd name="T14" fmla="*/ 137 w 550"/>
                    <a:gd name="T15" fmla="*/ 688 h 688"/>
                    <a:gd name="T16" fmla="*/ 0 w 550"/>
                    <a:gd name="T17" fmla="*/ 550 h 688"/>
                    <a:gd name="T18" fmla="*/ 0 w 550"/>
                    <a:gd name="T19" fmla="*/ 413 h 688"/>
                    <a:gd name="T20" fmla="*/ 68 w 550"/>
                    <a:gd name="T21" fmla="*/ 344 h 688"/>
                    <a:gd name="T22" fmla="*/ 0 w 550"/>
                    <a:gd name="T23" fmla="*/ 275 h 688"/>
                    <a:gd name="T24" fmla="*/ 0 w 550"/>
                    <a:gd name="T25" fmla="*/ 137 h 688"/>
                    <a:gd name="T26" fmla="*/ 137 w 550"/>
                    <a:gd name="T27" fmla="*/ 0 h 688"/>
                    <a:gd name="T28" fmla="*/ 275 w 550"/>
                    <a:gd name="T29" fmla="*/ 137 h 688"/>
                    <a:gd name="T30" fmla="*/ 413 w 550"/>
                    <a:gd name="T31" fmla="*/ 0 h 688"/>
                    <a:gd name="T32" fmla="*/ 550 w 550"/>
                    <a:gd name="T33" fmla="*/ 137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50" h="688">
                      <a:moveTo>
                        <a:pt x="550" y="137"/>
                      </a:moveTo>
                      <a:lnTo>
                        <a:pt x="550" y="275"/>
                      </a:lnTo>
                      <a:lnTo>
                        <a:pt x="481" y="344"/>
                      </a:lnTo>
                      <a:lnTo>
                        <a:pt x="550" y="413"/>
                      </a:lnTo>
                      <a:lnTo>
                        <a:pt x="550" y="550"/>
                      </a:lnTo>
                      <a:lnTo>
                        <a:pt x="413" y="688"/>
                      </a:lnTo>
                      <a:lnTo>
                        <a:pt x="275" y="550"/>
                      </a:lnTo>
                      <a:lnTo>
                        <a:pt x="137" y="688"/>
                      </a:lnTo>
                      <a:lnTo>
                        <a:pt x="0" y="550"/>
                      </a:lnTo>
                      <a:lnTo>
                        <a:pt x="0" y="413"/>
                      </a:lnTo>
                      <a:lnTo>
                        <a:pt x="68" y="344"/>
                      </a:lnTo>
                      <a:lnTo>
                        <a:pt x="0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lnTo>
                        <a:pt x="550" y="13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5" name="Freeform 246">
                  <a:extLst>
                    <a:ext uri="{FF2B5EF4-FFF2-40B4-BE49-F238E27FC236}">
                      <a16:creationId xmlns:a16="http://schemas.microsoft.com/office/drawing/2014/main" id="{285D4C80-8686-E8E3-2A1C-BDE62D4E5A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49" y="2924176"/>
                  <a:ext cx="323850" cy="323850"/>
                </a:xfrm>
                <a:custGeom>
                  <a:avLst/>
                  <a:gdLst>
                    <a:gd name="T0" fmla="*/ 413 w 550"/>
                    <a:gd name="T1" fmla="*/ 0 h 550"/>
                    <a:gd name="T2" fmla="*/ 550 w 550"/>
                    <a:gd name="T3" fmla="*/ 137 h 550"/>
                    <a:gd name="T4" fmla="*/ 413 w 550"/>
                    <a:gd name="T5" fmla="*/ 275 h 550"/>
                    <a:gd name="T6" fmla="*/ 550 w 550"/>
                    <a:gd name="T7" fmla="*/ 413 h 550"/>
                    <a:gd name="T8" fmla="*/ 413 w 550"/>
                    <a:gd name="T9" fmla="*/ 550 h 550"/>
                    <a:gd name="T10" fmla="*/ 275 w 550"/>
                    <a:gd name="T11" fmla="*/ 413 h 550"/>
                    <a:gd name="T12" fmla="*/ 137 w 550"/>
                    <a:gd name="T13" fmla="*/ 550 h 550"/>
                    <a:gd name="T14" fmla="*/ 0 w 550"/>
                    <a:gd name="T15" fmla="*/ 413 h 550"/>
                    <a:gd name="T16" fmla="*/ 137 w 550"/>
                    <a:gd name="T17" fmla="*/ 275 h 550"/>
                    <a:gd name="T18" fmla="*/ 0 w 550"/>
                    <a:gd name="T19" fmla="*/ 137 h 550"/>
                    <a:gd name="T20" fmla="*/ 137 w 550"/>
                    <a:gd name="T21" fmla="*/ 0 h 550"/>
                    <a:gd name="T22" fmla="*/ 275 w 550"/>
                    <a:gd name="T23" fmla="*/ 137 h 550"/>
                    <a:gd name="T24" fmla="*/ 413 w 550"/>
                    <a:gd name="T25" fmla="*/ 0 h 5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550">
                      <a:moveTo>
                        <a:pt x="413" y="0"/>
                      </a:moveTo>
                      <a:lnTo>
                        <a:pt x="550" y="137"/>
                      </a:lnTo>
                      <a:lnTo>
                        <a:pt x="413" y="275"/>
                      </a:lnTo>
                      <a:lnTo>
                        <a:pt x="550" y="413"/>
                      </a:lnTo>
                      <a:lnTo>
                        <a:pt x="413" y="550"/>
                      </a:lnTo>
                      <a:lnTo>
                        <a:pt x="275" y="413"/>
                      </a:lnTo>
                      <a:lnTo>
                        <a:pt x="137" y="550"/>
                      </a:lnTo>
                      <a:lnTo>
                        <a:pt x="0" y="413"/>
                      </a:lnTo>
                      <a:lnTo>
                        <a:pt x="137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58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6" name="Freeform 248">
                  <a:extLst>
                    <a:ext uri="{FF2B5EF4-FFF2-40B4-BE49-F238E27FC236}">
                      <a16:creationId xmlns:a16="http://schemas.microsoft.com/office/drawing/2014/main" id="{2B30224C-8230-C5ED-E760-2903823441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38963" y="3244851"/>
                  <a:ext cx="6350" cy="87313"/>
                </a:xfrm>
                <a:custGeom>
                  <a:avLst/>
                  <a:gdLst>
                    <a:gd name="T0" fmla="*/ 6 w 11"/>
                    <a:gd name="T1" fmla="*/ 148 h 148"/>
                    <a:gd name="T2" fmla="*/ 0 w 11"/>
                    <a:gd name="T3" fmla="*/ 143 h 148"/>
                    <a:gd name="T4" fmla="*/ 0 w 11"/>
                    <a:gd name="T5" fmla="*/ 5 h 148"/>
                    <a:gd name="T6" fmla="*/ 6 w 11"/>
                    <a:gd name="T7" fmla="*/ 0 h 148"/>
                    <a:gd name="T8" fmla="*/ 11 w 11"/>
                    <a:gd name="T9" fmla="*/ 5 h 148"/>
                    <a:gd name="T10" fmla="*/ 11 w 11"/>
                    <a:gd name="T11" fmla="*/ 143 h 148"/>
                    <a:gd name="T12" fmla="*/ 6 w 11"/>
                    <a:gd name="T13" fmla="*/ 148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48">
                      <a:moveTo>
                        <a:pt x="6" y="148"/>
                      </a:moveTo>
                      <a:cubicBezTo>
                        <a:pt x="3" y="148"/>
                        <a:pt x="0" y="146"/>
                        <a:pt x="0" y="143"/>
                      </a:cubicBezTo>
                      <a:lnTo>
                        <a:pt x="0" y="5"/>
                      </a:ln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8" y="0"/>
                        <a:pt x="11" y="2"/>
                        <a:pt x="11" y="5"/>
                      </a:cubicBezTo>
                      <a:lnTo>
                        <a:pt x="11" y="143"/>
                      </a:lnTo>
                      <a:cubicBezTo>
                        <a:pt x="11" y="146"/>
                        <a:pt x="8" y="148"/>
                        <a:pt x="6" y="148"/>
                      </a:cubicBezTo>
                      <a:close/>
                    </a:path>
                  </a:pathLst>
                </a:custGeom>
                <a:solidFill>
                  <a:srgbClr val="222221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</p:grpSp>
          <p:sp>
            <p:nvSpPr>
              <p:cNvPr id="62" name="Freeform 249">
                <a:extLst>
                  <a:ext uri="{FF2B5EF4-FFF2-40B4-BE49-F238E27FC236}">
                    <a16:creationId xmlns:a16="http://schemas.microsoft.com/office/drawing/2014/main" id="{471DB5D0-0AFF-63BB-09F3-656FFE426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7038" y="3244851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5 h 148"/>
                  <a:gd name="T6" fmla="*/ 5 w 10"/>
                  <a:gd name="T7" fmla="*/ 0 h 148"/>
                  <a:gd name="T8" fmla="*/ 10 w 10"/>
                  <a:gd name="T9" fmla="*/ 5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  <a:cubicBezTo>
                      <a:pt x="8" y="0"/>
                      <a:pt x="10" y="2"/>
                      <a:pt x="10" y="5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63" name="Freeform 250">
                <a:extLst>
                  <a:ext uri="{FF2B5EF4-FFF2-40B4-BE49-F238E27FC236}">
                    <a16:creationId xmlns:a16="http://schemas.microsoft.com/office/drawing/2014/main" id="{0195BF33-2D4D-2DF4-6EE9-AFCCE41CF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0" y="3163888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6 h 148"/>
                  <a:gd name="T6" fmla="*/ 5 w 10"/>
                  <a:gd name="T7" fmla="*/ 0 h 148"/>
                  <a:gd name="T8" fmla="*/ 10 w 10"/>
                  <a:gd name="T9" fmla="*/ 6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6"/>
                    </a:lnTo>
                    <a:cubicBezTo>
                      <a:pt x="0" y="3"/>
                      <a:pt x="2" y="0"/>
                      <a:pt x="5" y="0"/>
                    </a:cubicBezTo>
                    <a:cubicBezTo>
                      <a:pt x="8" y="0"/>
                      <a:pt x="10" y="3"/>
                      <a:pt x="10" y="6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</p:grpSp>
      <p:sp>
        <p:nvSpPr>
          <p:cNvPr id="68" name="Freeform 186">
            <a:extLst>
              <a:ext uri="{FF2B5EF4-FFF2-40B4-BE49-F238E27FC236}">
                <a16:creationId xmlns:a16="http://schemas.microsoft.com/office/drawing/2014/main" id="{5F1E9CD3-BE49-0B63-0AFB-C8ABB526A614}"/>
              </a:ext>
            </a:extLst>
          </p:cNvPr>
          <p:cNvSpPr>
            <a:spLocks/>
          </p:cNvSpPr>
          <p:nvPr/>
        </p:nvSpPr>
        <p:spPr bwMode="auto">
          <a:xfrm>
            <a:off x="8301313" y="4316925"/>
            <a:ext cx="590213" cy="595052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1143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8B8F7A7E-7F5B-8661-7F6F-07007470317F}"/>
              </a:ext>
            </a:extLst>
          </p:cNvPr>
          <p:cNvSpPr/>
          <p:nvPr/>
        </p:nvSpPr>
        <p:spPr>
          <a:xfrm flipH="1">
            <a:off x="606529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774A71D6-F2DF-80F0-D5CF-0173ECB5D1BD}"/>
              </a:ext>
            </a:extLst>
          </p:cNvPr>
          <p:cNvSpPr/>
          <p:nvPr/>
        </p:nvSpPr>
        <p:spPr>
          <a:xfrm flipH="1">
            <a:off x="846542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DAFB6806-7AD6-B3C4-B764-31BD6E497AB7}"/>
              </a:ext>
            </a:extLst>
          </p:cNvPr>
          <p:cNvSpPr/>
          <p:nvPr/>
        </p:nvSpPr>
        <p:spPr>
          <a:xfrm flipH="1">
            <a:off x="1086555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Freeform 233">
            <a:extLst>
              <a:ext uri="{FF2B5EF4-FFF2-40B4-BE49-F238E27FC236}">
                <a16:creationId xmlns:a16="http://schemas.microsoft.com/office/drawing/2014/main" id="{41DF4908-3F87-B8CE-158E-73BDD51B7786}"/>
              </a:ext>
            </a:extLst>
          </p:cNvPr>
          <p:cNvSpPr>
            <a:spLocks/>
          </p:cNvSpPr>
          <p:nvPr/>
        </p:nvSpPr>
        <p:spPr bwMode="auto">
          <a:xfrm>
            <a:off x="132134" y="4909156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" name="Freeform 235">
            <a:extLst>
              <a:ext uri="{FF2B5EF4-FFF2-40B4-BE49-F238E27FC236}">
                <a16:creationId xmlns:a16="http://schemas.microsoft.com/office/drawing/2014/main" id="{E77BC358-E5CA-7CAC-A0AE-5F7398EB9E43}"/>
              </a:ext>
            </a:extLst>
          </p:cNvPr>
          <p:cNvSpPr>
            <a:spLocks/>
          </p:cNvSpPr>
          <p:nvPr/>
        </p:nvSpPr>
        <p:spPr bwMode="auto">
          <a:xfrm>
            <a:off x="6876198" y="-18852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091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"/>
    </mc:Choice>
    <mc:Fallback xmlns="">
      <p:transition spd="slow" advTm="1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  <p:bldP spid="29" grpId="0" animBg="1"/>
      <p:bldP spid="31" grpId="0" animBg="1"/>
      <p:bldP spid="68" grpId="0" animBg="1"/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Entero 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C8FA5ADF-D5B9-4625-A09D-D77F44715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0" y="2018556"/>
            <a:ext cx="7696200" cy="994246"/>
          </a:xfrm>
        </p:spPr>
      </p:pic>
    </p:spTree>
    <p:extLst>
      <p:ext uri="{BB962C8B-B14F-4D97-AF65-F5344CB8AC3E}">
        <p14:creationId xmlns:p14="http://schemas.microsoft.com/office/powerpoint/2010/main" val="418926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Float</a:t>
            </a:r>
            <a:endParaRPr lang="es-MX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A98BE4-84D1-4EBB-8557-3A782B785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F82BFAC-1822-411F-B799-6CBC6835C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204" y="1752485"/>
            <a:ext cx="8173591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254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Booleano  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D418164-69A5-442E-B4C0-11E5BEFF94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3900" y="1493439"/>
            <a:ext cx="7696200" cy="939010"/>
          </a:xfrm>
        </p:spPr>
      </p:pic>
    </p:spTree>
    <p:extLst>
      <p:ext uri="{BB962C8B-B14F-4D97-AF65-F5344CB8AC3E}">
        <p14:creationId xmlns:p14="http://schemas.microsoft.com/office/powerpoint/2010/main" val="3553073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B1F36-6C36-4E8F-82A7-319C74AC7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err="1"/>
              <a:t>String</a:t>
            </a:r>
            <a:r>
              <a:rPr lang="es-MX" dirty="0"/>
              <a:t>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80E8F3-730D-4D2B-BE39-DE7C4C968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E42EF75-657B-45FF-856D-85019E8D6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41" y="2076381"/>
            <a:ext cx="8183117" cy="99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298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86">
            <a:extLst>
              <a:ext uri="{FF2B5EF4-FFF2-40B4-BE49-F238E27FC236}">
                <a16:creationId xmlns:a16="http://schemas.microsoft.com/office/drawing/2014/main" id="{803B4B2F-682B-2934-AD6F-D30B9228E442}"/>
              </a:ext>
            </a:extLst>
          </p:cNvPr>
          <p:cNvSpPr>
            <a:spLocks/>
          </p:cNvSpPr>
          <p:nvPr/>
        </p:nvSpPr>
        <p:spPr bwMode="auto">
          <a:xfrm>
            <a:off x="1540606" y="1770507"/>
            <a:ext cx="1383484" cy="1394828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228600" dir="2700000" algn="tl" rotWithShape="0">
              <a:prstClr val="black"/>
            </a:outerShdw>
          </a:effectLst>
        </p:spPr>
        <p:txBody>
          <a:bodyPr vert="horz" wrap="square" lIns="91440" tIns="144000" rIns="108000" bIns="3600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E7DD147-0A38-4E87-9D9A-1D9976EF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701" y="1477741"/>
            <a:ext cx="4015916" cy="1976871"/>
          </a:xfrm>
        </p:spPr>
        <p:txBody>
          <a:bodyPr/>
          <a:lstStyle/>
          <a:p>
            <a:r>
              <a:rPr lang="en-US" dirty="0"/>
              <a:t>Operadores </a:t>
            </a:r>
            <a:r>
              <a:rPr lang="en-US" dirty="0" err="1"/>
              <a:t>artmetica</a:t>
            </a:r>
            <a:r>
              <a:rPr lang="en-US" dirty="0"/>
              <a:t> </a:t>
            </a:r>
          </a:p>
        </p:txBody>
      </p:sp>
      <p:sp>
        <p:nvSpPr>
          <p:cNvPr id="49" name="Marcador de texto 48">
            <a:extLst>
              <a:ext uri="{FF2B5EF4-FFF2-40B4-BE49-F238E27FC236}">
                <a16:creationId xmlns:a16="http://schemas.microsoft.com/office/drawing/2014/main" id="{4EB904FE-D344-A580-71AD-744B249AC81B}"/>
              </a:ext>
            </a:extLst>
          </p:cNvPr>
          <p:cNvSpPr>
            <a:spLocks noGrp="1"/>
          </p:cNvSpPr>
          <p:nvPr>
            <p:ph type="body" idx="23"/>
          </p:nvPr>
        </p:nvSpPr>
        <p:spPr/>
        <p:txBody>
          <a:bodyPr/>
          <a:lstStyle/>
          <a:p>
            <a:r>
              <a:rPr lang="es-ES" dirty="0"/>
              <a:t>03</a:t>
            </a:r>
          </a:p>
        </p:txBody>
      </p:sp>
      <p:sp>
        <p:nvSpPr>
          <p:cNvPr id="27" name="Freeform 298">
            <a:extLst>
              <a:ext uri="{FF2B5EF4-FFF2-40B4-BE49-F238E27FC236}">
                <a16:creationId xmlns:a16="http://schemas.microsoft.com/office/drawing/2014/main" id="{9E3C171D-2DC7-4D8C-70B2-8F2C6523F011}"/>
              </a:ext>
            </a:extLst>
          </p:cNvPr>
          <p:cNvSpPr>
            <a:spLocks/>
          </p:cNvSpPr>
          <p:nvPr/>
        </p:nvSpPr>
        <p:spPr bwMode="auto">
          <a:xfrm>
            <a:off x="4575658" y="4402694"/>
            <a:ext cx="146050" cy="144463"/>
          </a:xfrm>
          <a:custGeom>
            <a:avLst/>
            <a:gdLst>
              <a:gd name="T0" fmla="*/ 123 w 247"/>
              <a:gd name="T1" fmla="*/ 0 h 247"/>
              <a:gd name="T2" fmla="*/ 167 w 247"/>
              <a:gd name="T3" fmla="*/ 80 h 247"/>
              <a:gd name="T4" fmla="*/ 247 w 247"/>
              <a:gd name="T5" fmla="*/ 124 h 247"/>
              <a:gd name="T6" fmla="*/ 167 w 247"/>
              <a:gd name="T7" fmla="*/ 167 h 247"/>
              <a:gd name="T8" fmla="*/ 123 w 247"/>
              <a:gd name="T9" fmla="*/ 247 h 247"/>
              <a:gd name="T10" fmla="*/ 80 w 247"/>
              <a:gd name="T11" fmla="*/ 167 h 247"/>
              <a:gd name="T12" fmla="*/ 0 w 247"/>
              <a:gd name="T13" fmla="*/ 124 h 247"/>
              <a:gd name="T14" fmla="*/ 80 w 247"/>
              <a:gd name="T15" fmla="*/ 80 h 247"/>
              <a:gd name="T16" fmla="*/ 123 w 247"/>
              <a:gd name="T17" fmla="*/ 0 h 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7" h="247">
                <a:moveTo>
                  <a:pt x="123" y="0"/>
                </a:moveTo>
                <a:lnTo>
                  <a:pt x="167" y="80"/>
                </a:lnTo>
                <a:lnTo>
                  <a:pt x="247" y="124"/>
                </a:lnTo>
                <a:lnTo>
                  <a:pt x="167" y="167"/>
                </a:lnTo>
                <a:lnTo>
                  <a:pt x="123" y="247"/>
                </a:lnTo>
                <a:lnTo>
                  <a:pt x="80" y="167"/>
                </a:lnTo>
                <a:lnTo>
                  <a:pt x="0" y="124"/>
                </a:lnTo>
                <a:lnTo>
                  <a:pt x="80" y="80"/>
                </a:lnTo>
                <a:lnTo>
                  <a:pt x="123" y="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8" name="Freeform 302">
            <a:extLst>
              <a:ext uri="{FF2B5EF4-FFF2-40B4-BE49-F238E27FC236}">
                <a16:creationId xmlns:a16="http://schemas.microsoft.com/office/drawing/2014/main" id="{03B17A83-0C94-E052-EC43-D24AF9B8366D}"/>
              </a:ext>
            </a:extLst>
          </p:cNvPr>
          <p:cNvSpPr>
            <a:spLocks/>
          </p:cNvSpPr>
          <p:nvPr/>
        </p:nvSpPr>
        <p:spPr bwMode="auto">
          <a:xfrm>
            <a:off x="8454185" y="3793269"/>
            <a:ext cx="129557" cy="129557"/>
          </a:xfrm>
          <a:custGeom>
            <a:avLst/>
            <a:gdLst>
              <a:gd name="T0" fmla="*/ 75 w 151"/>
              <a:gd name="T1" fmla="*/ 0 h 150"/>
              <a:gd name="T2" fmla="*/ 102 w 151"/>
              <a:gd name="T3" fmla="*/ 48 h 150"/>
              <a:gd name="T4" fmla="*/ 151 w 151"/>
              <a:gd name="T5" fmla="*/ 75 h 150"/>
              <a:gd name="T6" fmla="*/ 102 w 151"/>
              <a:gd name="T7" fmla="*/ 102 h 150"/>
              <a:gd name="T8" fmla="*/ 75 w 151"/>
              <a:gd name="T9" fmla="*/ 150 h 150"/>
              <a:gd name="T10" fmla="*/ 49 w 151"/>
              <a:gd name="T11" fmla="*/ 102 h 150"/>
              <a:gd name="T12" fmla="*/ 0 w 151"/>
              <a:gd name="T13" fmla="*/ 75 h 150"/>
              <a:gd name="T14" fmla="*/ 49 w 151"/>
              <a:gd name="T15" fmla="*/ 48 h 150"/>
              <a:gd name="T16" fmla="*/ 75 w 151"/>
              <a:gd name="T17" fmla="*/ 0 h 1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0">
                <a:moveTo>
                  <a:pt x="75" y="0"/>
                </a:moveTo>
                <a:lnTo>
                  <a:pt x="102" y="48"/>
                </a:lnTo>
                <a:lnTo>
                  <a:pt x="151" y="75"/>
                </a:lnTo>
                <a:lnTo>
                  <a:pt x="102" y="102"/>
                </a:lnTo>
                <a:lnTo>
                  <a:pt x="75" y="150"/>
                </a:lnTo>
                <a:lnTo>
                  <a:pt x="49" y="102"/>
                </a:lnTo>
                <a:lnTo>
                  <a:pt x="0" y="75"/>
                </a:lnTo>
                <a:lnTo>
                  <a:pt x="49" y="48"/>
                </a:lnTo>
                <a:lnTo>
                  <a:pt x="75" y="0"/>
                </a:lnTo>
                <a:close/>
              </a:path>
            </a:pathLst>
          </a:custGeom>
          <a:solidFill>
            <a:schemeClr val="accent4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29" name="Freeform 157">
            <a:extLst>
              <a:ext uri="{FF2B5EF4-FFF2-40B4-BE49-F238E27FC236}">
                <a16:creationId xmlns:a16="http://schemas.microsoft.com/office/drawing/2014/main" id="{A7229990-9016-2960-8690-5FA6CEA8A671}"/>
              </a:ext>
            </a:extLst>
          </p:cNvPr>
          <p:cNvSpPr>
            <a:spLocks noEditPoints="1"/>
          </p:cNvSpPr>
          <p:nvPr/>
        </p:nvSpPr>
        <p:spPr bwMode="auto">
          <a:xfrm>
            <a:off x="775079" y="4004908"/>
            <a:ext cx="177215" cy="163925"/>
          </a:xfrm>
          <a:custGeom>
            <a:avLst/>
            <a:gdLst>
              <a:gd name="T0" fmla="*/ 55 w 110"/>
              <a:gd name="T1" fmla="*/ 100 h 100"/>
              <a:gd name="T2" fmla="*/ 50 w 110"/>
              <a:gd name="T3" fmla="*/ 97 h 100"/>
              <a:gd name="T4" fmla="*/ 1 w 110"/>
              <a:gd name="T5" fmla="*/ 9 h 100"/>
              <a:gd name="T6" fmla="*/ 1 w 110"/>
              <a:gd name="T7" fmla="*/ 3 h 100"/>
              <a:gd name="T8" fmla="*/ 6 w 110"/>
              <a:gd name="T9" fmla="*/ 0 h 100"/>
              <a:gd name="T10" fmla="*/ 104 w 110"/>
              <a:gd name="T11" fmla="*/ 0 h 100"/>
              <a:gd name="T12" fmla="*/ 109 w 110"/>
              <a:gd name="T13" fmla="*/ 3 h 100"/>
              <a:gd name="T14" fmla="*/ 109 w 110"/>
              <a:gd name="T15" fmla="*/ 9 h 100"/>
              <a:gd name="T16" fmla="*/ 60 w 110"/>
              <a:gd name="T17" fmla="*/ 97 h 100"/>
              <a:gd name="T18" fmla="*/ 55 w 110"/>
              <a:gd name="T19" fmla="*/ 100 h 100"/>
              <a:gd name="T20" fmla="*/ 16 w 110"/>
              <a:gd name="T21" fmla="*/ 12 h 100"/>
              <a:gd name="T22" fmla="*/ 55 w 110"/>
              <a:gd name="T23" fmla="*/ 82 h 100"/>
              <a:gd name="T24" fmla="*/ 94 w 110"/>
              <a:gd name="T25" fmla="*/ 12 h 100"/>
              <a:gd name="T26" fmla="*/ 16 w 110"/>
              <a:gd name="T27" fmla="*/ 12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" h="100">
                <a:moveTo>
                  <a:pt x="55" y="100"/>
                </a:moveTo>
                <a:cubicBezTo>
                  <a:pt x="53" y="100"/>
                  <a:pt x="51" y="98"/>
                  <a:pt x="50" y="97"/>
                </a:cubicBezTo>
                <a:lnTo>
                  <a:pt x="1" y="9"/>
                </a:lnTo>
                <a:cubicBezTo>
                  <a:pt x="0" y="7"/>
                  <a:pt x="0" y="5"/>
                  <a:pt x="1" y="3"/>
                </a:cubicBezTo>
                <a:cubicBezTo>
                  <a:pt x="2" y="2"/>
                  <a:pt x="4" y="0"/>
                  <a:pt x="6" y="0"/>
                </a:cubicBezTo>
                <a:lnTo>
                  <a:pt x="104" y="0"/>
                </a:lnTo>
                <a:cubicBezTo>
                  <a:pt x="106" y="0"/>
                  <a:pt x="108" y="2"/>
                  <a:pt x="109" y="3"/>
                </a:cubicBezTo>
                <a:cubicBezTo>
                  <a:pt x="110" y="5"/>
                  <a:pt x="110" y="7"/>
                  <a:pt x="109" y="9"/>
                </a:cubicBezTo>
                <a:lnTo>
                  <a:pt x="60" y="97"/>
                </a:lnTo>
                <a:cubicBezTo>
                  <a:pt x="59" y="98"/>
                  <a:pt x="57" y="100"/>
                  <a:pt x="55" y="100"/>
                </a:cubicBezTo>
                <a:close/>
                <a:moveTo>
                  <a:pt x="16" y="12"/>
                </a:moveTo>
                <a:lnTo>
                  <a:pt x="55" y="82"/>
                </a:lnTo>
                <a:lnTo>
                  <a:pt x="94" y="12"/>
                </a:lnTo>
                <a:lnTo>
                  <a:pt x="16" y="12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0" name="Freeform 159">
            <a:extLst>
              <a:ext uri="{FF2B5EF4-FFF2-40B4-BE49-F238E27FC236}">
                <a16:creationId xmlns:a16="http://schemas.microsoft.com/office/drawing/2014/main" id="{F6CE67D6-0348-BAC9-4B29-C860B3E25B9F}"/>
              </a:ext>
            </a:extLst>
          </p:cNvPr>
          <p:cNvSpPr>
            <a:spLocks noEditPoints="1"/>
          </p:cNvSpPr>
          <p:nvPr/>
        </p:nvSpPr>
        <p:spPr bwMode="auto">
          <a:xfrm>
            <a:off x="3699264" y="564104"/>
            <a:ext cx="181896" cy="177458"/>
          </a:xfrm>
          <a:custGeom>
            <a:avLst/>
            <a:gdLst>
              <a:gd name="T0" fmla="*/ 55 w 109"/>
              <a:gd name="T1" fmla="*/ 109 h 109"/>
              <a:gd name="T2" fmla="*/ 51 w 109"/>
              <a:gd name="T3" fmla="*/ 108 h 109"/>
              <a:gd name="T4" fmla="*/ 2 w 109"/>
              <a:gd name="T5" fmla="*/ 59 h 109"/>
              <a:gd name="T6" fmla="*/ 2 w 109"/>
              <a:gd name="T7" fmla="*/ 51 h 109"/>
              <a:gd name="T8" fmla="*/ 51 w 109"/>
              <a:gd name="T9" fmla="*/ 2 h 109"/>
              <a:gd name="T10" fmla="*/ 59 w 109"/>
              <a:gd name="T11" fmla="*/ 2 h 109"/>
              <a:gd name="T12" fmla="*/ 108 w 109"/>
              <a:gd name="T13" fmla="*/ 51 h 109"/>
              <a:gd name="T14" fmla="*/ 109 w 109"/>
              <a:gd name="T15" fmla="*/ 55 h 109"/>
              <a:gd name="T16" fmla="*/ 108 w 109"/>
              <a:gd name="T17" fmla="*/ 59 h 109"/>
              <a:gd name="T18" fmla="*/ 59 w 109"/>
              <a:gd name="T19" fmla="*/ 108 h 109"/>
              <a:gd name="T20" fmla="*/ 55 w 109"/>
              <a:gd name="T21" fmla="*/ 109 h 109"/>
              <a:gd name="T22" fmla="*/ 14 w 109"/>
              <a:gd name="T23" fmla="*/ 55 h 109"/>
              <a:gd name="T24" fmla="*/ 55 w 109"/>
              <a:gd name="T25" fmla="*/ 96 h 109"/>
              <a:gd name="T26" fmla="*/ 96 w 109"/>
              <a:gd name="T27" fmla="*/ 55 h 109"/>
              <a:gd name="T28" fmla="*/ 55 w 109"/>
              <a:gd name="T29" fmla="*/ 14 h 109"/>
              <a:gd name="T30" fmla="*/ 14 w 109"/>
              <a:gd name="T31" fmla="*/ 5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9" h="109">
                <a:moveTo>
                  <a:pt x="55" y="109"/>
                </a:moveTo>
                <a:cubicBezTo>
                  <a:pt x="53" y="109"/>
                  <a:pt x="52" y="109"/>
                  <a:pt x="51" y="108"/>
                </a:cubicBezTo>
                <a:lnTo>
                  <a:pt x="2" y="59"/>
                </a:lnTo>
                <a:cubicBezTo>
                  <a:pt x="0" y="57"/>
                  <a:pt x="0" y="53"/>
                  <a:pt x="2" y="51"/>
                </a:cubicBezTo>
                <a:lnTo>
                  <a:pt x="51" y="2"/>
                </a:lnTo>
                <a:cubicBezTo>
                  <a:pt x="53" y="0"/>
                  <a:pt x="57" y="0"/>
                  <a:pt x="59" y="2"/>
                </a:cubicBezTo>
                <a:lnTo>
                  <a:pt x="108" y="51"/>
                </a:lnTo>
                <a:cubicBezTo>
                  <a:pt x="109" y="52"/>
                  <a:pt x="109" y="53"/>
                  <a:pt x="109" y="55"/>
                </a:cubicBezTo>
                <a:cubicBezTo>
                  <a:pt x="109" y="56"/>
                  <a:pt x="109" y="58"/>
                  <a:pt x="108" y="59"/>
                </a:cubicBezTo>
                <a:lnTo>
                  <a:pt x="59" y="108"/>
                </a:lnTo>
                <a:cubicBezTo>
                  <a:pt x="58" y="109"/>
                  <a:pt x="56" y="109"/>
                  <a:pt x="55" y="109"/>
                </a:cubicBezTo>
                <a:close/>
                <a:moveTo>
                  <a:pt x="14" y="55"/>
                </a:moveTo>
                <a:lnTo>
                  <a:pt x="55" y="96"/>
                </a:lnTo>
                <a:lnTo>
                  <a:pt x="96" y="55"/>
                </a:lnTo>
                <a:lnTo>
                  <a:pt x="55" y="14"/>
                </a:lnTo>
                <a:lnTo>
                  <a:pt x="14" y="55"/>
                </a:lnTo>
                <a:close/>
              </a:path>
            </a:pathLst>
          </a:custGeom>
          <a:solidFill>
            <a:schemeClr val="accent1"/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1" name="Freeform 310">
            <a:extLst>
              <a:ext uri="{FF2B5EF4-FFF2-40B4-BE49-F238E27FC236}">
                <a16:creationId xmlns:a16="http://schemas.microsoft.com/office/drawing/2014/main" id="{15E7B6E4-AFF1-1E0E-B148-E74DE74E0AFB}"/>
              </a:ext>
            </a:extLst>
          </p:cNvPr>
          <p:cNvSpPr>
            <a:spLocks noEditPoints="1"/>
          </p:cNvSpPr>
          <p:nvPr/>
        </p:nvSpPr>
        <p:spPr bwMode="auto">
          <a:xfrm>
            <a:off x="7174566" y="1398553"/>
            <a:ext cx="82468" cy="82468"/>
          </a:xfrm>
          <a:custGeom>
            <a:avLst/>
            <a:gdLst>
              <a:gd name="T0" fmla="*/ 38 w 75"/>
              <a:gd name="T1" fmla="*/ 75 h 75"/>
              <a:gd name="T2" fmla="*/ 0 w 75"/>
              <a:gd name="T3" fmla="*/ 38 h 75"/>
              <a:gd name="T4" fmla="*/ 38 w 75"/>
              <a:gd name="T5" fmla="*/ 0 h 75"/>
              <a:gd name="T6" fmla="*/ 75 w 75"/>
              <a:gd name="T7" fmla="*/ 38 h 75"/>
              <a:gd name="T8" fmla="*/ 38 w 75"/>
              <a:gd name="T9" fmla="*/ 75 h 75"/>
              <a:gd name="T10" fmla="*/ 38 w 75"/>
              <a:gd name="T11" fmla="*/ 18 h 75"/>
              <a:gd name="T12" fmla="*/ 18 w 75"/>
              <a:gd name="T13" fmla="*/ 38 h 75"/>
              <a:gd name="T14" fmla="*/ 38 w 75"/>
              <a:gd name="T15" fmla="*/ 58 h 75"/>
              <a:gd name="T16" fmla="*/ 58 w 75"/>
              <a:gd name="T17" fmla="*/ 38 h 75"/>
              <a:gd name="T18" fmla="*/ 38 w 75"/>
              <a:gd name="T19" fmla="*/ 18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5" h="75">
                <a:moveTo>
                  <a:pt x="38" y="75"/>
                </a:moveTo>
                <a:cubicBezTo>
                  <a:pt x="17" y="75"/>
                  <a:pt x="0" y="58"/>
                  <a:pt x="0" y="38"/>
                </a:cubicBezTo>
                <a:cubicBezTo>
                  <a:pt x="0" y="17"/>
                  <a:pt x="17" y="0"/>
                  <a:pt x="38" y="0"/>
                </a:cubicBezTo>
                <a:cubicBezTo>
                  <a:pt x="58" y="0"/>
                  <a:pt x="75" y="17"/>
                  <a:pt x="75" y="38"/>
                </a:cubicBezTo>
                <a:cubicBezTo>
                  <a:pt x="75" y="58"/>
                  <a:pt x="58" y="75"/>
                  <a:pt x="38" y="75"/>
                </a:cubicBezTo>
                <a:close/>
                <a:moveTo>
                  <a:pt x="38" y="18"/>
                </a:moveTo>
                <a:cubicBezTo>
                  <a:pt x="27" y="18"/>
                  <a:pt x="18" y="27"/>
                  <a:pt x="18" y="38"/>
                </a:cubicBezTo>
                <a:cubicBezTo>
                  <a:pt x="18" y="49"/>
                  <a:pt x="27" y="58"/>
                  <a:pt x="38" y="58"/>
                </a:cubicBezTo>
                <a:cubicBezTo>
                  <a:pt x="49" y="58"/>
                  <a:pt x="58" y="49"/>
                  <a:pt x="58" y="38"/>
                </a:cubicBezTo>
                <a:cubicBezTo>
                  <a:pt x="58" y="27"/>
                  <a:pt x="49" y="18"/>
                  <a:pt x="38" y="18"/>
                </a:cubicBez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23E30B8-6011-4205-8EAE-2EBE73BEFDFF}"/>
              </a:ext>
            </a:extLst>
          </p:cNvPr>
          <p:cNvGrpSpPr/>
          <p:nvPr/>
        </p:nvGrpSpPr>
        <p:grpSpPr>
          <a:xfrm>
            <a:off x="6293584" y="4050218"/>
            <a:ext cx="773659" cy="963355"/>
            <a:chOff x="6696077" y="2921001"/>
            <a:chExt cx="330200" cy="411163"/>
          </a:xfrm>
        </p:grpSpPr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96650D3-7D53-E5C6-3491-F978C491FA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96077" y="2921001"/>
              <a:ext cx="330200" cy="411163"/>
            </a:xfrm>
            <a:custGeom>
              <a:avLst/>
              <a:gdLst>
                <a:gd name="T0" fmla="*/ 419 w 561"/>
                <a:gd name="T1" fmla="*/ 699 h 699"/>
                <a:gd name="T2" fmla="*/ 415 w 561"/>
                <a:gd name="T3" fmla="*/ 697 h 699"/>
                <a:gd name="T4" fmla="*/ 281 w 561"/>
                <a:gd name="T5" fmla="*/ 563 h 699"/>
                <a:gd name="T6" fmla="*/ 147 w 561"/>
                <a:gd name="T7" fmla="*/ 697 h 699"/>
                <a:gd name="T8" fmla="*/ 139 w 561"/>
                <a:gd name="T9" fmla="*/ 697 h 699"/>
                <a:gd name="T10" fmla="*/ 2 w 561"/>
                <a:gd name="T11" fmla="*/ 560 h 699"/>
                <a:gd name="T12" fmla="*/ 0 w 561"/>
                <a:gd name="T13" fmla="*/ 556 h 699"/>
                <a:gd name="T14" fmla="*/ 0 w 561"/>
                <a:gd name="T15" fmla="*/ 419 h 699"/>
                <a:gd name="T16" fmla="*/ 2 w 561"/>
                <a:gd name="T17" fmla="*/ 415 h 699"/>
                <a:gd name="T18" fmla="*/ 67 w 561"/>
                <a:gd name="T19" fmla="*/ 350 h 699"/>
                <a:gd name="T20" fmla="*/ 2 w 561"/>
                <a:gd name="T21" fmla="*/ 284 h 699"/>
                <a:gd name="T22" fmla="*/ 0 w 561"/>
                <a:gd name="T23" fmla="*/ 281 h 699"/>
                <a:gd name="T24" fmla="*/ 0 w 561"/>
                <a:gd name="T25" fmla="*/ 143 h 699"/>
                <a:gd name="T26" fmla="*/ 2 w 561"/>
                <a:gd name="T27" fmla="*/ 139 h 699"/>
                <a:gd name="T28" fmla="*/ 139 w 561"/>
                <a:gd name="T29" fmla="*/ 2 h 699"/>
                <a:gd name="T30" fmla="*/ 147 w 561"/>
                <a:gd name="T31" fmla="*/ 2 h 699"/>
                <a:gd name="T32" fmla="*/ 281 w 561"/>
                <a:gd name="T33" fmla="*/ 136 h 699"/>
                <a:gd name="T34" fmla="*/ 415 w 561"/>
                <a:gd name="T35" fmla="*/ 2 h 699"/>
                <a:gd name="T36" fmla="*/ 422 w 561"/>
                <a:gd name="T37" fmla="*/ 2 h 699"/>
                <a:gd name="T38" fmla="*/ 560 w 561"/>
                <a:gd name="T39" fmla="*/ 139 h 699"/>
                <a:gd name="T40" fmla="*/ 561 w 561"/>
                <a:gd name="T41" fmla="*/ 143 h 699"/>
                <a:gd name="T42" fmla="*/ 561 w 561"/>
                <a:gd name="T43" fmla="*/ 281 h 699"/>
                <a:gd name="T44" fmla="*/ 560 w 561"/>
                <a:gd name="T45" fmla="*/ 284 h 699"/>
                <a:gd name="T46" fmla="*/ 494 w 561"/>
                <a:gd name="T47" fmla="*/ 350 h 699"/>
                <a:gd name="T48" fmla="*/ 560 w 561"/>
                <a:gd name="T49" fmla="*/ 415 h 699"/>
                <a:gd name="T50" fmla="*/ 561 w 561"/>
                <a:gd name="T51" fmla="*/ 419 h 699"/>
                <a:gd name="T52" fmla="*/ 561 w 561"/>
                <a:gd name="T53" fmla="*/ 556 h 699"/>
                <a:gd name="T54" fmla="*/ 560 w 561"/>
                <a:gd name="T55" fmla="*/ 560 h 699"/>
                <a:gd name="T56" fmla="*/ 422 w 561"/>
                <a:gd name="T57" fmla="*/ 697 h 699"/>
                <a:gd name="T58" fmla="*/ 418 w 561"/>
                <a:gd name="T59" fmla="*/ 699 h 699"/>
                <a:gd name="T60" fmla="*/ 419 w 561"/>
                <a:gd name="T61" fmla="*/ 699 h 699"/>
                <a:gd name="T62" fmla="*/ 281 w 561"/>
                <a:gd name="T63" fmla="*/ 551 h 699"/>
                <a:gd name="T64" fmla="*/ 285 w 561"/>
                <a:gd name="T65" fmla="*/ 553 h 699"/>
                <a:gd name="T66" fmla="*/ 419 w 561"/>
                <a:gd name="T67" fmla="*/ 687 h 699"/>
                <a:gd name="T68" fmla="*/ 551 w 561"/>
                <a:gd name="T69" fmla="*/ 554 h 699"/>
                <a:gd name="T70" fmla="*/ 551 w 561"/>
                <a:gd name="T71" fmla="*/ 421 h 699"/>
                <a:gd name="T72" fmla="*/ 484 w 561"/>
                <a:gd name="T73" fmla="*/ 353 h 699"/>
                <a:gd name="T74" fmla="*/ 482 w 561"/>
                <a:gd name="T75" fmla="*/ 350 h 699"/>
                <a:gd name="T76" fmla="*/ 484 w 561"/>
                <a:gd name="T77" fmla="*/ 346 h 699"/>
                <a:gd name="T78" fmla="*/ 551 w 561"/>
                <a:gd name="T79" fmla="*/ 279 h 699"/>
                <a:gd name="T80" fmla="*/ 551 w 561"/>
                <a:gd name="T81" fmla="*/ 145 h 699"/>
                <a:gd name="T82" fmla="*/ 419 w 561"/>
                <a:gd name="T83" fmla="*/ 13 h 699"/>
                <a:gd name="T84" fmla="*/ 285 w 561"/>
                <a:gd name="T85" fmla="*/ 147 h 699"/>
                <a:gd name="T86" fmla="*/ 277 w 561"/>
                <a:gd name="T87" fmla="*/ 147 h 699"/>
                <a:gd name="T88" fmla="*/ 143 w 561"/>
                <a:gd name="T89" fmla="*/ 13 h 699"/>
                <a:gd name="T90" fmla="*/ 11 w 561"/>
                <a:gd name="T91" fmla="*/ 145 h 699"/>
                <a:gd name="T92" fmla="*/ 11 w 561"/>
                <a:gd name="T93" fmla="*/ 279 h 699"/>
                <a:gd name="T94" fmla="*/ 78 w 561"/>
                <a:gd name="T95" fmla="*/ 346 h 699"/>
                <a:gd name="T96" fmla="*/ 79 w 561"/>
                <a:gd name="T97" fmla="*/ 350 h 699"/>
                <a:gd name="T98" fmla="*/ 78 w 561"/>
                <a:gd name="T99" fmla="*/ 353 h 699"/>
                <a:gd name="T100" fmla="*/ 11 w 561"/>
                <a:gd name="T101" fmla="*/ 421 h 699"/>
                <a:gd name="T102" fmla="*/ 11 w 561"/>
                <a:gd name="T103" fmla="*/ 554 h 699"/>
                <a:gd name="T104" fmla="*/ 143 w 561"/>
                <a:gd name="T105" fmla="*/ 687 h 699"/>
                <a:gd name="T106" fmla="*/ 277 w 561"/>
                <a:gd name="T107" fmla="*/ 553 h 699"/>
                <a:gd name="T108" fmla="*/ 281 w 561"/>
                <a:gd name="T109" fmla="*/ 551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61" h="699">
                  <a:moveTo>
                    <a:pt x="419" y="699"/>
                  </a:moveTo>
                  <a:cubicBezTo>
                    <a:pt x="417" y="699"/>
                    <a:pt x="416" y="698"/>
                    <a:pt x="415" y="697"/>
                  </a:cubicBezTo>
                  <a:lnTo>
                    <a:pt x="281" y="563"/>
                  </a:lnTo>
                  <a:lnTo>
                    <a:pt x="147" y="697"/>
                  </a:lnTo>
                  <a:cubicBezTo>
                    <a:pt x="145" y="699"/>
                    <a:pt x="142" y="699"/>
                    <a:pt x="139" y="697"/>
                  </a:cubicBezTo>
                  <a:lnTo>
                    <a:pt x="2" y="560"/>
                  </a:lnTo>
                  <a:cubicBezTo>
                    <a:pt x="1" y="559"/>
                    <a:pt x="0" y="558"/>
                    <a:pt x="0" y="556"/>
                  </a:cubicBezTo>
                  <a:lnTo>
                    <a:pt x="0" y="419"/>
                  </a:lnTo>
                  <a:cubicBezTo>
                    <a:pt x="0" y="417"/>
                    <a:pt x="1" y="416"/>
                    <a:pt x="2" y="415"/>
                  </a:cubicBezTo>
                  <a:lnTo>
                    <a:pt x="67" y="350"/>
                  </a:lnTo>
                  <a:lnTo>
                    <a:pt x="2" y="284"/>
                  </a:lnTo>
                  <a:cubicBezTo>
                    <a:pt x="1" y="283"/>
                    <a:pt x="0" y="282"/>
                    <a:pt x="0" y="281"/>
                  </a:cubicBezTo>
                  <a:lnTo>
                    <a:pt x="0" y="143"/>
                  </a:lnTo>
                  <a:cubicBezTo>
                    <a:pt x="0" y="142"/>
                    <a:pt x="1" y="140"/>
                    <a:pt x="2" y="139"/>
                  </a:cubicBezTo>
                  <a:lnTo>
                    <a:pt x="139" y="2"/>
                  </a:lnTo>
                  <a:cubicBezTo>
                    <a:pt x="141" y="0"/>
                    <a:pt x="145" y="0"/>
                    <a:pt x="147" y="2"/>
                  </a:cubicBezTo>
                  <a:lnTo>
                    <a:pt x="281" y="136"/>
                  </a:lnTo>
                  <a:lnTo>
                    <a:pt x="415" y="2"/>
                  </a:lnTo>
                  <a:cubicBezTo>
                    <a:pt x="417" y="0"/>
                    <a:pt x="420" y="0"/>
                    <a:pt x="422" y="2"/>
                  </a:cubicBezTo>
                  <a:lnTo>
                    <a:pt x="560" y="139"/>
                  </a:lnTo>
                  <a:cubicBezTo>
                    <a:pt x="561" y="140"/>
                    <a:pt x="561" y="142"/>
                    <a:pt x="561" y="143"/>
                  </a:cubicBezTo>
                  <a:lnTo>
                    <a:pt x="561" y="281"/>
                  </a:lnTo>
                  <a:cubicBezTo>
                    <a:pt x="561" y="282"/>
                    <a:pt x="561" y="283"/>
                    <a:pt x="560" y="284"/>
                  </a:cubicBezTo>
                  <a:lnTo>
                    <a:pt x="494" y="350"/>
                  </a:lnTo>
                  <a:lnTo>
                    <a:pt x="560" y="415"/>
                  </a:lnTo>
                  <a:cubicBezTo>
                    <a:pt x="561" y="416"/>
                    <a:pt x="561" y="417"/>
                    <a:pt x="561" y="419"/>
                  </a:cubicBezTo>
                  <a:lnTo>
                    <a:pt x="561" y="556"/>
                  </a:lnTo>
                  <a:cubicBezTo>
                    <a:pt x="561" y="558"/>
                    <a:pt x="561" y="559"/>
                    <a:pt x="560" y="560"/>
                  </a:cubicBezTo>
                  <a:lnTo>
                    <a:pt x="422" y="697"/>
                  </a:lnTo>
                  <a:cubicBezTo>
                    <a:pt x="421" y="698"/>
                    <a:pt x="420" y="699"/>
                    <a:pt x="418" y="699"/>
                  </a:cubicBezTo>
                  <a:lnTo>
                    <a:pt x="419" y="699"/>
                  </a:lnTo>
                  <a:close/>
                  <a:moveTo>
                    <a:pt x="281" y="551"/>
                  </a:moveTo>
                  <a:cubicBezTo>
                    <a:pt x="282" y="551"/>
                    <a:pt x="284" y="552"/>
                    <a:pt x="285" y="553"/>
                  </a:cubicBezTo>
                  <a:lnTo>
                    <a:pt x="419" y="687"/>
                  </a:lnTo>
                  <a:lnTo>
                    <a:pt x="551" y="554"/>
                  </a:lnTo>
                  <a:lnTo>
                    <a:pt x="551" y="421"/>
                  </a:lnTo>
                  <a:lnTo>
                    <a:pt x="484" y="353"/>
                  </a:lnTo>
                  <a:cubicBezTo>
                    <a:pt x="483" y="352"/>
                    <a:pt x="482" y="351"/>
                    <a:pt x="482" y="350"/>
                  </a:cubicBezTo>
                  <a:cubicBezTo>
                    <a:pt x="482" y="348"/>
                    <a:pt x="483" y="347"/>
                    <a:pt x="484" y="346"/>
                  </a:cubicBezTo>
                  <a:lnTo>
                    <a:pt x="551" y="279"/>
                  </a:lnTo>
                  <a:lnTo>
                    <a:pt x="551" y="145"/>
                  </a:lnTo>
                  <a:lnTo>
                    <a:pt x="419" y="13"/>
                  </a:lnTo>
                  <a:lnTo>
                    <a:pt x="285" y="147"/>
                  </a:lnTo>
                  <a:cubicBezTo>
                    <a:pt x="283" y="149"/>
                    <a:pt x="279" y="149"/>
                    <a:pt x="277" y="147"/>
                  </a:cubicBezTo>
                  <a:lnTo>
                    <a:pt x="143" y="13"/>
                  </a:lnTo>
                  <a:lnTo>
                    <a:pt x="11" y="145"/>
                  </a:lnTo>
                  <a:lnTo>
                    <a:pt x="11" y="279"/>
                  </a:lnTo>
                  <a:lnTo>
                    <a:pt x="78" y="346"/>
                  </a:lnTo>
                  <a:cubicBezTo>
                    <a:pt x="79" y="347"/>
                    <a:pt x="79" y="348"/>
                    <a:pt x="79" y="350"/>
                  </a:cubicBezTo>
                  <a:cubicBezTo>
                    <a:pt x="79" y="351"/>
                    <a:pt x="79" y="352"/>
                    <a:pt x="78" y="353"/>
                  </a:cubicBezTo>
                  <a:lnTo>
                    <a:pt x="11" y="421"/>
                  </a:lnTo>
                  <a:lnTo>
                    <a:pt x="11" y="554"/>
                  </a:lnTo>
                  <a:lnTo>
                    <a:pt x="143" y="687"/>
                  </a:lnTo>
                  <a:lnTo>
                    <a:pt x="277" y="553"/>
                  </a:lnTo>
                  <a:cubicBezTo>
                    <a:pt x="278" y="552"/>
                    <a:pt x="280" y="551"/>
                    <a:pt x="281" y="551"/>
                  </a:cubicBezTo>
                  <a:close/>
                </a:path>
              </a:pathLst>
            </a:custGeom>
            <a:solidFill>
              <a:srgbClr val="222221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grpSp>
          <p:nvGrpSpPr>
            <p:cNvPr id="60" name="Grupo 59">
              <a:extLst>
                <a:ext uri="{FF2B5EF4-FFF2-40B4-BE49-F238E27FC236}">
                  <a16:creationId xmlns:a16="http://schemas.microsoft.com/office/drawing/2014/main" id="{E83D68C9-B6E2-2C0F-427B-A56B7CF63197}"/>
                </a:ext>
              </a:extLst>
            </p:cNvPr>
            <p:cNvGrpSpPr/>
            <p:nvPr/>
          </p:nvGrpSpPr>
          <p:grpSpPr>
            <a:xfrm>
              <a:off x="6699249" y="2924175"/>
              <a:ext cx="323854" cy="407989"/>
              <a:chOff x="6699249" y="2924175"/>
              <a:chExt cx="323854" cy="407989"/>
            </a:xfrm>
          </p:grpSpPr>
          <p:grpSp>
            <p:nvGrpSpPr>
              <p:cNvPr id="61" name="Grupo 60">
                <a:extLst>
                  <a:ext uri="{FF2B5EF4-FFF2-40B4-BE49-F238E27FC236}">
                    <a16:creationId xmlns:a16="http://schemas.microsoft.com/office/drawing/2014/main" id="{16B7F383-5B88-BB2B-DEA9-0BE31EDB03C1}"/>
                  </a:ext>
                </a:extLst>
              </p:cNvPr>
              <p:cNvGrpSpPr/>
              <p:nvPr/>
            </p:nvGrpSpPr>
            <p:grpSpPr>
              <a:xfrm>
                <a:off x="6699249" y="2924175"/>
                <a:ext cx="323854" cy="407989"/>
                <a:chOff x="6699249" y="2924175"/>
                <a:chExt cx="323854" cy="407989"/>
              </a:xfrm>
            </p:grpSpPr>
            <p:sp>
              <p:nvSpPr>
                <p:cNvPr id="64" name="Freeform 244">
                  <a:extLst>
                    <a:ext uri="{FF2B5EF4-FFF2-40B4-BE49-F238E27FC236}">
                      <a16:creationId xmlns:a16="http://schemas.microsoft.com/office/drawing/2014/main" id="{3E691A2C-AB9B-1D0A-FA7D-57FAA72CB8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53" y="2924175"/>
                  <a:ext cx="323850" cy="404813"/>
                </a:xfrm>
                <a:custGeom>
                  <a:avLst/>
                  <a:gdLst>
                    <a:gd name="T0" fmla="*/ 550 w 550"/>
                    <a:gd name="T1" fmla="*/ 137 h 688"/>
                    <a:gd name="T2" fmla="*/ 550 w 550"/>
                    <a:gd name="T3" fmla="*/ 275 h 688"/>
                    <a:gd name="T4" fmla="*/ 481 w 550"/>
                    <a:gd name="T5" fmla="*/ 344 h 688"/>
                    <a:gd name="T6" fmla="*/ 550 w 550"/>
                    <a:gd name="T7" fmla="*/ 413 h 688"/>
                    <a:gd name="T8" fmla="*/ 550 w 550"/>
                    <a:gd name="T9" fmla="*/ 550 h 688"/>
                    <a:gd name="T10" fmla="*/ 413 w 550"/>
                    <a:gd name="T11" fmla="*/ 688 h 688"/>
                    <a:gd name="T12" fmla="*/ 275 w 550"/>
                    <a:gd name="T13" fmla="*/ 550 h 688"/>
                    <a:gd name="T14" fmla="*/ 137 w 550"/>
                    <a:gd name="T15" fmla="*/ 688 h 688"/>
                    <a:gd name="T16" fmla="*/ 0 w 550"/>
                    <a:gd name="T17" fmla="*/ 550 h 688"/>
                    <a:gd name="T18" fmla="*/ 0 w 550"/>
                    <a:gd name="T19" fmla="*/ 413 h 688"/>
                    <a:gd name="T20" fmla="*/ 68 w 550"/>
                    <a:gd name="T21" fmla="*/ 344 h 688"/>
                    <a:gd name="T22" fmla="*/ 0 w 550"/>
                    <a:gd name="T23" fmla="*/ 275 h 688"/>
                    <a:gd name="T24" fmla="*/ 0 w 550"/>
                    <a:gd name="T25" fmla="*/ 137 h 688"/>
                    <a:gd name="T26" fmla="*/ 137 w 550"/>
                    <a:gd name="T27" fmla="*/ 0 h 688"/>
                    <a:gd name="T28" fmla="*/ 275 w 550"/>
                    <a:gd name="T29" fmla="*/ 137 h 688"/>
                    <a:gd name="T30" fmla="*/ 413 w 550"/>
                    <a:gd name="T31" fmla="*/ 0 h 688"/>
                    <a:gd name="T32" fmla="*/ 550 w 550"/>
                    <a:gd name="T33" fmla="*/ 137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50" h="688">
                      <a:moveTo>
                        <a:pt x="550" y="137"/>
                      </a:moveTo>
                      <a:lnTo>
                        <a:pt x="550" y="275"/>
                      </a:lnTo>
                      <a:lnTo>
                        <a:pt x="481" y="344"/>
                      </a:lnTo>
                      <a:lnTo>
                        <a:pt x="550" y="413"/>
                      </a:lnTo>
                      <a:lnTo>
                        <a:pt x="550" y="550"/>
                      </a:lnTo>
                      <a:lnTo>
                        <a:pt x="413" y="688"/>
                      </a:lnTo>
                      <a:lnTo>
                        <a:pt x="275" y="550"/>
                      </a:lnTo>
                      <a:lnTo>
                        <a:pt x="137" y="688"/>
                      </a:lnTo>
                      <a:lnTo>
                        <a:pt x="0" y="550"/>
                      </a:lnTo>
                      <a:lnTo>
                        <a:pt x="0" y="413"/>
                      </a:lnTo>
                      <a:lnTo>
                        <a:pt x="68" y="344"/>
                      </a:lnTo>
                      <a:lnTo>
                        <a:pt x="0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lnTo>
                        <a:pt x="550" y="137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5" name="Freeform 246">
                  <a:extLst>
                    <a:ext uri="{FF2B5EF4-FFF2-40B4-BE49-F238E27FC236}">
                      <a16:creationId xmlns:a16="http://schemas.microsoft.com/office/drawing/2014/main" id="{285D4C80-8686-E8E3-2A1C-BDE62D4E5A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699249" y="2924176"/>
                  <a:ext cx="323850" cy="323850"/>
                </a:xfrm>
                <a:custGeom>
                  <a:avLst/>
                  <a:gdLst>
                    <a:gd name="T0" fmla="*/ 413 w 550"/>
                    <a:gd name="T1" fmla="*/ 0 h 550"/>
                    <a:gd name="T2" fmla="*/ 550 w 550"/>
                    <a:gd name="T3" fmla="*/ 137 h 550"/>
                    <a:gd name="T4" fmla="*/ 413 w 550"/>
                    <a:gd name="T5" fmla="*/ 275 h 550"/>
                    <a:gd name="T6" fmla="*/ 550 w 550"/>
                    <a:gd name="T7" fmla="*/ 413 h 550"/>
                    <a:gd name="T8" fmla="*/ 413 w 550"/>
                    <a:gd name="T9" fmla="*/ 550 h 550"/>
                    <a:gd name="T10" fmla="*/ 275 w 550"/>
                    <a:gd name="T11" fmla="*/ 413 h 550"/>
                    <a:gd name="T12" fmla="*/ 137 w 550"/>
                    <a:gd name="T13" fmla="*/ 550 h 550"/>
                    <a:gd name="T14" fmla="*/ 0 w 550"/>
                    <a:gd name="T15" fmla="*/ 413 h 550"/>
                    <a:gd name="T16" fmla="*/ 137 w 550"/>
                    <a:gd name="T17" fmla="*/ 275 h 550"/>
                    <a:gd name="T18" fmla="*/ 0 w 550"/>
                    <a:gd name="T19" fmla="*/ 137 h 550"/>
                    <a:gd name="T20" fmla="*/ 137 w 550"/>
                    <a:gd name="T21" fmla="*/ 0 h 550"/>
                    <a:gd name="T22" fmla="*/ 275 w 550"/>
                    <a:gd name="T23" fmla="*/ 137 h 550"/>
                    <a:gd name="T24" fmla="*/ 413 w 550"/>
                    <a:gd name="T25" fmla="*/ 0 h 5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550" h="550">
                      <a:moveTo>
                        <a:pt x="413" y="0"/>
                      </a:moveTo>
                      <a:lnTo>
                        <a:pt x="550" y="137"/>
                      </a:lnTo>
                      <a:lnTo>
                        <a:pt x="413" y="275"/>
                      </a:lnTo>
                      <a:lnTo>
                        <a:pt x="550" y="413"/>
                      </a:lnTo>
                      <a:lnTo>
                        <a:pt x="413" y="550"/>
                      </a:lnTo>
                      <a:lnTo>
                        <a:pt x="275" y="413"/>
                      </a:lnTo>
                      <a:lnTo>
                        <a:pt x="137" y="550"/>
                      </a:lnTo>
                      <a:lnTo>
                        <a:pt x="0" y="413"/>
                      </a:lnTo>
                      <a:lnTo>
                        <a:pt x="137" y="275"/>
                      </a:lnTo>
                      <a:lnTo>
                        <a:pt x="0" y="137"/>
                      </a:lnTo>
                      <a:lnTo>
                        <a:pt x="137" y="0"/>
                      </a:lnTo>
                      <a:lnTo>
                        <a:pt x="275" y="137"/>
                      </a:lnTo>
                      <a:lnTo>
                        <a:pt x="41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5875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  <p:sp>
              <p:nvSpPr>
                <p:cNvPr id="66" name="Freeform 248">
                  <a:extLst>
                    <a:ext uri="{FF2B5EF4-FFF2-40B4-BE49-F238E27FC236}">
                      <a16:creationId xmlns:a16="http://schemas.microsoft.com/office/drawing/2014/main" id="{2B30224C-8230-C5ED-E760-2903823441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938963" y="3244851"/>
                  <a:ext cx="6350" cy="87313"/>
                </a:xfrm>
                <a:custGeom>
                  <a:avLst/>
                  <a:gdLst>
                    <a:gd name="T0" fmla="*/ 6 w 11"/>
                    <a:gd name="T1" fmla="*/ 148 h 148"/>
                    <a:gd name="T2" fmla="*/ 0 w 11"/>
                    <a:gd name="T3" fmla="*/ 143 h 148"/>
                    <a:gd name="T4" fmla="*/ 0 w 11"/>
                    <a:gd name="T5" fmla="*/ 5 h 148"/>
                    <a:gd name="T6" fmla="*/ 6 w 11"/>
                    <a:gd name="T7" fmla="*/ 0 h 148"/>
                    <a:gd name="T8" fmla="*/ 11 w 11"/>
                    <a:gd name="T9" fmla="*/ 5 h 148"/>
                    <a:gd name="T10" fmla="*/ 11 w 11"/>
                    <a:gd name="T11" fmla="*/ 143 h 148"/>
                    <a:gd name="T12" fmla="*/ 6 w 11"/>
                    <a:gd name="T13" fmla="*/ 148 h 1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" h="148">
                      <a:moveTo>
                        <a:pt x="6" y="148"/>
                      </a:moveTo>
                      <a:cubicBezTo>
                        <a:pt x="3" y="148"/>
                        <a:pt x="0" y="146"/>
                        <a:pt x="0" y="143"/>
                      </a:cubicBezTo>
                      <a:lnTo>
                        <a:pt x="0" y="5"/>
                      </a:ln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8" y="0"/>
                        <a:pt x="11" y="2"/>
                        <a:pt x="11" y="5"/>
                      </a:cubicBezTo>
                      <a:lnTo>
                        <a:pt x="11" y="143"/>
                      </a:lnTo>
                      <a:cubicBezTo>
                        <a:pt x="11" y="146"/>
                        <a:pt x="8" y="148"/>
                        <a:pt x="6" y="148"/>
                      </a:cubicBezTo>
                      <a:close/>
                    </a:path>
                  </a:pathLst>
                </a:custGeom>
                <a:solidFill>
                  <a:srgbClr val="222221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 dirty="0"/>
                </a:p>
              </p:txBody>
            </p:sp>
          </p:grpSp>
          <p:sp>
            <p:nvSpPr>
              <p:cNvPr id="62" name="Freeform 249">
                <a:extLst>
                  <a:ext uri="{FF2B5EF4-FFF2-40B4-BE49-F238E27FC236}">
                    <a16:creationId xmlns:a16="http://schemas.microsoft.com/office/drawing/2014/main" id="{471DB5D0-0AFF-63BB-09F3-656FFE426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7038" y="3244851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5 h 148"/>
                  <a:gd name="T6" fmla="*/ 5 w 10"/>
                  <a:gd name="T7" fmla="*/ 0 h 148"/>
                  <a:gd name="T8" fmla="*/ 10 w 10"/>
                  <a:gd name="T9" fmla="*/ 5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5"/>
                    </a:lnTo>
                    <a:cubicBezTo>
                      <a:pt x="0" y="2"/>
                      <a:pt x="2" y="0"/>
                      <a:pt x="5" y="0"/>
                    </a:cubicBezTo>
                    <a:cubicBezTo>
                      <a:pt x="8" y="0"/>
                      <a:pt x="10" y="2"/>
                      <a:pt x="10" y="5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  <p:sp>
            <p:nvSpPr>
              <p:cNvPr id="63" name="Freeform 250">
                <a:extLst>
                  <a:ext uri="{FF2B5EF4-FFF2-40B4-BE49-F238E27FC236}">
                    <a16:creationId xmlns:a16="http://schemas.microsoft.com/office/drawing/2014/main" id="{0195BF33-2D4D-2DF4-6EE9-AFCCE41CF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8000" y="3163888"/>
                <a:ext cx="6350" cy="87313"/>
              </a:xfrm>
              <a:custGeom>
                <a:avLst/>
                <a:gdLst>
                  <a:gd name="T0" fmla="*/ 5 w 10"/>
                  <a:gd name="T1" fmla="*/ 148 h 148"/>
                  <a:gd name="T2" fmla="*/ 0 w 10"/>
                  <a:gd name="T3" fmla="*/ 143 h 148"/>
                  <a:gd name="T4" fmla="*/ 0 w 10"/>
                  <a:gd name="T5" fmla="*/ 6 h 148"/>
                  <a:gd name="T6" fmla="*/ 5 w 10"/>
                  <a:gd name="T7" fmla="*/ 0 h 148"/>
                  <a:gd name="T8" fmla="*/ 10 w 10"/>
                  <a:gd name="T9" fmla="*/ 6 h 148"/>
                  <a:gd name="T10" fmla="*/ 10 w 10"/>
                  <a:gd name="T11" fmla="*/ 143 h 148"/>
                  <a:gd name="T12" fmla="*/ 5 w 10"/>
                  <a:gd name="T13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148">
                    <a:moveTo>
                      <a:pt x="5" y="148"/>
                    </a:moveTo>
                    <a:cubicBezTo>
                      <a:pt x="2" y="148"/>
                      <a:pt x="0" y="146"/>
                      <a:pt x="0" y="143"/>
                    </a:cubicBezTo>
                    <a:lnTo>
                      <a:pt x="0" y="6"/>
                    </a:lnTo>
                    <a:cubicBezTo>
                      <a:pt x="0" y="3"/>
                      <a:pt x="2" y="0"/>
                      <a:pt x="5" y="0"/>
                    </a:cubicBezTo>
                    <a:cubicBezTo>
                      <a:pt x="8" y="0"/>
                      <a:pt x="10" y="3"/>
                      <a:pt x="10" y="6"/>
                    </a:cubicBezTo>
                    <a:lnTo>
                      <a:pt x="10" y="143"/>
                    </a:lnTo>
                    <a:cubicBezTo>
                      <a:pt x="10" y="146"/>
                      <a:pt x="8" y="148"/>
                      <a:pt x="5" y="148"/>
                    </a:cubicBezTo>
                    <a:close/>
                  </a:path>
                </a:pathLst>
              </a:custGeom>
              <a:solidFill>
                <a:schemeClr val="tx1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 dirty="0"/>
              </a:p>
            </p:txBody>
          </p:sp>
        </p:grpSp>
      </p:grpSp>
      <p:sp>
        <p:nvSpPr>
          <p:cNvPr id="68" name="Freeform 186">
            <a:extLst>
              <a:ext uri="{FF2B5EF4-FFF2-40B4-BE49-F238E27FC236}">
                <a16:creationId xmlns:a16="http://schemas.microsoft.com/office/drawing/2014/main" id="{5F1E9CD3-BE49-0B63-0AFB-C8ABB526A614}"/>
              </a:ext>
            </a:extLst>
          </p:cNvPr>
          <p:cNvSpPr>
            <a:spLocks/>
          </p:cNvSpPr>
          <p:nvPr/>
        </p:nvSpPr>
        <p:spPr bwMode="auto">
          <a:xfrm>
            <a:off x="8301313" y="4316925"/>
            <a:ext cx="590213" cy="595052"/>
          </a:xfrm>
          <a:custGeom>
            <a:avLst/>
            <a:gdLst>
              <a:gd name="T0" fmla="*/ 34 w 331"/>
              <a:gd name="T1" fmla="*/ 0 h 331"/>
              <a:gd name="T2" fmla="*/ 298 w 331"/>
              <a:gd name="T3" fmla="*/ 0 h 331"/>
              <a:gd name="T4" fmla="*/ 331 w 331"/>
              <a:gd name="T5" fmla="*/ 34 h 331"/>
              <a:gd name="T6" fmla="*/ 330 w 331"/>
              <a:gd name="T7" fmla="*/ 298 h 331"/>
              <a:gd name="T8" fmla="*/ 297 w 331"/>
              <a:gd name="T9" fmla="*/ 331 h 331"/>
              <a:gd name="T10" fmla="*/ 33 w 331"/>
              <a:gd name="T11" fmla="*/ 330 h 331"/>
              <a:gd name="T12" fmla="*/ 0 w 331"/>
              <a:gd name="T13" fmla="*/ 297 h 331"/>
              <a:gd name="T14" fmla="*/ 1 w 331"/>
              <a:gd name="T15" fmla="*/ 33 h 331"/>
              <a:gd name="T16" fmla="*/ 34 w 331"/>
              <a:gd name="T17" fmla="*/ 0 h 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31" h="331">
                <a:moveTo>
                  <a:pt x="34" y="0"/>
                </a:moveTo>
                <a:lnTo>
                  <a:pt x="298" y="0"/>
                </a:lnTo>
                <a:cubicBezTo>
                  <a:pt x="316" y="1"/>
                  <a:pt x="331" y="15"/>
                  <a:pt x="331" y="34"/>
                </a:cubicBezTo>
                <a:lnTo>
                  <a:pt x="330" y="298"/>
                </a:lnTo>
                <a:cubicBezTo>
                  <a:pt x="330" y="316"/>
                  <a:pt x="316" y="331"/>
                  <a:pt x="297" y="331"/>
                </a:cubicBezTo>
                <a:lnTo>
                  <a:pt x="33" y="330"/>
                </a:lnTo>
                <a:cubicBezTo>
                  <a:pt x="15" y="330"/>
                  <a:pt x="0" y="315"/>
                  <a:pt x="0" y="297"/>
                </a:cubicBezTo>
                <a:lnTo>
                  <a:pt x="1" y="33"/>
                </a:lnTo>
                <a:cubicBezTo>
                  <a:pt x="1" y="15"/>
                  <a:pt x="16" y="0"/>
                  <a:pt x="34" y="0"/>
                </a:cubicBezTo>
                <a:close/>
              </a:path>
            </a:pathLst>
          </a:custGeom>
          <a:solidFill>
            <a:schemeClr val="accent3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  <a:effectLst>
            <a:outerShdw dist="114300" dir="2700000" algn="tl" rotWithShape="0">
              <a:prstClr val="black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73" name="Elipse 72">
            <a:extLst>
              <a:ext uri="{FF2B5EF4-FFF2-40B4-BE49-F238E27FC236}">
                <a16:creationId xmlns:a16="http://schemas.microsoft.com/office/drawing/2014/main" id="{8B8F7A7E-7F5B-8661-7F6F-07007470317F}"/>
              </a:ext>
            </a:extLst>
          </p:cNvPr>
          <p:cNvSpPr/>
          <p:nvPr/>
        </p:nvSpPr>
        <p:spPr>
          <a:xfrm flipH="1">
            <a:off x="606529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774A71D6-F2DF-80F0-D5CF-0173ECB5D1BD}"/>
              </a:ext>
            </a:extLst>
          </p:cNvPr>
          <p:cNvSpPr/>
          <p:nvPr/>
        </p:nvSpPr>
        <p:spPr>
          <a:xfrm flipH="1">
            <a:off x="846542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DAFB6806-7AD6-B3C4-B764-31BD6E497AB7}"/>
              </a:ext>
            </a:extLst>
          </p:cNvPr>
          <p:cNvSpPr/>
          <p:nvPr/>
        </p:nvSpPr>
        <p:spPr>
          <a:xfrm flipH="1">
            <a:off x="1086555" y="558962"/>
            <a:ext cx="93799" cy="9379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Freeform 233">
            <a:extLst>
              <a:ext uri="{FF2B5EF4-FFF2-40B4-BE49-F238E27FC236}">
                <a16:creationId xmlns:a16="http://schemas.microsoft.com/office/drawing/2014/main" id="{41DF4908-3F87-B8CE-158E-73BDD51B7786}"/>
              </a:ext>
            </a:extLst>
          </p:cNvPr>
          <p:cNvSpPr>
            <a:spLocks/>
          </p:cNvSpPr>
          <p:nvPr/>
        </p:nvSpPr>
        <p:spPr bwMode="auto">
          <a:xfrm>
            <a:off x="132134" y="4909156"/>
            <a:ext cx="1192089" cy="208833"/>
          </a:xfrm>
          <a:custGeom>
            <a:avLst/>
            <a:gdLst>
              <a:gd name="T0" fmla="*/ 372 w 372"/>
              <a:gd name="T1" fmla="*/ 64 h 64"/>
              <a:gd name="T2" fmla="*/ 325 w 372"/>
              <a:gd name="T3" fmla="*/ 44 h 64"/>
              <a:gd name="T4" fmla="*/ 298 w 372"/>
              <a:gd name="T5" fmla="*/ 32 h 64"/>
              <a:gd name="T6" fmla="*/ 271 w 372"/>
              <a:gd name="T7" fmla="*/ 44 h 64"/>
              <a:gd name="T8" fmla="*/ 223 w 372"/>
              <a:gd name="T9" fmla="*/ 64 h 64"/>
              <a:gd name="T10" fmla="*/ 176 w 372"/>
              <a:gd name="T11" fmla="*/ 44 h 64"/>
              <a:gd name="T12" fmla="*/ 149 w 372"/>
              <a:gd name="T13" fmla="*/ 32 h 64"/>
              <a:gd name="T14" fmla="*/ 122 w 372"/>
              <a:gd name="T15" fmla="*/ 44 h 64"/>
              <a:gd name="T16" fmla="*/ 74 w 372"/>
              <a:gd name="T17" fmla="*/ 64 h 64"/>
              <a:gd name="T18" fmla="*/ 27 w 372"/>
              <a:gd name="T19" fmla="*/ 44 h 64"/>
              <a:gd name="T20" fmla="*/ 0 w 372"/>
              <a:gd name="T21" fmla="*/ 32 h 64"/>
              <a:gd name="T22" fmla="*/ 0 w 372"/>
              <a:gd name="T23" fmla="*/ 0 h 64"/>
              <a:gd name="T24" fmla="*/ 48 w 372"/>
              <a:gd name="T25" fmla="*/ 20 h 64"/>
              <a:gd name="T26" fmla="*/ 74 w 372"/>
              <a:gd name="T27" fmla="*/ 32 h 64"/>
              <a:gd name="T28" fmla="*/ 101 w 372"/>
              <a:gd name="T29" fmla="*/ 20 h 64"/>
              <a:gd name="T30" fmla="*/ 149 w 372"/>
              <a:gd name="T31" fmla="*/ 0 h 64"/>
              <a:gd name="T32" fmla="*/ 197 w 372"/>
              <a:gd name="T33" fmla="*/ 20 h 64"/>
              <a:gd name="T34" fmla="*/ 223 w 372"/>
              <a:gd name="T35" fmla="*/ 32 h 64"/>
              <a:gd name="T36" fmla="*/ 250 w 372"/>
              <a:gd name="T37" fmla="*/ 20 h 64"/>
              <a:gd name="T38" fmla="*/ 298 w 372"/>
              <a:gd name="T39" fmla="*/ 0 h 64"/>
              <a:gd name="T40" fmla="*/ 346 w 372"/>
              <a:gd name="T41" fmla="*/ 20 h 64"/>
              <a:gd name="T42" fmla="*/ 372 w 372"/>
              <a:gd name="T43" fmla="*/ 32 h 64"/>
              <a:gd name="T44" fmla="*/ 372 w 372"/>
              <a:gd name="T45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72" h="64">
                <a:moveTo>
                  <a:pt x="372" y="64"/>
                </a:moveTo>
                <a:cubicBezTo>
                  <a:pt x="348" y="64"/>
                  <a:pt x="335" y="53"/>
                  <a:pt x="325" y="44"/>
                </a:cubicBezTo>
                <a:cubicBezTo>
                  <a:pt x="316" y="37"/>
                  <a:pt x="311" y="32"/>
                  <a:pt x="298" y="32"/>
                </a:cubicBezTo>
                <a:cubicBezTo>
                  <a:pt x="285" y="32"/>
                  <a:pt x="280" y="37"/>
                  <a:pt x="271" y="44"/>
                </a:cubicBezTo>
                <a:cubicBezTo>
                  <a:pt x="261" y="53"/>
                  <a:pt x="248" y="64"/>
                  <a:pt x="223" y="64"/>
                </a:cubicBezTo>
                <a:cubicBezTo>
                  <a:pt x="199" y="64"/>
                  <a:pt x="186" y="53"/>
                  <a:pt x="176" y="44"/>
                </a:cubicBezTo>
                <a:cubicBezTo>
                  <a:pt x="167" y="37"/>
                  <a:pt x="162" y="32"/>
                  <a:pt x="149" y="32"/>
                </a:cubicBezTo>
                <a:cubicBezTo>
                  <a:pt x="136" y="32"/>
                  <a:pt x="131" y="37"/>
                  <a:pt x="122" y="44"/>
                </a:cubicBezTo>
                <a:cubicBezTo>
                  <a:pt x="112" y="53"/>
                  <a:pt x="99" y="64"/>
                  <a:pt x="74" y="64"/>
                </a:cubicBezTo>
                <a:cubicBezTo>
                  <a:pt x="50" y="64"/>
                  <a:pt x="37" y="53"/>
                  <a:pt x="27" y="44"/>
                </a:cubicBezTo>
                <a:cubicBezTo>
                  <a:pt x="18" y="37"/>
                  <a:pt x="13" y="32"/>
                  <a:pt x="0" y="32"/>
                </a:cubicBezTo>
                <a:lnTo>
                  <a:pt x="0" y="0"/>
                </a:lnTo>
                <a:cubicBezTo>
                  <a:pt x="25" y="0"/>
                  <a:pt x="37" y="11"/>
                  <a:pt x="48" y="20"/>
                </a:cubicBezTo>
                <a:cubicBezTo>
                  <a:pt x="56" y="27"/>
                  <a:pt x="62" y="32"/>
                  <a:pt x="74" y="32"/>
                </a:cubicBezTo>
                <a:cubicBezTo>
                  <a:pt x="87" y="32"/>
                  <a:pt x="93" y="27"/>
                  <a:pt x="101" y="20"/>
                </a:cubicBezTo>
                <a:cubicBezTo>
                  <a:pt x="111" y="11"/>
                  <a:pt x="124" y="0"/>
                  <a:pt x="149" y="0"/>
                </a:cubicBezTo>
                <a:cubicBezTo>
                  <a:pt x="174" y="0"/>
                  <a:pt x="186" y="11"/>
                  <a:pt x="197" y="20"/>
                </a:cubicBezTo>
                <a:cubicBezTo>
                  <a:pt x="205" y="27"/>
                  <a:pt x="211" y="32"/>
                  <a:pt x="223" y="32"/>
                </a:cubicBezTo>
                <a:cubicBezTo>
                  <a:pt x="236" y="32"/>
                  <a:pt x="242" y="27"/>
                  <a:pt x="250" y="20"/>
                </a:cubicBezTo>
                <a:cubicBezTo>
                  <a:pt x="260" y="11"/>
                  <a:pt x="273" y="0"/>
                  <a:pt x="298" y="0"/>
                </a:cubicBezTo>
                <a:cubicBezTo>
                  <a:pt x="323" y="0"/>
                  <a:pt x="335" y="11"/>
                  <a:pt x="346" y="20"/>
                </a:cubicBezTo>
                <a:cubicBezTo>
                  <a:pt x="354" y="27"/>
                  <a:pt x="360" y="32"/>
                  <a:pt x="372" y="32"/>
                </a:cubicBezTo>
                <a:lnTo>
                  <a:pt x="372" y="64"/>
                </a:lnTo>
                <a:close/>
              </a:path>
            </a:pathLst>
          </a:custGeom>
          <a:solidFill>
            <a:schemeClr val="accent4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3" name="Freeform 235">
            <a:extLst>
              <a:ext uri="{FF2B5EF4-FFF2-40B4-BE49-F238E27FC236}">
                <a16:creationId xmlns:a16="http://schemas.microsoft.com/office/drawing/2014/main" id="{E77BC358-E5CA-7CAC-A0AE-5F7398EB9E43}"/>
              </a:ext>
            </a:extLst>
          </p:cNvPr>
          <p:cNvSpPr>
            <a:spLocks/>
          </p:cNvSpPr>
          <p:nvPr/>
        </p:nvSpPr>
        <p:spPr bwMode="auto">
          <a:xfrm>
            <a:off x="6876198" y="-18852"/>
            <a:ext cx="902826" cy="231741"/>
          </a:xfrm>
          <a:custGeom>
            <a:avLst/>
            <a:gdLst>
              <a:gd name="T0" fmla="*/ 333 w 504"/>
              <a:gd name="T1" fmla="*/ 130 h 130"/>
              <a:gd name="T2" fmla="*/ 252 w 504"/>
              <a:gd name="T3" fmla="*/ 43 h 130"/>
              <a:gd name="T4" fmla="*/ 172 w 504"/>
              <a:gd name="T5" fmla="*/ 130 h 130"/>
              <a:gd name="T6" fmla="*/ 91 w 504"/>
              <a:gd name="T7" fmla="*/ 43 h 130"/>
              <a:gd name="T8" fmla="*/ 21 w 504"/>
              <a:gd name="T9" fmla="*/ 118 h 130"/>
              <a:gd name="T10" fmla="*/ 0 w 504"/>
              <a:gd name="T11" fmla="*/ 98 h 130"/>
              <a:gd name="T12" fmla="*/ 91 w 504"/>
              <a:gd name="T13" fmla="*/ 0 h 130"/>
              <a:gd name="T14" fmla="*/ 172 w 504"/>
              <a:gd name="T15" fmla="*/ 86 h 130"/>
              <a:gd name="T16" fmla="*/ 252 w 504"/>
              <a:gd name="T17" fmla="*/ 0 h 130"/>
              <a:gd name="T18" fmla="*/ 333 w 504"/>
              <a:gd name="T19" fmla="*/ 86 h 130"/>
              <a:gd name="T20" fmla="*/ 413 w 504"/>
              <a:gd name="T21" fmla="*/ 0 h 130"/>
              <a:gd name="T22" fmla="*/ 504 w 504"/>
              <a:gd name="T23" fmla="*/ 98 h 130"/>
              <a:gd name="T24" fmla="*/ 483 w 504"/>
              <a:gd name="T25" fmla="*/ 118 h 130"/>
              <a:gd name="T26" fmla="*/ 413 w 504"/>
              <a:gd name="T27" fmla="*/ 43 h 130"/>
              <a:gd name="T28" fmla="*/ 333 w 504"/>
              <a:gd name="T29" fmla="*/ 130 h 1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4" h="130">
                <a:moveTo>
                  <a:pt x="333" y="130"/>
                </a:moveTo>
                <a:lnTo>
                  <a:pt x="252" y="43"/>
                </a:lnTo>
                <a:lnTo>
                  <a:pt x="172" y="130"/>
                </a:lnTo>
                <a:lnTo>
                  <a:pt x="91" y="43"/>
                </a:lnTo>
                <a:lnTo>
                  <a:pt x="21" y="118"/>
                </a:lnTo>
                <a:lnTo>
                  <a:pt x="0" y="98"/>
                </a:lnTo>
                <a:lnTo>
                  <a:pt x="91" y="0"/>
                </a:lnTo>
                <a:lnTo>
                  <a:pt x="172" y="86"/>
                </a:lnTo>
                <a:lnTo>
                  <a:pt x="252" y="0"/>
                </a:lnTo>
                <a:lnTo>
                  <a:pt x="333" y="86"/>
                </a:lnTo>
                <a:lnTo>
                  <a:pt x="413" y="0"/>
                </a:lnTo>
                <a:lnTo>
                  <a:pt x="504" y="98"/>
                </a:lnTo>
                <a:lnTo>
                  <a:pt x="483" y="118"/>
                </a:lnTo>
                <a:lnTo>
                  <a:pt x="413" y="43"/>
                </a:lnTo>
                <a:lnTo>
                  <a:pt x="333" y="130"/>
                </a:lnTo>
                <a:close/>
              </a:path>
            </a:pathLst>
          </a:custGeom>
          <a:solidFill>
            <a:schemeClr val="bg2"/>
          </a:solidFill>
          <a:ln w="158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418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"/>
    </mc:Choice>
    <mc:Fallback xmlns="">
      <p:transition spd="slow" advTm="1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7" grpId="0" animBg="1"/>
      <p:bldP spid="29" grpId="0" animBg="1"/>
      <p:bldP spid="31" grpId="0" animBg="1"/>
      <p:bldP spid="68" grpId="0" animBg="1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Passion Fruit Recipes Workshop by Slidesgo">
      <a:dk1>
        <a:sysClr val="windowText" lastClr="000000"/>
      </a:dk1>
      <a:lt1>
        <a:sysClr val="window" lastClr="FFFFFF"/>
      </a:lt1>
      <a:dk2>
        <a:srgbClr val="44546A"/>
      </a:dk2>
      <a:lt2>
        <a:srgbClr val="BAA5FF"/>
      </a:lt2>
      <a:accent1>
        <a:srgbClr val="5339EA"/>
      </a:accent1>
      <a:accent2>
        <a:srgbClr val="DBFE87"/>
      </a:accent2>
      <a:accent3>
        <a:srgbClr val="E6A2D0"/>
      </a:accent3>
      <a:accent4>
        <a:srgbClr val="60C7B8"/>
      </a:accent4>
      <a:accent5>
        <a:srgbClr val="FFFFFF"/>
      </a:accent5>
      <a:accent6>
        <a:srgbClr val="FFFFFF"/>
      </a:accent6>
      <a:hlink>
        <a:srgbClr val="FFFFFF"/>
      </a:hlink>
      <a:folHlink>
        <a:srgbClr val="000000"/>
      </a:folHlink>
    </a:clrScheme>
    <a:fontScheme name="Personalizado 1">
      <a:majorFont>
        <a:latin typeface="Poppins"/>
        <a:ea typeface=""/>
        <a:cs typeface=""/>
      </a:majorFont>
      <a:minorFont>
        <a:latin typeface="Source Sans Pro"/>
        <a:ea typeface=""/>
        <a:cs typeface="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11440</TotalTime>
  <Words>43</Words>
  <Application>Microsoft Office PowerPoint</Application>
  <PresentationFormat>Presentación en pantalla (16:9)</PresentationFormat>
  <Paragraphs>19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Candara</vt:lpstr>
      <vt:lpstr>Poppins</vt:lpstr>
      <vt:lpstr>Source Sans Pro</vt:lpstr>
      <vt:lpstr>Office Theme</vt:lpstr>
      <vt:lpstr>Estructura básica de C#</vt:lpstr>
      <vt:lpstr>Estructura básica en C#</vt:lpstr>
      <vt:lpstr>Estructura básica </vt:lpstr>
      <vt:lpstr>Tipos de datos </vt:lpstr>
      <vt:lpstr>Entero </vt:lpstr>
      <vt:lpstr>Float</vt:lpstr>
      <vt:lpstr>Booleano  </vt:lpstr>
      <vt:lpstr>String </vt:lpstr>
      <vt:lpstr>Operadores artmetica </vt:lpstr>
      <vt:lpstr>Suma  </vt:lpstr>
      <vt:lpstr>Resta   </vt:lpstr>
      <vt:lpstr>Multiplicacion    </vt:lpstr>
      <vt:lpstr>Division     </vt:lpstr>
      <vt:lpstr>Modulos      </vt:lpstr>
      <vt:lpstr>GRACIAS POR SU ATENCION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Ruben Martin Sanchez</dc:creator>
  <cp:lastModifiedBy>Edu</cp:lastModifiedBy>
  <cp:revision>50</cp:revision>
  <dcterms:created xsi:type="dcterms:W3CDTF">2021-10-12T08:06:43Z</dcterms:created>
  <dcterms:modified xsi:type="dcterms:W3CDTF">2024-08-20T15:17:12Z</dcterms:modified>
</cp:coreProperties>
</file>