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Courier Prime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-456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results?search_query=c#+que+es+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s://www.youtube.com/watch?v=cnZyxUtyMDU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-3294138" y="4385494"/>
            <a:ext cx="9650362" cy="0"/>
          </a:xfrm>
          <a:prstGeom prst="line">
            <a:avLst/>
          </a:prstGeom>
          <a:ln w="95250" cap="flat">
            <a:solidFill>
              <a:srgbClr val="2D2D3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2537186" y="2704575"/>
            <a:ext cx="10718760" cy="2636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97"/>
              </a:lnSpc>
            </a:pPr>
            <a:r>
              <a:rPr lang="en-US" sz="912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Lenguaje</a:t>
            </a:r>
          </a:p>
          <a:p>
            <a:pPr algn="l">
              <a:lnSpc>
                <a:spcPts val="10397"/>
              </a:lnSpc>
            </a:pPr>
            <a:r>
              <a:rPr lang="en-US" sz="912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c#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415791" y="7091193"/>
            <a:ext cx="2471972" cy="1607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477"/>
              </a:lnSpc>
            </a:pPr>
            <a:r>
              <a:rPr lang="en-US" sz="10944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}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78912" y="5790868"/>
            <a:ext cx="10747189" cy="787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84"/>
              </a:lnSpc>
            </a:pPr>
            <a:r>
              <a:rPr lang="en-US" sz="4560">
                <a:solidFill>
                  <a:srgbClr val="FF914D"/>
                </a:solidFill>
                <a:latin typeface="Courier Prime"/>
                <a:ea typeface="Courier Prime"/>
                <a:cs typeface="Courier Prime"/>
                <a:sym typeface="Courier Prime"/>
              </a:rPr>
              <a:t>&lt;Por="isa,waldo y rigo"/&gt;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94891" y="1687047"/>
            <a:ext cx="11259224" cy="474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30"/>
              </a:lnSpc>
            </a:pPr>
            <a:r>
              <a:rPr lang="en-US" sz="2736">
                <a:solidFill>
                  <a:srgbClr val="737373"/>
                </a:solidFill>
                <a:latin typeface="Courier Prime"/>
                <a:ea typeface="Courier Prime"/>
                <a:cs typeface="Courier Prime"/>
                <a:sym typeface="Courier Prime"/>
              </a:rPr>
              <a:t>&lt;!--programacion--&gt;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762002" y="-102870"/>
            <a:ext cx="4230823" cy="10389870"/>
            <a:chOff x="0" y="0"/>
            <a:chExt cx="1543416" cy="37902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43416" cy="3790253"/>
            </a:xfrm>
            <a:custGeom>
              <a:avLst/>
              <a:gdLst/>
              <a:ahLst/>
              <a:cxnLst/>
              <a:rect l="l" t="t" r="r" b="b"/>
              <a:pathLst>
                <a:path w="1543416" h="3790253">
                  <a:moveTo>
                    <a:pt x="0" y="0"/>
                  </a:moveTo>
                  <a:lnTo>
                    <a:pt x="1543416" y="0"/>
                  </a:lnTo>
                  <a:lnTo>
                    <a:pt x="1543416" y="3790253"/>
                  </a:lnTo>
                  <a:lnTo>
                    <a:pt x="0" y="3790253"/>
                  </a:lnTo>
                  <a:close/>
                </a:path>
              </a:pathLst>
            </a:custGeom>
            <a:solidFill>
              <a:srgbClr val="2D2D35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4666595" y="9210675"/>
            <a:ext cx="153900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diamond" w="lg" len="lg"/>
            <a:tailEnd type="arrow" w="med" len="sm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578" y="-102870"/>
            <a:ext cx="9314578" cy="10389870"/>
            <a:chOff x="0" y="0"/>
            <a:chExt cx="3397983" cy="37902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97983" cy="3790253"/>
            </a:xfrm>
            <a:custGeom>
              <a:avLst/>
              <a:gdLst/>
              <a:ahLst/>
              <a:cxnLst/>
              <a:rect l="l" t="t" r="r" b="b"/>
              <a:pathLst>
                <a:path w="3397983" h="3790253">
                  <a:moveTo>
                    <a:pt x="0" y="0"/>
                  </a:moveTo>
                  <a:lnTo>
                    <a:pt x="3397983" y="0"/>
                  </a:lnTo>
                  <a:lnTo>
                    <a:pt x="3397983" y="3790253"/>
                  </a:lnTo>
                  <a:lnTo>
                    <a:pt x="0" y="3790253"/>
                  </a:lnTo>
                  <a:close/>
                </a:path>
              </a:pathLst>
            </a:custGeom>
            <a:solidFill>
              <a:srgbClr val="2D2D35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700" y="1047750"/>
            <a:ext cx="7031406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3999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Introducción {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557135" y="8675370"/>
            <a:ext cx="702165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59"/>
              </a:lnSpc>
            </a:pPr>
            <a:r>
              <a:rPr lang="en-US" sz="3999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}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71427" y="2923413"/>
            <a:ext cx="6988679" cy="3685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64"/>
              </a:lnSpc>
            </a:pPr>
            <a:endParaRPr/>
          </a:p>
          <a:p>
            <a:pPr algn="l">
              <a:lnSpc>
                <a:spcPts val="3264"/>
              </a:lnSpc>
            </a:pPr>
            <a:r>
              <a:rPr lang="en-US" sz="240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C# es un lenguaje de programación que ha dejado una marca significativa en el mundo del desarrollo de software. Su combinación de orientación a objetos, seguridad, versatilidad y facilidad de uso lo hace un lenguaje de elección para una amplia gama de aplicaciones y proyectos.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776928" y="2809113"/>
            <a:ext cx="5235400" cy="5021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4440"/>
              </a:lnSpc>
              <a:buFont typeface="Arial"/>
              <a:buChar char="•"/>
            </a:pPr>
            <a:r>
              <a:rPr lang="en-US" sz="2400">
                <a:solidFill>
                  <a:srgbClr val="FF914D"/>
                </a:solidFill>
                <a:latin typeface="Courier Prime"/>
                <a:ea typeface="Courier Prime"/>
                <a:cs typeface="Courier Prime"/>
                <a:sym typeface="Courier Prime"/>
              </a:rPr>
              <a:t>Desarrollo de aplicaciones web</a:t>
            </a:r>
          </a:p>
          <a:p>
            <a:pPr marL="518160" lvl="1" indent="-259080" algn="l">
              <a:lnSpc>
                <a:spcPts val="4440"/>
              </a:lnSpc>
              <a:buFont typeface="Arial"/>
              <a:buChar char="•"/>
            </a:pPr>
            <a:r>
              <a:rPr lang="en-US" sz="2400">
                <a:solidFill>
                  <a:srgbClr val="FF914D"/>
                </a:solidFill>
                <a:latin typeface="Courier Prime"/>
                <a:ea typeface="Courier Prime"/>
                <a:cs typeface="Courier Prime"/>
                <a:sym typeface="Courier Prime"/>
              </a:rPr>
              <a:t>Desarrollo de juegos</a:t>
            </a:r>
          </a:p>
          <a:p>
            <a:pPr marL="518160" lvl="1" indent="-259080" algn="l">
              <a:lnSpc>
                <a:spcPts val="4440"/>
              </a:lnSpc>
              <a:buFont typeface="Arial"/>
              <a:buChar char="•"/>
            </a:pPr>
            <a:r>
              <a:rPr lang="en-US" sz="2400">
                <a:solidFill>
                  <a:srgbClr val="FF914D"/>
                </a:solidFill>
                <a:latin typeface="Courier Prime"/>
                <a:ea typeface="Courier Prime"/>
                <a:cs typeface="Courier Prime"/>
                <a:sym typeface="Courier Prime"/>
              </a:rPr>
              <a:t>Aplicaciones de escritorio y móviles</a:t>
            </a:r>
          </a:p>
          <a:p>
            <a:pPr marL="518160" lvl="1" indent="-259080" algn="l">
              <a:lnSpc>
                <a:spcPts val="4440"/>
              </a:lnSpc>
              <a:buFont typeface="Arial"/>
              <a:buChar char="•"/>
            </a:pPr>
            <a:r>
              <a:rPr lang="en-US" sz="2400">
                <a:solidFill>
                  <a:srgbClr val="FF914D"/>
                </a:solidFill>
                <a:latin typeface="Courier Prime"/>
                <a:ea typeface="Courier Prime"/>
                <a:cs typeface="Courier Prime"/>
                <a:sym typeface="Courier Prime"/>
              </a:rPr>
              <a:t>Computación en la nube y soluciones IoT.</a:t>
            </a:r>
          </a:p>
          <a:p>
            <a:pPr marL="518160" lvl="1" indent="-259080" algn="l">
              <a:lnSpc>
                <a:spcPts val="4440"/>
              </a:lnSpc>
              <a:buFont typeface="Arial"/>
              <a:buChar char="•"/>
            </a:pPr>
            <a:r>
              <a:rPr lang="en-US" sz="2400">
                <a:solidFill>
                  <a:srgbClr val="FF914D"/>
                </a:solidFill>
                <a:latin typeface="Courier Prime"/>
                <a:ea typeface="Courier Prime"/>
                <a:cs typeface="Courier Prime"/>
                <a:sym typeface="Courier Prime"/>
              </a:rPr>
              <a:t>Características y funcionalidades</a:t>
            </a:r>
          </a:p>
        </p:txBody>
      </p:sp>
      <p:sp>
        <p:nvSpPr>
          <p:cNvPr id="8" name="AutoShape 8"/>
          <p:cNvSpPr/>
          <p:nvPr/>
        </p:nvSpPr>
        <p:spPr>
          <a:xfrm rot="5400000">
            <a:off x="6783951" y="3553290"/>
            <a:ext cx="7985953" cy="0"/>
          </a:xfrm>
          <a:prstGeom prst="line">
            <a:avLst/>
          </a:prstGeom>
          <a:ln w="95250" cap="flat">
            <a:solidFill>
              <a:srgbClr val="2D2D35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91539" y="1605183"/>
            <a:ext cx="8843247" cy="662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0"/>
              </a:lnSpc>
            </a:pPr>
            <a:r>
              <a:rPr lang="en-US" sz="450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¿Que es “.net framework?”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557135" y="8675370"/>
            <a:ext cx="702165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59"/>
              </a:lnSpc>
            </a:pPr>
            <a:r>
              <a:rPr lang="en-US" sz="3999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}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991539" y="2867596"/>
            <a:ext cx="6988679" cy="4504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64"/>
              </a:lnSpc>
            </a:pPr>
            <a:r>
              <a:rPr lang="en-US" sz="240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El .NET Framework es una plataforma de desarrollo de Microsoft que facilita la creación y ejecución de aplicaciones en Windows. Proporciona un entorno de ejecución (CLR) que gestiona la memoria y seguridad, y una amplia biblioteca de clases reutilizables (BCL). Soporta múltiples lenguajes de programación y es clave en el desarrollo de aplicaciones de escritorio y web.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834785" y="2915221"/>
            <a:ext cx="6073432" cy="5249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6"/>
              </a:lnSpc>
            </a:pPr>
            <a:r>
              <a:rPr lang="en-US" sz="2400">
                <a:solidFill>
                  <a:srgbClr val="FF914D"/>
                </a:solidFill>
                <a:latin typeface="Courier Prime"/>
                <a:ea typeface="Courier Prime"/>
                <a:cs typeface="Courier Prime"/>
                <a:sym typeface="Courier Prime"/>
              </a:rPr>
              <a:t>El .NET Framework sirve para:</a:t>
            </a:r>
          </a:p>
          <a:p>
            <a:pPr algn="l">
              <a:lnSpc>
                <a:spcPts val="2736"/>
              </a:lnSpc>
            </a:pPr>
            <a:endParaRPr lang="en-US" sz="2400">
              <a:solidFill>
                <a:srgbClr val="FF914D"/>
              </a:solidFill>
              <a:latin typeface="Courier Prime"/>
              <a:ea typeface="Courier Prime"/>
              <a:cs typeface="Courier Prime"/>
              <a:sym typeface="Courier Prime"/>
            </a:endParaRPr>
          </a:p>
          <a:p>
            <a:pPr algn="l">
              <a:lnSpc>
                <a:spcPts val="2736"/>
              </a:lnSpc>
            </a:pPr>
            <a:r>
              <a:rPr lang="en-US" sz="2400">
                <a:solidFill>
                  <a:srgbClr val="FF914D"/>
                </a:solidFill>
                <a:latin typeface="Courier Prime"/>
                <a:ea typeface="Courier Prime"/>
                <a:cs typeface="Courier Prime"/>
                <a:sym typeface="Courier Prime"/>
              </a:rPr>
              <a:t>1. Desarrollar aplicaciones de escritorio (Windows Forms, WPF).</a:t>
            </a:r>
          </a:p>
          <a:p>
            <a:pPr algn="l">
              <a:lnSpc>
                <a:spcPts val="2736"/>
              </a:lnSpc>
            </a:pPr>
            <a:endParaRPr lang="en-US" sz="2400">
              <a:solidFill>
                <a:srgbClr val="FF914D"/>
              </a:solidFill>
              <a:latin typeface="Courier Prime"/>
              <a:ea typeface="Courier Prime"/>
              <a:cs typeface="Courier Prime"/>
              <a:sym typeface="Courier Prime"/>
            </a:endParaRPr>
          </a:p>
          <a:p>
            <a:pPr algn="l">
              <a:lnSpc>
                <a:spcPts val="2736"/>
              </a:lnSpc>
            </a:pPr>
            <a:r>
              <a:rPr lang="en-US" sz="2400">
                <a:solidFill>
                  <a:srgbClr val="FF914D"/>
                </a:solidFill>
                <a:latin typeface="Courier Prime"/>
                <a:ea typeface="Courier Prime"/>
                <a:cs typeface="Courier Prime"/>
                <a:sym typeface="Courier Prime"/>
              </a:rPr>
              <a:t>2. Crear aplicaciones web dinámicas (ASP.NET).</a:t>
            </a:r>
          </a:p>
          <a:p>
            <a:pPr algn="l">
              <a:lnSpc>
                <a:spcPts val="2736"/>
              </a:lnSpc>
            </a:pPr>
            <a:endParaRPr lang="en-US" sz="2400">
              <a:solidFill>
                <a:srgbClr val="FF914D"/>
              </a:solidFill>
              <a:latin typeface="Courier Prime"/>
              <a:ea typeface="Courier Prime"/>
              <a:cs typeface="Courier Prime"/>
              <a:sym typeface="Courier Prime"/>
            </a:endParaRPr>
          </a:p>
          <a:p>
            <a:pPr algn="l">
              <a:lnSpc>
                <a:spcPts val="2736"/>
              </a:lnSpc>
            </a:pPr>
            <a:r>
              <a:rPr lang="en-US" sz="2400">
                <a:solidFill>
                  <a:srgbClr val="FF914D"/>
                </a:solidFill>
                <a:latin typeface="Courier Prime"/>
                <a:ea typeface="Courier Prime"/>
                <a:cs typeface="Courier Prime"/>
                <a:sym typeface="Courier Prime"/>
              </a:rPr>
              <a:t>3. Gestionar la memoria, seguridad y ejecución de aplicaciones.</a:t>
            </a:r>
          </a:p>
          <a:p>
            <a:pPr algn="l">
              <a:lnSpc>
                <a:spcPts val="2736"/>
              </a:lnSpc>
            </a:pPr>
            <a:endParaRPr lang="en-US" sz="2400">
              <a:solidFill>
                <a:srgbClr val="FF914D"/>
              </a:solidFill>
              <a:latin typeface="Courier Prime"/>
              <a:ea typeface="Courier Prime"/>
              <a:cs typeface="Courier Prime"/>
              <a:sym typeface="Courier Prime"/>
            </a:endParaRPr>
          </a:p>
          <a:p>
            <a:pPr algn="l">
              <a:lnSpc>
                <a:spcPts val="2736"/>
              </a:lnSpc>
            </a:pPr>
            <a:r>
              <a:rPr lang="en-US" sz="2400">
                <a:solidFill>
                  <a:srgbClr val="FF914D"/>
                </a:solidFill>
                <a:latin typeface="Courier Prime"/>
                <a:ea typeface="Courier Prime"/>
                <a:cs typeface="Courier Prime"/>
                <a:sym typeface="Courier Prime"/>
              </a:rPr>
              <a:t>4. Acceder y manipular bases de datos.</a:t>
            </a:r>
          </a:p>
          <a:p>
            <a:pPr algn="l">
              <a:lnSpc>
                <a:spcPts val="3419"/>
              </a:lnSpc>
            </a:pPr>
            <a:endParaRPr lang="en-US" sz="2400">
              <a:solidFill>
                <a:srgbClr val="FF914D"/>
              </a:solidFill>
              <a:latin typeface="Courier Prime"/>
              <a:ea typeface="Courier Prime"/>
              <a:cs typeface="Courier Prime"/>
              <a:sym typeface="Courier Prim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39816" y="2942212"/>
            <a:ext cx="9645542" cy="2598034"/>
            <a:chOff x="0" y="0"/>
            <a:chExt cx="3518720" cy="947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18720" cy="947770"/>
            </a:xfrm>
            <a:custGeom>
              <a:avLst/>
              <a:gdLst/>
              <a:ahLst/>
              <a:cxnLst/>
              <a:rect l="l" t="t" r="r" b="b"/>
              <a:pathLst>
                <a:path w="3518720" h="947770">
                  <a:moveTo>
                    <a:pt x="0" y="0"/>
                  </a:moveTo>
                  <a:lnTo>
                    <a:pt x="3518720" y="0"/>
                  </a:lnTo>
                  <a:lnTo>
                    <a:pt x="3518720" y="947770"/>
                  </a:lnTo>
                  <a:lnTo>
                    <a:pt x="0" y="947770"/>
                  </a:lnTo>
                  <a:close/>
                </a:path>
              </a:pathLst>
            </a:custGeom>
            <a:solidFill>
              <a:srgbClr val="2D2D3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339816" y="6058286"/>
            <a:ext cx="9645542" cy="2598034"/>
            <a:chOff x="0" y="0"/>
            <a:chExt cx="3518720" cy="9477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18720" cy="947770"/>
            </a:xfrm>
            <a:custGeom>
              <a:avLst/>
              <a:gdLst/>
              <a:ahLst/>
              <a:cxnLst/>
              <a:rect l="l" t="t" r="r" b="b"/>
              <a:pathLst>
                <a:path w="3518720" h="947770">
                  <a:moveTo>
                    <a:pt x="0" y="0"/>
                  </a:moveTo>
                  <a:lnTo>
                    <a:pt x="3518720" y="0"/>
                  </a:lnTo>
                  <a:lnTo>
                    <a:pt x="3518720" y="947770"/>
                  </a:lnTo>
                  <a:lnTo>
                    <a:pt x="0" y="947770"/>
                  </a:lnTo>
                  <a:close/>
                </a:path>
              </a:pathLst>
            </a:custGeom>
            <a:solidFill>
              <a:srgbClr val="2D2D35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2377916" y="2942212"/>
            <a:ext cx="0" cy="2598034"/>
          </a:xfrm>
          <a:prstGeom prst="line">
            <a:avLst/>
          </a:prstGeom>
          <a:ln w="762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2377916" y="6058286"/>
            <a:ext cx="0" cy="2598034"/>
          </a:xfrm>
          <a:prstGeom prst="line">
            <a:avLst/>
          </a:prstGeom>
          <a:ln w="762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3683269" y="2942212"/>
            <a:ext cx="2588919" cy="3721112"/>
            <a:chOff x="0" y="0"/>
            <a:chExt cx="3451892" cy="4961482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 l="15213" r="15213"/>
            <a:stretch>
              <a:fillRect/>
            </a:stretch>
          </p:blipFill>
          <p:spPr>
            <a:xfrm>
              <a:off x="0" y="0"/>
              <a:ext cx="3451892" cy="4961482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2377916" y="1115577"/>
            <a:ext cx="7031406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3999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inventores {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20145" y="6330223"/>
            <a:ext cx="8524589" cy="377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4"/>
              </a:lnSpc>
            </a:pPr>
            <a:r>
              <a:rPr lang="en-US" sz="2400">
                <a:solidFill>
                  <a:srgbClr val="FF914D"/>
                </a:solidFill>
                <a:latin typeface="Courier Prime"/>
                <a:ea typeface="Courier Prime"/>
                <a:cs typeface="Courier Prime"/>
                <a:sym typeface="Courier Prime"/>
              </a:rPr>
              <a:t>.Net framework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20145" y="3389887"/>
            <a:ext cx="8524589" cy="1825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4"/>
              </a:lnSpc>
            </a:pPr>
            <a:r>
              <a:rPr lang="en-US" sz="240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C# se diseñó con el objetivo de combinar la potencia de lenguajes como C++ con la simplicidad de lenguajes como Java. La primera versión de C# se introdujo en el año 2000 como parte de la plataforma Microsoft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00292" y="6689125"/>
            <a:ext cx="8524589" cy="1845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es un entorno de ejecución administrado para Windows que proporciona diversos servicios a las aplicaciones en ejecución. Consta de dos componentes principales: Common Language Runtime (CLR), que es el motor de ejecución que controla las aplicaciones en ejecución, y la biblioteca de clases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557135" y="8675370"/>
            <a:ext cx="702165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59"/>
              </a:lnSpc>
            </a:pPr>
            <a:r>
              <a:rPr lang="en-US" sz="3999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}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809816" y="7008225"/>
            <a:ext cx="1939279" cy="756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6"/>
              </a:lnSpc>
            </a:pPr>
            <a:r>
              <a:rPr lang="en-US" sz="2692">
                <a:solidFill>
                  <a:srgbClr val="FF914D"/>
                </a:solidFill>
                <a:latin typeface="Courier Prime"/>
                <a:ea typeface="Courier Prime"/>
                <a:cs typeface="Courier Prime"/>
                <a:sym typeface="Courier Prime"/>
              </a:rPr>
              <a:t>ANDERS HEJLSBERG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809816" y="8038767"/>
            <a:ext cx="2047902" cy="617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3"/>
              </a:lnSpc>
            </a:pPr>
            <a:r>
              <a:rPr lang="en-US" sz="2019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ENCARGADO DEL PROYECTO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727710"/>
            <a:ext cx="16230600" cy="8530590"/>
            <a:chOff x="0" y="0"/>
            <a:chExt cx="3835094" cy="20156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35093" cy="2015675"/>
            </a:xfrm>
            <a:custGeom>
              <a:avLst/>
              <a:gdLst/>
              <a:ahLst/>
              <a:cxnLst/>
              <a:rect l="l" t="t" r="r" b="b"/>
              <a:pathLst>
                <a:path w="3835093" h="2015675">
                  <a:moveTo>
                    <a:pt x="0" y="0"/>
                  </a:moveTo>
                  <a:lnTo>
                    <a:pt x="3835093" y="0"/>
                  </a:lnTo>
                  <a:lnTo>
                    <a:pt x="3835093" y="2015675"/>
                  </a:lnTo>
                  <a:lnTo>
                    <a:pt x="0" y="2015675"/>
                  </a:lnTo>
                  <a:close/>
                </a:path>
              </a:pathLst>
            </a:custGeom>
            <a:solidFill>
              <a:srgbClr val="2D2D35"/>
            </a:solidFill>
          </p:spPr>
        </p:sp>
      </p:grpSp>
      <p:sp>
        <p:nvSpPr>
          <p:cNvPr id="4" name="Freeform 4">
            <a:hlinkClick r:id="rId2" tooltip="https://www.youtube.com/results?search_query=c%23+que+es+"/>
          </p:cNvPr>
          <p:cNvSpPr/>
          <p:nvPr/>
        </p:nvSpPr>
        <p:spPr>
          <a:xfrm>
            <a:off x="1962641" y="1459620"/>
            <a:ext cx="7181359" cy="4029540"/>
          </a:xfrm>
          <a:custGeom>
            <a:avLst/>
            <a:gdLst/>
            <a:ahLst/>
            <a:cxnLst/>
            <a:rect l="l" t="t" r="r" b="b"/>
            <a:pathLst>
              <a:path w="7181359" h="4029540">
                <a:moveTo>
                  <a:pt x="0" y="0"/>
                </a:moveTo>
                <a:lnTo>
                  <a:pt x="7181359" y="0"/>
                </a:lnTo>
                <a:lnTo>
                  <a:pt x="7181359" y="4029540"/>
                </a:lnTo>
                <a:lnTo>
                  <a:pt x="0" y="40295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>
            <a:hlinkClick r:id="rId4" tooltip="https://www.youtube.com/watch?v=cnZyxUtyMDU"/>
          </p:cNvPr>
          <p:cNvSpPr/>
          <p:nvPr/>
        </p:nvSpPr>
        <p:spPr>
          <a:xfrm>
            <a:off x="8769149" y="4290254"/>
            <a:ext cx="7781108" cy="4366066"/>
          </a:xfrm>
          <a:custGeom>
            <a:avLst/>
            <a:gdLst/>
            <a:ahLst/>
            <a:cxnLst/>
            <a:rect l="l" t="t" r="r" b="b"/>
            <a:pathLst>
              <a:path w="7781108" h="4366066">
                <a:moveTo>
                  <a:pt x="0" y="0"/>
                </a:moveTo>
                <a:lnTo>
                  <a:pt x="7781108" y="0"/>
                </a:lnTo>
                <a:lnTo>
                  <a:pt x="7781108" y="4366066"/>
                </a:lnTo>
                <a:lnTo>
                  <a:pt x="0" y="43660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024397" y="445770"/>
            <a:ext cx="10239205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3999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¿Que es c#? ¿Que es net frame?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557135" y="8675370"/>
            <a:ext cx="702165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59"/>
              </a:lnSpc>
            </a:pPr>
            <a:r>
              <a:rPr lang="en-US" sz="3999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}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-2839732" y="3931089"/>
            <a:ext cx="8741551" cy="0"/>
          </a:xfrm>
          <a:prstGeom prst="line">
            <a:avLst/>
          </a:prstGeom>
          <a:ln w="95250" cap="flat">
            <a:solidFill>
              <a:srgbClr val="2D2D3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2537186" y="3245316"/>
            <a:ext cx="10718760" cy="1324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97"/>
              </a:lnSpc>
            </a:pPr>
            <a:r>
              <a:rPr lang="en-US" sz="912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Gracias {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415791" y="6536903"/>
            <a:ext cx="2471972" cy="1607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477"/>
              </a:lnSpc>
            </a:pPr>
            <a:r>
              <a:rPr lang="en-US" sz="10944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rPr>
              <a:t>}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78912" y="5236577"/>
            <a:ext cx="10747189" cy="787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84"/>
              </a:lnSpc>
            </a:pPr>
            <a:r>
              <a:rPr lang="en-US" sz="4560">
                <a:solidFill>
                  <a:srgbClr val="FF914D"/>
                </a:solidFill>
                <a:latin typeface="Courier Prime"/>
                <a:ea typeface="Courier Prime"/>
                <a:cs typeface="Courier Prime"/>
                <a:sym typeface="Courier Prime"/>
              </a:rPr>
              <a:t>&lt;Por="isa, waldo, rigo”/&gt;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94891" y="2085555"/>
            <a:ext cx="11259224" cy="960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30"/>
              </a:lnSpc>
            </a:pPr>
            <a:r>
              <a:rPr lang="en-US" sz="2736">
                <a:solidFill>
                  <a:srgbClr val="737373"/>
                </a:solidFill>
                <a:latin typeface="Courier Prime"/>
                <a:ea typeface="Courier Prime"/>
                <a:cs typeface="Courier Prime"/>
                <a:sym typeface="Courier Prime"/>
              </a:rPr>
              <a:t>&lt;!--programacion</a:t>
            </a:r>
          </a:p>
          <a:p>
            <a:pPr algn="l">
              <a:lnSpc>
                <a:spcPts val="3830"/>
              </a:lnSpc>
            </a:pPr>
            <a:r>
              <a:rPr lang="en-US" sz="2736">
                <a:solidFill>
                  <a:srgbClr val="737373"/>
                </a:solidFill>
                <a:latin typeface="Courier Prime"/>
                <a:ea typeface="Courier Prime"/>
                <a:cs typeface="Courier Prime"/>
                <a:sym typeface="Courier Prime"/>
              </a:rPr>
              <a:t>--&gt;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Office PowerPoint</Application>
  <PresentationFormat>Personalizado</PresentationFormat>
  <Paragraphs>40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Courier Prime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</dc:title>
  <dc:creator>Waldo Gomez</dc:creator>
  <cp:lastModifiedBy>Waldo Gomez</cp:lastModifiedBy>
  <cp:revision>2</cp:revision>
  <dcterms:created xsi:type="dcterms:W3CDTF">2006-08-16T00:00:00Z</dcterms:created>
  <dcterms:modified xsi:type="dcterms:W3CDTF">2024-08-29T01:58:12Z</dcterms:modified>
  <dc:identifier>DAGOgIsnO4k</dc:identifier>
</cp:coreProperties>
</file>