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2D7D6-B09E-0701-0503-21CD0B264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6D7AF4-4D6D-52D9-AB00-986D78455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8EED6-9C7F-11C9-2FDF-F6BE4E3B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37DD-E8E1-5E48-AFB0-BB6674AAF23F}" type="datetimeFigureOut">
              <a:rPr lang="es-US" smtClean="0"/>
              <a:t>6/21/2024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D086F4-DB99-F5B3-50D7-02B4B940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20F4A2-C90D-0D77-F863-2CDBDE54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548E-631F-CF44-89C4-2CDD4629430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5145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648B8-4FAA-3897-51E0-72CAA873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17A8F7-0EA3-6274-0F77-3512FE93E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A8C727-5E8B-412D-2330-29957EB2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37DD-E8E1-5E48-AFB0-BB6674AAF23F}" type="datetimeFigureOut">
              <a:rPr lang="es-US" smtClean="0"/>
              <a:t>6/21/2024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36DD81-EBD9-9662-566D-447D3CD8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907958-B7D6-59F5-527A-37D6E3AC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548E-631F-CF44-89C4-2CDD4629430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369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FDF2C3-151F-0743-8F39-93E1B8C4E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98B4E9-5305-690A-E202-B280A5B92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6D7648-B79B-D9E2-3046-2ECC90C9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37DD-E8E1-5E48-AFB0-BB6674AAF23F}" type="datetimeFigureOut">
              <a:rPr lang="es-US" smtClean="0"/>
              <a:t>6/21/2024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224B07-C06E-B484-029E-1AB73EBE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5BEDB3-1D92-E681-5AF1-72B7B31F4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548E-631F-CF44-89C4-2CDD4629430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5405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79FB2-D868-2818-5903-49997926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F55FD8-46EF-B905-4892-4697C551C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5C6D5F-63C6-5F40-00B5-F2B99492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37DD-E8E1-5E48-AFB0-BB6674AAF23F}" type="datetimeFigureOut">
              <a:rPr lang="es-US" smtClean="0"/>
              <a:t>6/21/2024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1C7B38-A740-07E5-1FDF-D311C465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40063-B810-EBC4-F8EA-5D387C46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548E-631F-CF44-89C4-2CDD4629430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4963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70285-15C1-A23C-87B1-D8BD8784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E59813-B70B-AB84-2D4F-5BB0E332F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CAAC56-4FCA-8136-0BEA-6021EBC4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37DD-E8E1-5E48-AFB0-BB6674AAF23F}" type="datetimeFigureOut">
              <a:rPr lang="es-US" smtClean="0"/>
              <a:t>6/21/2024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12124B-BCF3-843E-D779-8CD6ED6F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E5518E-FFC8-B168-5132-44BCB08C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548E-631F-CF44-89C4-2CDD4629430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666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9ACC2-36B2-DDA8-5516-3CA28609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381851-3DAF-693A-3A55-625AACEC4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975966-FF3D-A048-EE57-0B37FDCAF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FF0BCE-5A39-C19B-27C9-C38E8547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37DD-E8E1-5E48-AFB0-BB6674AAF23F}" type="datetimeFigureOut">
              <a:rPr lang="es-US" smtClean="0"/>
              <a:t>6/21/2024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A49E5D-3985-2735-7EF4-CCBE6B1B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42A8B6-D214-37E2-96BE-20BF1202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548E-631F-CF44-89C4-2CDD4629430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8142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F9E65-A7C0-D313-5C56-28DE10013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A5A961-345F-2A4A-1637-979B8EDCF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DAF05B-3DC2-0ECE-FF38-9F9C9E17E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4A4563-5412-97D8-CF17-2BDCDE5C3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8D7E5E-4CD3-A5C3-E24F-2175FD1A7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505D17-94AF-BAE0-FD41-82F1E587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37DD-E8E1-5E48-AFB0-BB6674AAF23F}" type="datetimeFigureOut">
              <a:rPr lang="es-US" smtClean="0"/>
              <a:t>6/21/2024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471780-3827-9ABE-ECEC-A4631AFA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777164-2F2A-6335-9E6D-0F4D3A2C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548E-631F-CF44-89C4-2CDD4629430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947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A928D-9559-DF4D-D924-BCEE48A4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C659D3-A429-E287-2347-F5354813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37DD-E8E1-5E48-AFB0-BB6674AAF23F}" type="datetimeFigureOut">
              <a:rPr lang="es-US" smtClean="0"/>
              <a:t>6/21/2024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646CAE-E3DB-3B42-622D-36CA733F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82B3C-6035-AD59-5662-1AA5E67A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548E-631F-CF44-89C4-2CDD4629430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4662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E1FB78-0557-C648-08E7-76486CB37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37DD-E8E1-5E48-AFB0-BB6674AAF23F}" type="datetimeFigureOut">
              <a:rPr lang="es-US" smtClean="0"/>
              <a:t>6/21/2024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290602-CBE6-201F-E144-54BECB27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81109D-79C1-2B9D-F5C9-EFE0469B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548E-631F-CF44-89C4-2CDD4629430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0345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D1FB4-6E22-DBD3-C27A-E7019476E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0D70D0-490D-EBD0-D54B-6A3217A59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7D722A-11B2-12C7-8321-82D3A519A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614C21-BC70-11B4-9418-A4AC3B79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37DD-E8E1-5E48-AFB0-BB6674AAF23F}" type="datetimeFigureOut">
              <a:rPr lang="es-US" smtClean="0"/>
              <a:t>6/21/2024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AF003B-BD54-38D1-E31E-C20BD4E3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CE9C3D-AEC3-EE4A-0247-31C0C409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548E-631F-CF44-89C4-2CDD4629430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8601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90C47-FA8F-B552-AD40-9594D6B7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790FDD-4A72-C47F-1359-622BBBA62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4438BD-0C07-5DFF-9DCD-127E7EAAA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01DCDE-49D6-9B33-2621-57CCD771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37DD-E8E1-5E48-AFB0-BB6674AAF23F}" type="datetimeFigureOut">
              <a:rPr lang="es-US" smtClean="0"/>
              <a:t>6/21/2024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2AA3C-D45D-E937-4451-70646A62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B897DD-6864-79D4-A43C-37B391F7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548E-631F-CF44-89C4-2CDD4629430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3958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F52AFE-3CB9-3BFC-8844-A480145A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D96CC5-5605-4C54-9228-6D4C95D22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02437C-CBE7-54D4-D1BB-3B57C5063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A137DD-E8E1-5E48-AFB0-BB6674AAF23F}" type="datetimeFigureOut">
              <a:rPr lang="es-US" smtClean="0"/>
              <a:t>6/21/2024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4A180-3100-A568-FAF5-7D0CB13BB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5C09A7-A726-C18A-8349-84F410AD2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EF548E-631F-CF44-89C4-2CDD4629430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5252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6AF23-F19C-EFC8-589A-677D33A8B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/>
              <a:t>La Costeña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88F711-B89B-84D6-F8BA-871B37C3C2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S" dirty="0"/>
              <a:t>Elote dorado</a:t>
            </a:r>
          </a:p>
        </p:txBody>
      </p:sp>
    </p:spTree>
    <p:extLst>
      <p:ext uri="{BB962C8B-B14F-4D97-AF65-F5344CB8AC3E}">
        <p14:creationId xmlns:p14="http://schemas.microsoft.com/office/powerpoint/2010/main" val="83124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E6B83-D33F-9558-3820-6BDAFBD1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S" dirty="0"/>
              <a:t>DECLARACIÓN NUTRIMENTAL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25A35-3D89-1BF5-251F-69A3F6CCF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CONTENIDO ENERGETICO POR ENVASE.      68 kcal (289 kJ)</a:t>
            </a:r>
          </a:p>
          <a:p>
            <a:pPr marL="0" indent="0">
              <a:buNone/>
            </a:pPr>
            <a:endParaRPr lang="es-US" dirty="0"/>
          </a:p>
          <a:p>
            <a:r>
              <a:rPr lang="es-US" dirty="0"/>
              <a:t>CONTENIDO ENERGETICO       65 kcal (275 kJ)</a:t>
            </a:r>
          </a:p>
          <a:p>
            <a:pPr marL="0" indent="0">
              <a:buNone/>
            </a:pPr>
            <a:r>
              <a:rPr lang="es-US" dirty="0"/>
              <a:t>Proteínas.  2g</a:t>
            </a:r>
          </a:p>
          <a:p>
            <a:pPr marL="0" indent="0">
              <a:buNone/>
            </a:pPr>
            <a:r>
              <a:rPr lang="es-US" dirty="0"/>
              <a:t>Azúcares.  4g</a:t>
            </a:r>
          </a:p>
          <a:p>
            <a:pPr marL="0" indent="0">
              <a:buNone/>
            </a:pPr>
            <a:r>
              <a:rPr lang="es-US" dirty="0"/>
              <a:t>Grasas totales.  1g</a:t>
            </a:r>
          </a:p>
          <a:p>
            <a:pPr marL="0" indent="0">
              <a:buNone/>
            </a:pPr>
            <a:r>
              <a:rPr lang="es-US" dirty="0"/>
              <a:t>Fibra </a:t>
            </a:r>
            <a:r>
              <a:rPr lang="es-US" dirty="0" err="1"/>
              <a:t>dietetica</a:t>
            </a:r>
            <a:r>
              <a:rPr lang="es-US" dirty="0"/>
              <a:t>.  2g</a:t>
            </a:r>
          </a:p>
          <a:p>
            <a:pPr marL="0" indent="0">
              <a:buNone/>
            </a:pPr>
            <a:r>
              <a:rPr lang="es-US" dirty="0"/>
              <a:t>Sodio.  300 mg</a:t>
            </a:r>
          </a:p>
        </p:txBody>
      </p:sp>
    </p:spTree>
    <p:extLst>
      <p:ext uri="{BB962C8B-B14F-4D97-AF65-F5344CB8AC3E}">
        <p14:creationId xmlns:p14="http://schemas.microsoft.com/office/powerpoint/2010/main" val="341147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6FEEE-8BAD-09A2-1A3F-AD3A7C34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S" dirty="0"/>
              <a:t>Unos datos 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3E6AC2-B46F-3C81-EA88-A525FC1F8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US" sz="2000" dirty="0"/>
              <a:t>Hecho por: Conservas La Costeña, S.A. de CV. </a:t>
            </a:r>
            <a:r>
              <a:rPr lang="es-US" sz="2000" dirty="0" err="1"/>
              <a:t>Via</a:t>
            </a:r>
            <a:r>
              <a:rPr lang="es-US" sz="2000" dirty="0"/>
              <a:t> Morelos 268 Col. Santa </a:t>
            </a:r>
            <a:r>
              <a:rPr lang="es-US" sz="2000" dirty="0" err="1"/>
              <a:t>Maria</a:t>
            </a:r>
            <a:r>
              <a:rPr lang="es-US" sz="2000" dirty="0"/>
              <a:t> </a:t>
            </a:r>
            <a:r>
              <a:rPr lang="es-US" sz="2000" dirty="0" err="1"/>
              <a:t>Tulpetlac</a:t>
            </a:r>
            <a:r>
              <a:rPr lang="es-US" sz="2000" dirty="0"/>
              <a:t>, Ecatepec, Edo. De </a:t>
            </a:r>
            <a:r>
              <a:rPr lang="es-US" sz="2000" dirty="0" err="1"/>
              <a:t>Méx</a:t>
            </a:r>
            <a:r>
              <a:rPr lang="es-US" sz="2000" dirty="0"/>
              <a:t>, México CP 3580
INGREDIENTES: Agua, </a:t>
            </a:r>
            <a:r>
              <a:rPr lang="es-US" sz="2000" dirty="0" err="1"/>
              <a:t>elate</a:t>
            </a:r>
            <a:r>
              <a:rPr lang="es-US" sz="2000" dirty="0"/>
              <a:t> dorado y sal yodada
Hecho en México Marca Registrada
Una vez abierto, </a:t>
            </a:r>
            <a:r>
              <a:rPr lang="es-US" sz="2000" dirty="0" err="1"/>
              <a:t>vacia</a:t>
            </a:r>
            <a:r>
              <a:rPr lang="es-US" sz="2000" dirty="0"/>
              <a:t> el contenido en otro recipiente y </a:t>
            </a:r>
            <a:r>
              <a:rPr lang="es-US" sz="2000" dirty="0" err="1"/>
              <a:t>refrigéral</a:t>
            </a:r>
            <a:r>
              <a:rPr lang="es-US" sz="2000" dirty="0"/>
              <a:t> Lote y fecha de consumo preferente indicados en la lata.
ESR
800 2678362
EMPRESA SOCIALMENTE RESPONSABLE
Π </a:t>
            </a:r>
            <a:r>
              <a:rPr lang="es-US" sz="2000" dirty="0" err="1"/>
              <a:t>lacostena.com.mx</a:t>
            </a:r>
            <a:endParaRPr lang="es-US" sz="2000" dirty="0"/>
          </a:p>
        </p:txBody>
      </p:sp>
    </p:spTree>
    <p:extLst>
      <p:ext uri="{BB962C8B-B14F-4D97-AF65-F5344CB8AC3E}">
        <p14:creationId xmlns:p14="http://schemas.microsoft.com/office/powerpoint/2010/main" val="392217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A8188-DCE7-4E55-15F9-00E3A375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Imagen representante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09652CD-798D-024B-BF57-6ECEC55A6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96" y="1825625"/>
            <a:ext cx="7276007" cy="4351338"/>
          </a:xfrm>
        </p:spPr>
      </p:pic>
    </p:spTree>
    <p:extLst>
      <p:ext uri="{BB962C8B-B14F-4D97-AF65-F5344CB8AC3E}">
        <p14:creationId xmlns:p14="http://schemas.microsoft.com/office/powerpoint/2010/main" val="311735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39CF0-5FE0-26F3-7033-4346FD0E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Material prima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0E4211F-71C1-0566-9CCA-88EDDF628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2839728"/>
            <a:ext cx="4969699" cy="3313133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F61DD4-9266-4D93-BC03-EDBF7612B841}"/>
              </a:ext>
            </a:extLst>
          </p:cNvPr>
          <p:cNvSpPr txBox="1"/>
          <p:nvPr/>
        </p:nvSpPr>
        <p:spPr>
          <a:xfrm>
            <a:off x="5184559" y="2512564"/>
            <a:ext cx="56662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2400" dirty="0"/>
              <a:t>Recibe distintos nombres según las zonas geográficas: En México y Centroamérica (excepto Panamá) se le llama «elote», palabra que proviene del náhuatl </a:t>
            </a:r>
            <a:r>
              <a:rPr lang="es-US" sz="2400" dirty="0" err="1"/>
              <a:t>elotitutl</a:t>
            </a:r>
            <a:r>
              <a:rPr lang="es-US" sz="2400" dirty="0"/>
              <a:t> (‘maíz tierno’)​ con referencia a la mazorca que todavía está en la planta que la produjo (tanto maduras como inmaduras), o bien a la que fue recientemente …</a:t>
            </a:r>
          </a:p>
        </p:txBody>
      </p:sp>
    </p:spTree>
    <p:extLst>
      <p:ext uri="{BB962C8B-B14F-4D97-AF65-F5344CB8AC3E}">
        <p14:creationId xmlns:p14="http://schemas.microsoft.com/office/powerpoint/2010/main" val="16668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DC34A-CA0C-6410-1313-772DAD98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Como se hace?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8C9732-CD85-C5E4-2885-5A5975983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La transformación del maíz incluye cinco pasos desde que se cultiva: las semillas de maíz que acaban formando las plantas, la recolección de las mazorcas para el secado y almacenamiento, la fabricación y finalmente el producto terminado.</a:t>
            </a:r>
          </a:p>
        </p:txBody>
      </p:sp>
    </p:spTree>
    <p:extLst>
      <p:ext uri="{BB962C8B-B14F-4D97-AF65-F5344CB8AC3E}">
        <p14:creationId xmlns:p14="http://schemas.microsoft.com/office/powerpoint/2010/main" val="382061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A2E8C-76DE-0967-E276-E7151727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Como se envía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926585-1DC9-D85C-C637-721A4706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US" dirty="0"/>
              <a:t>
La Costeña® cuenta con múltiples centros de distribución a nivel nacional, además de tener presencia en más de 59 países, con distribuidoras en Estados Unidos, Canadá, Europa y Asia. En total hay 30 almacenes de distribución en la República Mexicana, para consolidar envíos de múltiples productos</a:t>
            </a:r>
          </a:p>
        </p:txBody>
      </p:sp>
    </p:spTree>
    <p:extLst>
      <p:ext uri="{BB962C8B-B14F-4D97-AF65-F5344CB8AC3E}">
        <p14:creationId xmlns:p14="http://schemas.microsoft.com/office/powerpoint/2010/main" val="318292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26789-BE30-F765-343C-760E758F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Eso fue todo </a:t>
            </a:r>
            <a:r>
              <a:rPr lang="es-US" dirty="0" err="1"/>
              <a:t>bye</a:t>
            </a:r>
            <a:r>
              <a:rPr lang="es-US" dirty="0"/>
              <a:t> :)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4F8F85-8799-B080-2E61-768BE7055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85242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La Costeña</vt:lpstr>
      <vt:lpstr>DECLARACIÓN NUTRIMENTAL</vt:lpstr>
      <vt:lpstr>Unos datos mas</vt:lpstr>
      <vt:lpstr>Imagen representante</vt:lpstr>
      <vt:lpstr>Material prima</vt:lpstr>
      <vt:lpstr>Como se hace?</vt:lpstr>
      <vt:lpstr>Como se envía </vt:lpstr>
      <vt:lpstr>Eso fue todo bye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Costeña</dc:title>
  <dc:creator>Kid2 Inei</dc:creator>
  <cp:lastModifiedBy>Kid2 Inei</cp:lastModifiedBy>
  <cp:revision>3</cp:revision>
  <dcterms:created xsi:type="dcterms:W3CDTF">2024-06-20T23:18:06Z</dcterms:created>
  <dcterms:modified xsi:type="dcterms:W3CDTF">2024-06-21T14:49:38Z</dcterms:modified>
</cp:coreProperties>
</file>