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0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401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377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852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870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69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843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751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12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95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2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65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87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25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60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00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174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1C54-7229-4DDD-ABA0-A2B37965CA28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F27E-E28D-42B7-8501-B0415581E7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496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8D015-1D9C-AA6F-02B5-E77173F08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569843"/>
            <a:ext cx="6208643" cy="5155096"/>
          </a:xfrm>
        </p:spPr>
        <p:txBody>
          <a:bodyPr>
            <a:noAutofit/>
          </a:bodyPr>
          <a:lstStyle/>
          <a:p>
            <a:pPr algn="ctr"/>
            <a:r>
              <a:rPr lang="es-MX" dirty="0" err="1">
                <a:solidFill>
                  <a:srgbClr val="FFFF00"/>
                </a:solidFill>
              </a:rPr>
              <a:t>DeL</a:t>
            </a:r>
            <a:r>
              <a:rPr lang="es-MX" dirty="0">
                <a:solidFill>
                  <a:srgbClr val="FFFF00"/>
                </a:solidFill>
              </a:rPr>
              <a:t> COLONIALISMO A LAS NACIONES IMPERIALISTAS</a:t>
            </a:r>
            <a:br>
              <a:rPr lang="es-MX" dirty="0">
                <a:solidFill>
                  <a:srgbClr val="FFFF00"/>
                </a:solidFill>
              </a:rPr>
            </a:br>
            <a:r>
              <a:rPr lang="es-MX" dirty="0">
                <a:solidFill>
                  <a:srgbClr val="FFFF00"/>
                </a:solidFill>
              </a:rPr>
              <a:t>1870-1914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B8EF9E-819A-3B10-B628-714A85225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1A2AEC-F5BB-B51C-E42F-29F0EF4F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23" y="318467"/>
            <a:ext cx="42576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3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87010-A240-004B-4A2F-5858FC14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664436-D951-5323-6658-39B222446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83096"/>
            <a:ext cx="11530634" cy="6274904"/>
          </a:xfrm>
        </p:spPr>
      </p:pic>
    </p:spTree>
    <p:extLst>
      <p:ext uri="{BB962C8B-B14F-4D97-AF65-F5344CB8AC3E}">
        <p14:creationId xmlns:p14="http://schemas.microsoft.com/office/powerpoint/2010/main" val="230990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C04EF-7BA0-5B09-2EBF-5D8B8E14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6759"/>
            <a:ext cx="4114800" cy="1214563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rgbClr val="FFFF00"/>
                </a:solidFill>
              </a:rPr>
              <a:t>COLONIALISMO siglos XVI y </a:t>
            </a:r>
            <a:r>
              <a:rPr lang="es-MX" sz="4000" dirty="0" err="1">
                <a:solidFill>
                  <a:srgbClr val="FFFF00"/>
                </a:solidFill>
              </a:rPr>
              <a:t>Xviii</a:t>
            </a:r>
            <a:r>
              <a:rPr lang="es-MX" dirty="0"/>
              <a:t>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1FC943D-B133-4215-7B38-88040A4F9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06" y="1285461"/>
            <a:ext cx="5492716" cy="4598504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83D90B-C952-CE47-BFC6-5C8795EA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80591"/>
            <a:ext cx="4114800" cy="4138093"/>
          </a:xfrm>
        </p:spPr>
        <p:txBody>
          <a:bodyPr>
            <a:normAutofit/>
          </a:bodyPr>
          <a:lstStyle/>
          <a:p>
            <a:r>
              <a:rPr lang="es-MX" sz="2800" dirty="0"/>
              <a:t>El colonialismo suprime la existencia del Estado o territorio sometido, o bien permite su existencia como un ente colonial o protectorado. </a:t>
            </a:r>
          </a:p>
        </p:txBody>
      </p:sp>
    </p:spTree>
    <p:extLst>
      <p:ext uri="{BB962C8B-B14F-4D97-AF65-F5344CB8AC3E}">
        <p14:creationId xmlns:p14="http://schemas.microsoft.com/office/powerpoint/2010/main" val="399906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7F56C-7913-F08D-C041-F80A198B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3826"/>
            <a:ext cx="4114800" cy="1232452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FFFF00"/>
                </a:solidFill>
              </a:rPr>
              <a:t>IMPERIALISMO siglos </a:t>
            </a:r>
            <a:r>
              <a:rPr lang="es-MX" sz="4000" dirty="0" err="1">
                <a:solidFill>
                  <a:srgbClr val="FFFF00"/>
                </a:solidFill>
              </a:rPr>
              <a:t>xix</a:t>
            </a:r>
            <a:r>
              <a:rPr lang="es-MX" sz="4000" dirty="0">
                <a:solidFill>
                  <a:srgbClr val="FFFF00"/>
                </a:solidFill>
              </a:rPr>
              <a:t> y </a:t>
            </a:r>
            <a:r>
              <a:rPr lang="es-MX" sz="4000" dirty="0" err="1">
                <a:solidFill>
                  <a:srgbClr val="FFFF00"/>
                </a:solidFill>
              </a:rPr>
              <a:t>xx</a:t>
            </a:r>
            <a:endParaRPr lang="es-MX" sz="4000" dirty="0">
              <a:solidFill>
                <a:srgbClr val="FFFF00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BF40140-0E99-532E-AAAF-9095DE9C8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87" y="344557"/>
            <a:ext cx="5989983" cy="5873681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AFB2CD-0536-E24E-650A-4CB8C4F69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696278"/>
            <a:ext cx="4114800" cy="4522407"/>
          </a:xfrm>
        </p:spPr>
        <p:txBody>
          <a:bodyPr>
            <a:normAutofit/>
          </a:bodyPr>
          <a:lstStyle/>
          <a:p>
            <a:r>
              <a:rPr lang="es-MX" sz="2800" dirty="0"/>
              <a:t>El imperialismo es una relación de desigualdad o dominación político, ideológica o económica entres Estados soberanos. </a:t>
            </a:r>
          </a:p>
        </p:txBody>
      </p:sp>
    </p:spTree>
    <p:extLst>
      <p:ext uri="{BB962C8B-B14F-4D97-AF65-F5344CB8AC3E}">
        <p14:creationId xmlns:p14="http://schemas.microsoft.com/office/powerpoint/2010/main" val="43254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6BE6C-56FE-170D-CD73-4E82C8A3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764373"/>
            <a:ext cx="10923104" cy="1293028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441B323-02D0-D5F7-3846-220B0FF5E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331305"/>
            <a:ext cx="9562095" cy="6397158"/>
          </a:xfrm>
        </p:spPr>
      </p:pic>
    </p:spTree>
    <p:extLst>
      <p:ext uri="{BB962C8B-B14F-4D97-AF65-F5344CB8AC3E}">
        <p14:creationId xmlns:p14="http://schemas.microsoft.com/office/powerpoint/2010/main" val="415984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831A6-6262-05AA-0206-611BAAD4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2279"/>
            <a:ext cx="10820400" cy="1510748"/>
          </a:xfrm>
        </p:spPr>
        <p:txBody>
          <a:bodyPr/>
          <a:lstStyle/>
          <a:p>
            <a:pPr algn="just"/>
            <a:r>
              <a:rPr lang="es-MX" dirty="0">
                <a:solidFill>
                  <a:srgbClr val="FFFF00"/>
                </a:solidFill>
              </a:rPr>
              <a:t>Proceso colonizador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A0E9B0-6A5E-5439-3984-E850AE3E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800" dirty="0"/>
              <a:t>Desde el siglo XV la búsqueda por expandir rutas comerciales propició los avances en la navegación</a:t>
            </a:r>
          </a:p>
          <a:p>
            <a:pPr algn="just"/>
            <a:r>
              <a:rPr lang="es-MX" sz="2800" dirty="0"/>
              <a:t>Los viajes de descubrimiento de las potencias europeas impulsaron la colonización de Asia, África, y América </a:t>
            </a:r>
          </a:p>
          <a:p>
            <a:pPr algn="just"/>
            <a:r>
              <a:rPr lang="es-MX" sz="2800" dirty="0"/>
              <a:t>Chinos y Mongoles conquistaron los mares asiáticos (actualmente océano Pacífico) </a:t>
            </a:r>
          </a:p>
          <a:p>
            <a:pPr algn="just"/>
            <a:r>
              <a:rPr lang="es-MX" sz="2800" dirty="0"/>
              <a:t>Portugueses, españoles, ingleses, italianos, franceses y holandeses dominaron principalmente el océano Atlántico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231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6C6D9-5507-EC2B-1203-A1E7F900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764373"/>
            <a:ext cx="11042374" cy="1293028"/>
          </a:xfrm>
        </p:spPr>
        <p:txBody>
          <a:bodyPr/>
          <a:lstStyle/>
          <a:p>
            <a:pPr algn="just"/>
            <a:r>
              <a:rPr lang="es-MX" dirty="0">
                <a:solidFill>
                  <a:srgbClr val="FFFF00"/>
                </a:solidFill>
              </a:rPr>
              <a:t>Diferencias y similitudes entre los procesos colonizadores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6BD90-ED7D-8CB8-B8B8-E05F3B2F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800" dirty="0"/>
              <a:t>Violencia como eje principal del proceso colonizador en Asia y África </a:t>
            </a:r>
          </a:p>
          <a:p>
            <a:pPr algn="just"/>
            <a:r>
              <a:rPr lang="es-MX" sz="2800" dirty="0"/>
              <a:t>En Hispanoamérica se utilizó la violencia pero se dio un proceso de hibridación y mezcla de culturas además de la producción y la organización social</a:t>
            </a:r>
          </a:p>
          <a:p>
            <a:pPr algn="just"/>
            <a:r>
              <a:rPr lang="es-MX" sz="2800" dirty="0"/>
              <a:t>Se establecían colonias y protectorados , en Asia el interés es enfocó en lo comercial estableciendo enclaves para fomentar dicha práctica 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268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AFB7E-797F-85AA-1755-5124FE05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just"/>
            <a:r>
              <a:rPr lang="es-MX" dirty="0">
                <a:solidFill>
                  <a:srgbClr val="FFFF00"/>
                </a:solidFill>
              </a:rPr>
              <a:t>El surgimiento de las naciones imperialistas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C48686-C623-4C77-C97C-C4F5515E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800" dirty="0"/>
              <a:t>La revolución industrial (siglo XVIII) en Inglaterra propició avances pero a su vez aumentó la necesidad de conseguir materias primas </a:t>
            </a:r>
          </a:p>
          <a:p>
            <a:pPr algn="just"/>
            <a:r>
              <a:rPr lang="es-MX" sz="2800" dirty="0"/>
              <a:t>Tras la independencia  de las trece colonias británicas en norte América Estados Unidos aparece en la carrera imperialista </a:t>
            </a:r>
          </a:p>
          <a:p>
            <a:pPr algn="just"/>
            <a:r>
              <a:rPr lang="es-MX" sz="2800" dirty="0"/>
              <a:t>Imperios como Alemania y Francia eran motivados por cuestiones culturales, mientras que EU e Inglaterra se movían más por cuestiones económicas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033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A70E0-8EA9-CBD0-4BF4-A8C740B9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6759"/>
            <a:ext cx="4114800" cy="1360337"/>
          </a:xfrm>
        </p:spPr>
        <p:txBody>
          <a:bodyPr>
            <a:noAutofit/>
          </a:bodyPr>
          <a:lstStyle/>
          <a:p>
            <a:r>
              <a:rPr lang="es-MX" dirty="0">
                <a:solidFill>
                  <a:srgbClr val="FFFF00"/>
                </a:solidFill>
              </a:rPr>
              <a:t>Elementos principales del imperialismo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D849AF6-AE53-C2CC-2C35-BA4085EEA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12" y="622853"/>
            <a:ext cx="6298784" cy="5777948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52A468-8448-2706-B7B2-EFC019084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07097"/>
            <a:ext cx="4114800" cy="4111588"/>
          </a:xfrm>
        </p:spPr>
        <p:txBody>
          <a:bodyPr/>
          <a:lstStyle/>
          <a:p>
            <a:r>
              <a:rPr lang="es-MX" dirty="0"/>
              <a:t>1</a:t>
            </a:r>
            <a:r>
              <a:rPr lang="es-MX" sz="2800" dirty="0"/>
              <a:t>. Nuevos territorios</a:t>
            </a:r>
          </a:p>
          <a:p>
            <a:r>
              <a:rPr lang="es-MX" sz="2800" dirty="0"/>
              <a:t>2. Economía</a:t>
            </a:r>
          </a:p>
          <a:p>
            <a:r>
              <a:rPr lang="es-MX" sz="2800" dirty="0"/>
              <a:t>3. Nacionalismo</a:t>
            </a:r>
          </a:p>
          <a:p>
            <a:r>
              <a:rPr lang="es-MX" sz="2800" dirty="0"/>
              <a:t>4. Poder y control ante el resto de potencias imperiales</a:t>
            </a:r>
          </a:p>
        </p:txBody>
      </p:sp>
    </p:spTree>
    <p:extLst>
      <p:ext uri="{BB962C8B-B14F-4D97-AF65-F5344CB8AC3E}">
        <p14:creationId xmlns:p14="http://schemas.microsoft.com/office/powerpoint/2010/main" val="400000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496A8-0CCE-1A40-DCEA-67C3C42B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7623938-D6F9-F31C-6823-E7A2688EB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764374"/>
            <a:ext cx="11529391" cy="5623174"/>
          </a:xfrm>
        </p:spPr>
      </p:pic>
    </p:spTree>
    <p:extLst>
      <p:ext uri="{BB962C8B-B14F-4D97-AF65-F5344CB8AC3E}">
        <p14:creationId xmlns:p14="http://schemas.microsoft.com/office/powerpoint/2010/main" val="400495401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72</TotalTime>
  <Words>280</Words>
  <Application>Microsoft Office PowerPoint</Application>
  <PresentationFormat>Panorámica</PresentationFormat>
  <Paragraphs>24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Estela de condensación</vt:lpstr>
      <vt:lpstr>DeL COLONIALISMO A LAS NACIONES IMPERIALISTAS 1870-1914</vt:lpstr>
      <vt:lpstr>COLONIALISMO siglos XVI y Xviii </vt:lpstr>
      <vt:lpstr>IMPERIALISMO siglos xix y xx</vt:lpstr>
      <vt:lpstr>Presentación de PowerPoint</vt:lpstr>
      <vt:lpstr>Proceso colonizador </vt:lpstr>
      <vt:lpstr>Diferencias y similitudes entre los procesos colonizadores </vt:lpstr>
      <vt:lpstr>El surgimiento de las naciones imperialistas </vt:lpstr>
      <vt:lpstr>Elementos principales del imperialismo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 COLONIALISMO A LAS NACIONES IMPERIALISTAS 1870-1914</dc:title>
  <dc:creator>Hector Castro Ahumada</dc:creator>
  <cp:lastModifiedBy>Hector Castro Ahumada</cp:lastModifiedBy>
  <cp:revision>14</cp:revision>
  <dcterms:created xsi:type="dcterms:W3CDTF">2024-01-27T21:56:09Z</dcterms:created>
  <dcterms:modified xsi:type="dcterms:W3CDTF">2024-04-13T20:25:51Z</dcterms:modified>
</cp:coreProperties>
</file>