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381AE-5CCB-8778-53D4-766D765D2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96BE3-FF14-AC86-2C49-776714769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42FC7-52BB-DB94-06E5-3E92D029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BBA5C-3436-26D6-8DD6-73F5D4CF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5347A-6A0F-B7EC-8DA3-3C59CF46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51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B3203-F6E4-7ECB-2C4C-EA3D8216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8D6D57-07CD-37BA-8F7C-D79123B20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17130-1666-F20F-EAC1-645E73F5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29112-4DCC-FA1E-D44F-E572518C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146A0-AD0F-C833-C88C-EBE8BF55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04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15D2A6-54B3-0737-F7A1-2BA1E4CE2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ABA95A-0A72-EAB9-1A17-3A190A2A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E279C-5FD4-D691-3F4E-69E305B9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55EC9-8FDD-2C40-A6B3-EA9B31DC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5FDE4-4BE6-F999-E8D6-EFAB4FA8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22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CF7AC-62CB-D96F-3981-BAE14B09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3FECA1-7FCE-9C57-4DA6-B33EEA52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64DC3D-72EF-F416-1387-34B253D2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0B92B-F016-3A9C-8B59-8B4250AE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4398EE-7F0C-80F4-55DA-3C8DC644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04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F34ED-257A-3ADF-0147-7814A5F3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46E72D-04DA-1F68-F337-34E6F9EE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040DA-CCDA-3B51-B029-0559EFDB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2E6294-51CB-10EF-589A-04662E00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4FCE8C-20EB-01B7-1796-5236DB5F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98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B25C4-98AE-C124-FB50-7C220560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8D71A-C779-E764-224E-D7F3C98B1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9C1EDF-B880-3E36-1D5E-08A1C26C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71748A-26E5-BB7B-78BA-D3955FCB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7E403B-C72D-1B05-0EF7-3C7C4659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5B2F13-786F-1310-911B-D9C9BBF5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02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57DA7-BCCD-1B2B-3977-70C8C8FC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D3D2E2-55CA-9C70-3A99-0BC580B6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28A58A-FC66-25D3-A374-C4376F722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F24D80-594D-3D4D-6342-2A9A1A884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808C71-AD42-5446-1A0F-D561F9BB1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701F03-48AE-85D9-9C54-8463695B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B24CB8-5D62-4EF9-0506-D6493BFC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4E0362-375E-24F8-15CE-3D2797A2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82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58A47-086E-7766-99CB-F48E302C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942F-0EEC-CFBE-FA7C-80816754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5495FC-D093-7E6B-0311-C53CCED0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5D3F4-2D0E-A86D-0895-7D9047E8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2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E4332-5A04-86D1-6EA5-F9267135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7EB7AF-AB39-7811-F591-EE06986E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93A883-F7C6-F765-443D-E46DC90E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55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E09F7-91C5-4119-7113-70A152E9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775D4-05A8-4F17-E958-4C8558BE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04A04E-F7A8-925E-E244-357999D54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CF8426-01D9-0624-99E5-3B8B3B27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45A849-B8E6-6001-E540-2EDF8B53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86B99D-81CA-4EE8-9BEC-07585203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7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08B21-063E-7025-7FB9-ADA89CFD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A0B9A4-FD3A-8FCC-A37F-E6A21C4F4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9DC73C-7D11-DDA8-416D-43C48AA9B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AFC184-093D-31E4-E50B-B7514082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5A9C58-4A8F-A777-17E3-604E916C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76E98-87DC-ADB8-FAA3-C1EACDDC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82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556FC2-398C-14A4-F32A-0A286D79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6B47E0-75A7-AA94-A3D5-F8EEF5405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C5DEA-FFD6-5218-5044-451155F15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5F52C-25F4-F246-BA24-7D87A1F375E5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1C9605-157F-7791-81FC-37940A5E9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4DADA9-52CB-1859-CCD6-3C10423E5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A22C2-4F0A-2F48-BE15-20AA05BFD4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84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84A0E9-73A4-790F-B130-EB9D60E8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50FF6F7-2703-D4A6-7A23-3D6BBD368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C2A236-764E-7C5F-FFCA-95E1424F6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F517F2-6097-901A-61BF-9476A79B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E2F4E58-5ACF-2A31-BB15-E63FF41C2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523D66-A459-8FCB-5F62-EF777AB20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7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742E20-2986-9744-65AA-9980B469C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72974E-A058-EF24-BA34-5DE47142E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4BEB34B-BA37-1727-C7AA-B9296EAA9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1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3CDADA-E0C9-2ED8-44C0-C4812FFC0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5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Yuliana LR</dc:creator>
  <cp:lastModifiedBy>Yuliana LR</cp:lastModifiedBy>
  <cp:revision>1</cp:revision>
  <dcterms:created xsi:type="dcterms:W3CDTF">2024-06-04T20:05:13Z</dcterms:created>
  <dcterms:modified xsi:type="dcterms:W3CDTF">2024-06-04T20:12:47Z</dcterms:modified>
</cp:coreProperties>
</file>