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18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7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7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18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45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85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0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5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4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99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67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6D74-C2F6-4E65-88BF-A0969027B8BB}" type="datetimeFigureOut">
              <a:rPr lang="es-MX" smtClean="0"/>
              <a:t>31/05/2024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C6AF-2726-49FC-95DB-5BF567F60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6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AutoShape 2" descr="blob:https://web.whatsapp.com/808e9212-b9d9-4eed-a813-d30e6367d0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5608320" cy="68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4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2024-05-31T17:55:36Z</dcterms:created>
  <dcterms:modified xsi:type="dcterms:W3CDTF">2024-05-31T17:56:09Z</dcterms:modified>
</cp:coreProperties>
</file>