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65" r:id="rId2"/>
    <p:sldId id="256"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57B64B8A-98C2-47D2-AEDB-F94789776DD9}"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4D4BE-5EEE-4991-AF80-C66EAE53523F}" type="slidenum">
              <a:rPr lang="en-US" smtClean="0"/>
              <a:t>‹Nº›</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72929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57B64B8A-98C2-47D2-AEDB-F94789776DD9}" type="datetimeFigureOut">
              <a:rPr lang="en-US" smtClean="0"/>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14D4BE-5EEE-4991-AF80-C66EAE53523F}" type="slidenum">
              <a:rPr lang="en-US" smtClean="0"/>
              <a:t>‹Nº›</a:t>
            </a:fld>
            <a:endParaRPr lang="en-US"/>
          </a:p>
        </p:txBody>
      </p:sp>
    </p:spTree>
    <p:extLst>
      <p:ext uri="{BB962C8B-B14F-4D97-AF65-F5344CB8AC3E}">
        <p14:creationId xmlns:p14="http://schemas.microsoft.com/office/powerpoint/2010/main" val="2576180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57B64B8A-98C2-47D2-AEDB-F94789776DD9}"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4D4BE-5EEE-4991-AF80-C66EAE53523F}" type="slidenum">
              <a:rPr lang="en-US" smtClean="0"/>
              <a:t>‹Nº›</a:t>
            </a:fld>
            <a:endParaRPr lang="en-US"/>
          </a:p>
        </p:txBody>
      </p:sp>
    </p:spTree>
    <p:extLst>
      <p:ext uri="{BB962C8B-B14F-4D97-AF65-F5344CB8AC3E}">
        <p14:creationId xmlns:p14="http://schemas.microsoft.com/office/powerpoint/2010/main" val="3432754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57B64B8A-98C2-47D2-AEDB-F94789776DD9}"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4D4BE-5EEE-4991-AF80-C66EAE53523F}" type="slidenum">
              <a:rPr lang="en-US" smtClean="0"/>
              <a:t>‹Nº›</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7574278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57B64B8A-98C2-47D2-AEDB-F94789776DD9}"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4D4BE-5EEE-4991-AF80-C66EAE53523F}" type="slidenum">
              <a:rPr lang="en-US" smtClean="0"/>
              <a:t>‹Nº›</a:t>
            </a:fld>
            <a:endParaRPr lang="en-US"/>
          </a:p>
        </p:txBody>
      </p:sp>
    </p:spTree>
    <p:extLst>
      <p:ext uri="{BB962C8B-B14F-4D97-AF65-F5344CB8AC3E}">
        <p14:creationId xmlns:p14="http://schemas.microsoft.com/office/powerpoint/2010/main" val="37419388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Editar el estilo de texto del patrón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57B64B8A-98C2-47D2-AEDB-F94789776DD9}"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4D4BE-5EEE-4991-AF80-C66EAE53523F}" type="slidenum">
              <a:rPr lang="en-US" smtClean="0"/>
              <a:t>‹Nº›</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6256334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Editar el estilo de texto del patrón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57B64B8A-98C2-47D2-AEDB-F94789776DD9}"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4D4BE-5EEE-4991-AF80-C66EAE53523F}" type="slidenum">
              <a:rPr lang="en-US" smtClean="0"/>
              <a:t>‹Nº›</a:t>
            </a:fld>
            <a:endParaRPr lang="en-US"/>
          </a:p>
        </p:txBody>
      </p:sp>
    </p:spTree>
    <p:extLst>
      <p:ext uri="{BB962C8B-B14F-4D97-AF65-F5344CB8AC3E}">
        <p14:creationId xmlns:p14="http://schemas.microsoft.com/office/powerpoint/2010/main" val="28391304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7B64B8A-98C2-47D2-AEDB-F94789776DD9}"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4D4BE-5EEE-4991-AF80-C66EAE53523F}" type="slidenum">
              <a:rPr lang="en-US" smtClean="0"/>
              <a:t>‹Nº›</a:t>
            </a:fld>
            <a:endParaRPr lang="en-US"/>
          </a:p>
        </p:txBody>
      </p:sp>
    </p:spTree>
    <p:extLst>
      <p:ext uri="{BB962C8B-B14F-4D97-AF65-F5344CB8AC3E}">
        <p14:creationId xmlns:p14="http://schemas.microsoft.com/office/powerpoint/2010/main" val="17525105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7B64B8A-98C2-47D2-AEDB-F94789776DD9}"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4D4BE-5EEE-4991-AF80-C66EAE53523F}" type="slidenum">
              <a:rPr lang="en-US" smtClean="0"/>
              <a:t>‹Nº›</a:t>
            </a:fld>
            <a:endParaRPr lang="en-US"/>
          </a:p>
        </p:txBody>
      </p:sp>
    </p:spTree>
    <p:extLst>
      <p:ext uri="{BB962C8B-B14F-4D97-AF65-F5344CB8AC3E}">
        <p14:creationId xmlns:p14="http://schemas.microsoft.com/office/powerpoint/2010/main" val="1519885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7B64B8A-98C2-47D2-AEDB-F94789776DD9}"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4D4BE-5EEE-4991-AF80-C66EAE53523F}" type="slidenum">
              <a:rPr lang="en-US" smtClean="0"/>
              <a:t>‹Nº›</a:t>
            </a:fld>
            <a:endParaRPr lang="en-US"/>
          </a:p>
        </p:txBody>
      </p:sp>
    </p:spTree>
    <p:extLst>
      <p:ext uri="{BB962C8B-B14F-4D97-AF65-F5344CB8AC3E}">
        <p14:creationId xmlns:p14="http://schemas.microsoft.com/office/powerpoint/2010/main" val="4231475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57B64B8A-98C2-47D2-AEDB-F94789776DD9}"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4D4BE-5EEE-4991-AF80-C66EAE53523F}" type="slidenum">
              <a:rPr lang="en-US" smtClean="0"/>
              <a:t>‹Nº›</a:t>
            </a:fld>
            <a:endParaRPr lang="en-US"/>
          </a:p>
        </p:txBody>
      </p:sp>
    </p:spTree>
    <p:extLst>
      <p:ext uri="{BB962C8B-B14F-4D97-AF65-F5344CB8AC3E}">
        <p14:creationId xmlns:p14="http://schemas.microsoft.com/office/powerpoint/2010/main" val="2596993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57B64B8A-98C2-47D2-AEDB-F94789776DD9}" type="datetimeFigureOut">
              <a:rPr lang="en-US" smtClean="0"/>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14D4BE-5EEE-4991-AF80-C66EAE53523F}" type="slidenum">
              <a:rPr lang="en-US" smtClean="0"/>
              <a:t>‹Nº›</a:t>
            </a:fld>
            <a:endParaRPr lang="en-US"/>
          </a:p>
        </p:txBody>
      </p:sp>
    </p:spTree>
    <p:extLst>
      <p:ext uri="{BB962C8B-B14F-4D97-AF65-F5344CB8AC3E}">
        <p14:creationId xmlns:p14="http://schemas.microsoft.com/office/powerpoint/2010/main" val="2187951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57B64B8A-98C2-47D2-AEDB-F94789776DD9}"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14D4BE-5EEE-4991-AF80-C66EAE53523F}" type="slidenum">
              <a:rPr lang="en-US" smtClean="0"/>
              <a:t>‹Nº›</a:t>
            </a:fld>
            <a:endParaRPr lang="en-US"/>
          </a:p>
        </p:txBody>
      </p:sp>
    </p:spTree>
    <p:extLst>
      <p:ext uri="{BB962C8B-B14F-4D97-AF65-F5344CB8AC3E}">
        <p14:creationId xmlns:p14="http://schemas.microsoft.com/office/powerpoint/2010/main" val="4079278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57B64B8A-98C2-47D2-AEDB-F94789776DD9}" type="datetimeFigureOut">
              <a:rPr lang="en-US" smtClean="0"/>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14D4BE-5EEE-4991-AF80-C66EAE53523F}" type="slidenum">
              <a:rPr lang="en-US" smtClean="0"/>
              <a:t>‹Nº›</a:t>
            </a:fld>
            <a:endParaRPr lang="en-US"/>
          </a:p>
        </p:txBody>
      </p:sp>
    </p:spTree>
    <p:extLst>
      <p:ext uri="{BB962C8B-B14F-4D97-AF65-F5344CB8AC3E}">
        <p14:creationId xmlns:p14="http://schemas.microsoft.com/office/powerpoint/2010/main" val="590390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B64B8A-98C2-47D2-AEDB-F94789776DD9}" type="datetimeFigureOut">
              <a:rPr lang="en-US" smtClean="0"/>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14D4BE-5EEE-4991-AF80-C66EAE53523F}" type="slidenum">
              <a:rPr lang="en-US" smtClean="0"/>
              <a:t>‹Nº›</a:t>
            </a:fld>
            <a:endParaRPr lang="en-US"/>
          </a:p>
        </p:txBody>
      </p:sp>
    </p:spTree>
    <p:extLst>
      <p:ext uri="{BB962C8B-B14F-4D97-AF65-F5344CB8AC3E}">
        <p14:creationId xmlns:p14="http://schemas.microsoft.com/office/powerpoint/2010/main" val="1647985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57B64B8A-98C2-47D2-AEDB-F94789776DD9}" type="datetimeFigureOut">
              <a:rPr lang="en-US" smtClean="0"/>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14D4BE-5EEE-4991-AF80-C66EAE53523F}" type="slidenum">
              <a:rPr lang="en-US" smtClean="0"/>
              <a:t>‹Nº›</a:t>
            </a:fld>
            <a:endParaRPr lang="en-US"/>
          </a:p>
        </p:txBody>
      </p:sp>
    </p:spTree>
    <p:extLst>
      <p:ext uri="{BB962C8B-B14F-4D97-AF65-F5344CB8AC3E}">
        <p14:creationId xmlns:p14="http://schemas.microsoft.com/office/powerpoint/2010/main" val="1608871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57B64B8A-98C2-47D2-AEDB-F94789776DD9}" type="datetimeFigureOut">
              <a:rPr lang="en-US" smtClean="0"/>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14D4BE-5EEE-4991-AF80-C66EAE53523F}" type="slidenum">
              <a:rPr lang="en-US" smtClean="0"/>
              <a:t>‹Nº›</a:t>
            </a:fld>
            <a:endParaRPr lang="en-US"/>
          </a:p>
        </p:txBody>
      </p:sp>
    </p:spTree>
    <p:extLst>
      <p:ext uri="{BB962C8B-B14F-4D97-AF65-F5344CB8AC3E}">
        <p14:creationId xmlns:p14="http://schemas.microsoft.com/office/powerpoint/2010/main" val="728185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7B64B8A-98C2-47D2-AEDB-F94789776DD9}" type="datetimeFigureOut">
              <a:rPr lang="en-US" smtClean="0"/>
              <a:t>5/29/2024</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9114D4BE-5EEE-4991-AF80-C66EAE53523F}" type="slidenum">
              <a:rPr lang="en-US" smtClean="0"/>
              <a:t>‹Nº›</a:t>
            </a:fld>
            <a:endParaRPr lang="en-US"/>
          </a:p>
        </p:txBody>
      </p:sp>
    </p:spTree>
    <p:extLst>
      <p:ext uri="{BB962C8B-B14F-4D97-AF65-F5344CB8AC3E}">
        <p14:creationId xmlns:p14="http://schemas.microsoft.com/office/powerpoint/2010/main" val="2204566049"/>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a:p>
        </p:txBody>
      </p:sp>
      <p:pic>
        <p:nvPicPr>
          <p:cNvPr id="6" name="Marcador de contenido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339139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78195" y="379159"/>
            <a:ext cx="8534400" cy="1507067"/>
          </a:xfrm>
        </p:spPr>
        <p:txBody>
          <a:bodyPr/>
          <a:lstStyle/>
          <a:p>
            <a:pPr algn="ctr"/>
            <a:r>
              <a:rPr lang="es-MX" dirty="0" smtClean="0"/>
              <a:t>hipótesis</a:t>
            </a:r>
            <a:endParaRPr lang="en-US" dirty="0"/>
          </a:p>
        </p:txBody>
      </p:sp>
      <p:sp>
        <p:nvSpPr>
          <p:cNvPr id="3" name="Marcador de contenido 2"/>
          <p:cNvSpPr>
            <a:spLocks noGrp="1"/>
          </p:cNvSpPr>
          <p:nvPr>
            <p:ph idx="1"/>
          </p:nvPr>
        </p:nvSpPr>
        <p:spPr>
          <a:xfrm>
            <a:off x="578195" y="2941983"/>
            <a:ext cx="8534400" cy="3405810"/>
          </a:xfrm>
        </p:spPr>
        <p:txBody>
          <a:bodyPr/>
          <a:lstStyle/>
          <a:p>
            <a:r>
              <a:rPr lang="es-MX" dirty="0" smtClean="0"/>
              <a:t>Se podrá realizar una aplicación para mejorar las conexiones y poder dar acceso a las personas que no cuenten con este servicio .</a:t>
            </a:r>
          </a:p>
          <a:p>
            <a:r>
              <a:rPr lang="es-MX" dirty="0" smtClean="0"/>
              <a:t>Creando una aplicación con los mejores comandos y programa que ayude a dar un mejor servicio de wifi y de mejor calidad.</a:t>
            </a:r>
            <a:endParaRPr lang="en-US" dirty="0"/>
          </a:p>
        </p:txBody>
      </p:sp>
    </p:spTree>
    <p:extLst>
      <p:ext uri="{BB962C8B-B14F-4D97-AF65-F5344CB8AC3E}">
        <p14:creationId xmlns:p14="http://schemas.microsoft.com/office/powerpoint/2010/main" val="218950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4212" y="685799"/>
            <a:ext cx="8001000" cy="1262271"/>
          </a:xfrm>
        </p:spPr>
        <p:txBody>
          <a:bodyPr/>
          <a:lstStyle/>
          <a:p>
            <a:pPr algn="ctr"/>
            <a:r>
              <a:rPr lang="es-MX" dirty="0" smtClean="0"/>
              <a:t>WIFI APLICATION</a:t>
            </a:r>
            <a:endParaRPr lang="en-US" dirty="0"/>
          </a:p>
        </p:txBody>
      </p:sp>
      <p:sp>
        <p:nvSpPr>
          <p:cNvPr id="3" name="Subtítulo 2"/>
          <p:cNvSpPr>
            <a:spLocks noGrp="1"/>
          </p:cNvSpPr>
          <p:nvPr>
            <p:ph type="subTitle" idx="1"/>
          </p:nvPr>
        </p:nvSpPr>
        <p:spPr>
          <a:xfrm>
            <a:off x="684211" y="2663687"/>
            <a:ext cx="7770675" cy="3127513"/>
          </a:xfrm>
        </p:spPr>
        <p:txBody>
          <a:bodyPr>
            <a:normAutofit lnSpcReduction="10000"/>
          </a:bodyPr>
          <a:lstStyle/>
          <a:p>
            <a:r>
              <a:rPr lang="es-MX" dirty="0" smtClean="0"/>
              <a:t>NOMBRE: ETHAN JESUS COTA SOTO</a:t>
            </a:r>
          </a:p>
          <a:p>
            <a:endParaRPr lang="es-MX" dirty="0"/>
          </a:p>
          <a:p>
            <a:endParaRPr lang="es-MX" dirty="0" smtClean="0"/>
          </a:p>
          <a:p>
            <a:r>
              <a:rPr lang="es-MX" dirty="0" smtClean="0"/>
              <a:t>MATERIA: DESARROLLO DE PROYECTOS</a:t>
            </a:r>
          </a:p>
          <a:p>
            <a:endParaRPr lang="es-MX" dirty="0"/>
          </a:p>
          <a:p>
            <a:endParaRPr lang="es-MX" dirty="0" smtClean="0"/>
          </a:p>
          <a:p>
            <a:r>
              <a:rPr lang="es-MX" dirty="0" smtClean="0"/>
              <a:t>MAESTRA: MARIA ROMINA FLORES PEÑA</a:t>
            </a:r>
            <a:endParaRPr lang="es-MX" dirty="0"/>
          </a:p>
        </p:txBody>
      </p:sp>
      <p:pic>
        <p:nvPicPr>
          <p:cNvPr id="7" name="Imagen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03007" y="685799"/>
            <a:ext cx="2619375" cy="1743075"/>
          </a:xfrm>
          <a:prstGeom prst="rect">
            <a:avLst/>
          </a:prstGeom>
        </p:spPr>
      </p:pic>
    </p:spTree>
    <p:extLst>
      <p:ext uri="{BB962C8B-B14F-4D97-AF65-F5344CB8AC3E}">
        <p14:creationId xmlns:p14="http://schemas.microsoft.com/office/powerpoint/2010/main" val="13348765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2" y="2464904"/>
            <a:ext cx="8534400" cy="3529495"/>
          </a:xfrm>
        </p:spPr>
        <p:txBody>
          <a:bodyPr>
            <a:normAutofit fontScale="90000"/>
          </a:bodyPr>
          <a:lstStyle/>
          <a:p>
            <a:r>
              <a:rPr lang="es-MX" sz="1200" dirty="0" smtClean="0"/>
              <a:t>APLICACIÓN: </a:t>
            </a:r>
            <a:r>
              <a:rPr lang="es-ES" sz="1300" dirty="0" smtClean="0"/>
              <a:t>es </a:t>
            </a:r>
            <a:r>
              <a:rPr lang="es-ES" sz="1300" dirty="0"/>
              <a:t>un programa informático diseñado como una herramienta para realizar operaciones o funciones específicas</a:t>
            </a:r>
            <a:r>
              <a:rPr lang="es-ES" sz="1300" dirty="0" smtClean="0"/>
              <a:t>.</a:t>
            </a:r>
            <a:br>
              <a:rPr lang="es-ES" sz="1300" dirty="0" smtClean="0"/>
            </a:br>
            <a:r>
              <a:rPr lang="es-ES" sz="1300" dirty="0"/>
              <a:t/>
            </a:r>
            <a:br>
              <a:rPr lang="es-ES" sz="1300" dirty="0"/>
            </a:br>
            <a:r>
              <a:rPr lang="es-ES" sz="1300" dirty="0" smtClean="0"/>
              <a:t>Wifi: </a:t>
            </a:r>
            <a:r>
              <a:rPr lang="es-ES" sz="1300" dirty="0"/>
              <a:t>es una tecnología de redes inalámbricas que permite a los dispositivos electrónicos conectarse entre sí de manera fluida a una red mediante frecuencias de radio.</a:t>
            </a:r>
            <a:r>
              <a:rPr lang="es-MX" dirty="0" smtClean="0"/>
              <a:t/>
            </a:r>
            <a:br>
              <a:rPr lang="es-MX" dirty="0" smtClean="0"/>
            </a:br>
            <a:r>
              <a:rPr lang="es-MX" sz="1200" dirty="0"/>
              <a:t/>
            </a:r>
            <a:br>
              <a:rPr lang="es-MX" sz="1200" dirty="0"/>
            </a:br>
            <a:r>
              <a:rPr lang="es-MX" sz="1200" dirty="0" smtClean="0"/>
              <a:t>tecnología: colección de componentes de hardware y software que provee los servicios para soportar los requerimientos de las aplicaciones de software.</a:t>
            </a:r>
            <a:br>
              <a:rPr lang="es-MX" sz="1200" dirty="0" smtClean="0"/>
            </a:br>
            <a:r>
              <a:rPr lang="es-MX" sz="1200" dirty="0" smtClean="0"/>
              <a:t/>
            </a:r>
            <a:br>
              <a:rPr lang="es-MX" sz="1200" dirty="0" smtClean="0"/>
            </a:br>
            <a:r>
              <a:rPr lang="es-MX" sz="1200" dirty="0" smtClean="0"/>
              <a:t>red: Es una tecnología de redes inalámbricos que permite a los dispositivos  electrónicos conectarse entre si de manera fluida a una red mediante frecuencias de radio.</a:t>
            </a:r>
            <a:br>
              <a:rPr lang="es-MX" sz="1200" dirty="0" smtClean="0"/>
            </a:br>
            <a:r>
              <a:rPr lang="es-MX" sz="1200" dirty="0"/>
              <a:t/>
            </a:r>
            <a:br>
              <a:rPr lang="es-MX" sz="1200" dirty="0"/>
            </a:br>
            <a:r>
              <a:rPr lang="es-MX" sz="1200" dirty="0" smtClean="0"/>
              <a:t>Señal: a la entrada de un sistema.</a:t>
            </a:r>
            <a:br>
              <a:rPr lang="es-MX" sz="1200" dirty="0" smtClean="0"/>
            </a:br>
            <a:r>
              <a:rPr lang="es-MX" sz="1200" dirty="0"/>
              <a:t/>
            </a:r>
            <a:br>
              <a:rPr lang="es-MX" sz="1200" dirty="0"/>
            </a:br>
            <a:r>
              <a:rPr lang="es-MX" sz="1200" dirty="0" smtClean="0"/>
              <a:t>Directo: reproducciones textuales de un trabajo publicado previamente.</a:t>
            </a:r>
            <a:r>
              <a:rPr lang="es-MX" dirty="0" smtClean="0"/>
              <a:t/>
            </a:r>
            <a:br>
              <a:rPr lang="es-MX" dirty="0" smtClean="0"/>
            </a:br>
            <a:r>
              <a:rPr lang="es-MX" dirty="0"/>
              <a:t/>
            </a:r>
            <a:br>
              <a:rPr lang="es-MX" dirty="0"/>
            </a:br>
            <a:r>
              <a:rPr lang="es-MX" dirty="0" smtClean="0"/>
              <a:t/>
            </a:r>
            <a:br>
              <a:rPr lang="es-MX" dirty="0" smtClean="0"/>
            </a:br>
            <a:endParaRPr lang="en-US" dirty="0"/>
          </a:p>
        </p:txBody>
      </p:sp>
      <p:sp>
        <p:nvSpPr>
          <p:cNvPr id="3" name="Marcador de contenido 2"/>
          <p:cNvSpPr>
            <a:spLocks noGrp="1"/>
          </p:cNvSpPr>
          <p:nvPr>
            <p:ph idx="1"/>
          </p:nvPr>
        </p:nvSpPr>
        <p:spPr>
          <a:xfrm>
            <a:off x="684212" y="685800"/>
            <a:ext cx="8534400" cy="1381539"/>
          </a:xfrm>
        </p:spPr>
        <p:txBody>
          <a:bodyPr>
            <a:normAutofit/>
          </a:bodyPr>
          <a:lstStyle/>
          <a:p>
            <a:r>
              <a:rPr lang="es-MX" sz="4800" dirty="0" smtClean="0"/>
              <a:t>PALABRAS CLAVES</a:t>
            </a:r>
            <a:endParaRPr lang="en-US" sz="4800" dirty="0"/>
          </a:p>
        </p:txBody>
      </p:sp>
    </p:spTree>
    <p:extLst>
      <p:ext uri="{BB962C8B-B14F-4D97-AF65-F5344CB8AC3E}">
        <p14:creationId xmlns:p14="http://schemas.microsoft.com/office/powerpoint/2010/main" val="15856142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4942" y="193628"/>
            <a:ext cx="8534400" cy="1507067"/>
          </a:xfrm>
        </p:spPr>
        <p:txBody>
          <a:bodyPr/>
          <a:lstStyle/>
          <a:p>
            <a:pPr algn="ctr"/>
            <a:r>
              <a:rPr lang="es-MX" dirty="0" smtClean="0"/>
              <a:t>ANTECEDENTE</a:t>
            </a:r>
            <a:endParaRPr lang="en-US" dirty="0"/>
          </a:p>
        </p:txBody>
      </p:sp>
      <p:sp>
        <p:nvSpPr>
          <p:cNvPr id="3" name="Marcador de contenido 2"/>
          <p:cNvSpPr>
            <a:spLocks noGrp="1"/>
          </p:cNvSpPr>
          <p:nvPr>
            <p:ph idx="1"/>
          </p:nvPr>
        </p:nvSpPr>
        <p:spPr>
          <a:xfrm>
            <a:off x="564942" y="2319130"/>
            <a:ext cx="8534400" cy="2955235"/>
          </a:xfrm>
        </p:spPr>
        <p:txBody>
          <a:bodyPr/>
          <a:lstStyle/>
          <a:p>
            <a:r>
              <a:rPr lang="es-MX" dirty="0" smtClean="0"/>
              <a:t>1-Métodos para el desarrollo de aplicaciones móviles</a:t>
            </a:r>
          </a:p>
          <a:p>
            <a:endParaRPr lang="es-MX" dirty="0"/>
          </a:p>
          <a:p>
            <a:r>
              <a:rPr lang="es-MX" dirty="0" smtClean="0"/>
              <a:t>El desarrollo de una aplicación o servicio conlleva una gran incertidumbre. Sin embargo existen sistemas para paliar los riesgos asociados. En el caso de las aplicaciones móviles, las dificultades son mayores, si cabe. Con el tiempo han ido apareciendo nuevas dificultades.</a:t>
            </a:r>
            <a:endParaRPr lang="en-US" dirty="0"/>
          </a:p>
        </p:txBody>
      </p:sp>
    </p:spTree>
    <p:extLst>
      <p:ext uri="{BB962C8B-B14F-4D97-AF65-F5344CB8AC3E}">
        <p14:creationId xmlns:p14="http://schemas.microsoft.com/office/powerpoint/2010/main" val="1680416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2" y="299645"/>
            <a:ext cx="8534400" cy="1507067"/>
          </a:xfrm>
        </p:spPr>
        <p:txBody>
          <a:bodyPr/>
          <a:lstStyle/>
          <a:p>
            <a:pPr algn="ctr"/>
            <a:r>
              <a:rPr lang="es-MX" dirty="0" smtClean="0"/>
              <a:t>ANTECEDENTE</a:t>
            </a:r>
            <a:endParaRPr lang="en-US" dirty="0"/>
          </a:p>
        </p:txBody>
      </p:sp>
      <p:sp>
        <p:nvSpPr>
          <p:cNvPr id="3" name="Marcador de contenido 2"/>
          <p:cNvSpPr>
            <a:spLocks noGrp="1"/>
          </p:cNvSpPr>
          <p:nvPr>
            <p:ph idx="1"/>
          </p:nvPr>
        </p:nvSpPr>
        <p:spPr>
          <a:xfrm>
            <a:off x="684212" y="2107096"/>
            <a:ext cx="8534400" cy="3339547"/>
          </a:xfrm>
        </p:spPr>
        <p:txBody>
          <a:bodyPr/>
          <a:lstStyle/>
          <a:p>
            <a:r>
              <a:rPr lang="es-MX" dirty="0" smtClean="0"/>
              <a:t>2-Dispositivos móviles</a:t>
            </a:r>
          </a:p>
          <a:p>
            <a:endParaRPr lang="es-MX" dirty="0"/>
          </a:p>
          <a:p>
            <a:r>
              <a:rPr lang="es-MX" dirty="0" smtClean="0"/>
              <a:t>Un dispositivo móvil se puede definir como un aparto de pequeño tamaño, con algunas capacidades de procesamiento. </a:t>
            </a:r>
            <a:endParaRPr lang="en-US" dirty="0"/>
          </a:p>
        </p:txBody>
      </p:sp>
    </p:spTree>
    <p:extLst>
      <p:ext uri="{BB962C8B-B14F-4D97-AF65-F5344CB8AC3E}">
        <p14:creationId xmlns:p14="http://schemas.microsoft.com/office/powerpoint/2010/main" val="1789307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90229" y="458671"/>
            <a:ext cx="8534400" cy="1507067"/>
          </a:xfrm>
        </p:spPr>
        <p:txBody>
          <a:bodyPr/>
          <a:lstStyle/>
          <a:p>
            <a:pPr algn="ctr"/>
            <a:r>
              <a:rPr lang="es-MX" dirty="0" smtClean="0"/>
              <a:t>antecedente</a:t>
            </a:r>
            <a:endParaRPr lang="en-US" dirty="0"/>
          </a:p>
        </p:txBody>
      </p:sp>
      <p:sp>
        <p:nvSpPr>
          <p:cNvPr id="3" name="Marcador de contenido 2"/>
          <p:cNvSpPr>
            <a:spLocks noGrp="1"/>
          </p:cNvSpPr>
          <p:nvPr>
            <p:ph idx="1"/>
          </p:nvPr>
        </p:nvSpPr>
        <p:spPr>
          <a:xfrm>
            <a:off x="790229" y="2531165"/>
            <a:ext cx="8534400" cy="3392557"/>
          </a:xfrm>
        </p:spPr>
        <p:txBody>
          <a:bodyPr/>
          <a:lstStyle/>
          <a:p>
            <a:r>
              <a:rPr lang="es-MX" dirty="0" smtClean="0"/>
              <a:t>3-Aplicación </a:t>
            </a:r>
            <a:r>
              <a:rPr lang="es-MX" dirty="0" err="1" smtClean="0"/>
              <a:t>volp</a:t>
            </a:r>
            <a:r>
              <a:rPr lang="es-MX" dirty="0" smtClean="0"/>
              <a:t> para dispositivos móviles sobre redes wifi privadas.</a:t>
            </a:r>
          </a:p>
          <a:p>
            <a:endParaRPr lang="es-MX" dirty="0"/>
          </a:p>
          <a:p>
            <a:r>
              <a:rPr lang="es-MX" dirty="0" smtClean="0"/>
              <a:t>Este articulo abarca el desarrollo de una aplicación para dispositivos móviles, lo que permite la </a:t>
            </a:r>
            <a:r>
              <a:rPr lang="es-MX" dirty="0" err="1" smtClean="0"/>
              <a:t>transmicion</a:t>
            </a:r>
            <a:r>
              <a:rPr lang="es-MX" dirty="0" smtClean="0"/>
              <a:t> de voz sobre  IP.</a:t>
            </a:r>
            <a:endParaRPr lang="en-US" dirty="0"/>
          </a:p>
        </p:txBody>
      </p:sp>
    </p:spTree>
    <p:extLst>
      <p:ext uri="{BB962C8B-B14F-4D97-AF65-F5344CB8AC3E}">
        <p14:creationId xmlns:p14="http://schemas.microsoft.com/office/powerpoint/2010/main" val="1000226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2" y="644201"/>
            <a:ext cx="8534400" cy="1507067"/>
          </a:xfrm>
        </p:spPr>
        <p:txBody>
          <a:bodyPr/>
          <a:lstStyle/>
          <a:p>
            <a:pPr algn="ctr"/>
            <a:r>
              <a:rPr lang="es-MX" dirty="0" smtClean="0"/>
              <a:t>Definición del problema</a:t>
            </a:r>
            <a:endParaRPr lang="en-US" dirty="0"/>
          </a:p>
        </p:txBody>
      </p:sp>
      <p:sp>
        <p:nvSpPr>
          <p:cNvPr id="3" name="Marcador de contenido 2"/>
          <p:cNvSpPr>
            <a:spLocks noGrp="1"/>
          </p:cNvSpPr>
          <p:nvPr>
            <p:ph idx="1"/>
          </p:nvPr>
        </p:nvSpPr>
        <p:spPr>
          <a:xfrm>
            <a:off x="684212" y="2451653"/>
            <a:ext cx="8534400" cy="3591338"/>
          </a:xfrm>
        </p:spPr>
        <p:txBody>
          <a:bodyPr/>
          <a:lstStyle/>
          <a:p>
            <a:r>
              <a:rPr lang="es-MX" dirty="0" smtClean="0"/>
              <a:t>Problemas: de wifi publico puede ser un robo de datos ya que es uno de los riesgos mas habituales a la hora de conectarse a una </a:t>
            </a:r>
            <a:r>
              <a:rPr lang="es-MX" dirty="0" err="1" smtClean="0"/>
              <a:t>una</a:t>
            </a:r>
            <a:r>
              <a:rPr lang="es-MX" dirty="0" smtClean="0"/>
              <a:t> red de wifi publica es un clásico robo de nuestra privacidad y información contenida en nuestra privacidad y información contenida en nuestros archivos , por eso también hay aplicaciones de wifi pero todo es una estafa. Hay que cuidar y ayudar a los que mas se necesiten.</a:t>
            </a:r>
          </a:p>
          <a:p>
            <a:endParaRPr lang="es-MX" dirty="0"/>
          </a:p>
          <a:p>
            <a:r>
              <a:rPr lang="es-MX" dirty="0" smtClean="0"/>
              <a:t>¿Se podrá hacer una aplicación de wifi?</a:t>
            </a:r>
            <a:endParaRPr lang="en-US" dirty="0"/>
          </a:p>
        </p:txBody>
      </p:sp>
    </p:spTree>
    <p:extLst>
      <p:ext uri="{BB962C8B-B14F-4D97-AF65-F5344CB8AC3E}">
        <p14:creationId xmlns:p14="http://schemas.microsoft.com/office/powerpoint/2010/main" val="1325089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2" y="498427"/>
            <a:ext cx="8534400" cy="1507067"/>
          </a:xfrm>
        </p:spPr>
        <p:txBody>
          <a:bodyPr/>
          <a:lstStyle/>
          <a:p>
            <a:pPr algn="ctr"/>
            <a:r>
              <a:rPr lang="es-MX" dirty="0" smtClean="0"/>
              <a:t>justificación</a:t>
            </a:r>
            <a:endParaRPr lang="en-US" dirty="0"/>
          </a:p>
        </p:txBody>
      </p:sp>
      <p:sp>
        <p:nvSpPr>
          <p:cNvPr id="3" name="Marcador de contenido 2"/>
          <p:cNvSpPr>
            <a:spLocks noGrp="1"/>
          </p:cNvSpPr>
          <p:nvPr>
            <p:ph idx="1"/>
          </p:nvPr>
        </p:nvSpPr>
        <p:spPr>
          <a:xfrm>
            <a:off x="684212" y="3140765"/>
            <a:ext cx="8534400" cy="2663688"/>
          </a:xfrm>
        </p:spPr>
        <p:txBody>
          <a:bodyPr>
            <a:normAutofit lnSpcReduction="10000"/>
          </a:bodyPr>
          <a:lstStyle/>
          <a:p>
            <a:r>
              <a:rPr lang="es-MX" dirty="0" smtClean="0"/>
              <a:t>Yo hare este proyecto para ayudar a la gente con la seguridad de la identidad personal y evitar como la ubicaciones, amenazas, etc. etc. También para tener una red publica confiable.</a:t>
            </a:r>
          </a:p>
          <a:p>
            <a:r>
              <a:rPr lang="es-MX" dirty="0" smtClean="0"/>
              <a:t>¿Qué posibilidades existen para que realices tu investigación?</a:t>
            </a:r>
          </a:p>
          <a:p>
            <a:r>
              <a:rPr lang="es-MX" dirty="0" smtClean="0"/>
              <a:t>Pues hay muchas ya que surge en casos similares ayudar con el trabajo, con confianza, apoyo personal, etc. Además podemos hacer un mejor mundo para nuestra gente.</a:t>
            </a:r>
            <a:endParaRPr lang="en-US" dirty="0"/>
          </a:p>
        </p:txBody>
      </p:sp>
    </p:spTree>
    <p:extLst>
      <p:ext uri="{BB962C8B-B14F-4D97-AF65-F5344CB8AC3E}">
        <p14:creationId xmlns:p14="http://schemas.microsoft.com/office/powerpoint/2010/main" val="3814030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2" y="418915"/>
            <a:ext cx="8534400" cy="1507067"/>
          </a:xfrm>
        </p:spPr>
        <p:txBody>
          <a:bodyPr/>
          <a:lstStyle/>
          <a:p>
            <a:pPr algn="ctr"/>
            <a:r>
              <a:rPr lang="es-MX" dirty="0" smtClean="0"/>
              <a:t>OBJETIVO</a:t>
            </a:r>
            <a:endParaRPr lang="en-US" dirty="0"/>
          </a:p>
        </p:txBody>
      </p:sp>
      <p:sp>
        <p:nvSpPr>
          <p:cNvPr id="3" name="Marcador de contenido 2"/>
          <p:cNvSpPr>
            <a:spLocks noGrp="1"/>
          </p:cNvSpPr>
          <p:nvPr>
            <p:ph idx="1"/>
          </p:nvPr>
        </p:nvSpPr>
        <p:spPr>
          <a:xfrm>
            <a:off x="684212" y="1563757"/>
            <a:ext cx="8534400" cy="4876799"/>
          </a:xfrm>
        </p:spPr>
        <p:txBody>
          <a:bodyPr>
            <a:normAutofit fontScale="92500" lnSpcReduction="10000"/>
          </a:bodyPr>
          <a:lstStyle/>
          <a:p>
            <a:r>
              <a:rPr lang="es-MX" dirty="0" smtClean="0"/>
              <a:t>El objetivo de este proyecto es de tener una red buena, publica, confiable, aplicación y que llegue directo a tu Tablet teléfono o cualquier dispositivo electrónico que tengas en uso también esto nos ayudara en el beneficio de atrapar a los estafadores y tener mas confianza con las redes publicas y finalmente poner a los estafadores detrás de las barras o que los echen de una vez y tener un mejor mundo.</a:t>
            </a:r>
          </a:p>
          <a:p>
            <a:r>
              <a:rPr lang="es-MX" dirty="0" smtClean="0"/>
              <a:t>1-Analizar y pensar en un plan o proyecto.</a:t>
            </a:r>
          </a:p>
          <a:p>
            <a:r>
              <a:rPr lang="es-MX" dirty="0" smtClean="0"/>
              <a:t>2-Buscar objetivos en que vas a hacer.</a:t>
            </a:r>
          </a:p>
          <a:p>
            <a:r>
              <a:rPr lang="es-MX" dirty="0" smtClean="0"/>
              <a:t>3-Analizar los tipos de materiales.</a:t>
            </a:r>
          </a:p>
          <a:p>
            <a:r>
              <a:rPr lang="es-MX" dirty="0" smtClean="0"/>
              <a:t>4-Comprar materiales y herramientas de trabajo.</a:t>
            </a:r>
          </a:p>
          <a:p>
            <a:r>
              <a:rPr lang="es-MX" dirty="0" smtClean="0"/>
              <a:t>5-Empezar a construir proyecto.</a:t>
            </a:r>
          </a:p>
          <a:p>
            <a:r>
              <a:rPr lang="es-MX" dirty="0" smtClean="0"/>
              <a:t>6-Hacer prueba de eficiencia.</a:t>
            </a:r>
          </a:p>
          <a:p>
            <a:r>
              <a:rPr lang="es-MX" dirty="0" smtClean="0"/>
              <a:t>7-Subir la aplicación.</a:t>
            </a:r>
          </a:p>
          <a:p>
            <a:endParaRPr lang="en-US" dirty="0"/>
          </a:p>
        </p:txBody>
      </p:sp>
    </p:spTree>
    <p:extLst>
      <p:ext uri="{BB962C8B-B14F-4D97-AF65-F5344CB8AC3E}">
        <p14:creationId xmlns:p14="http://schemas.microsoft.com/office/powerpoint/2010/main" val="4225212470"/>
      </p:ext>
    </p:extLst>
  </p:cSld>
  <p:clrMapOvr>
    <a:masterClrMapping/>
  </p:clrMapOvr>
</p:sld>
</file>

<file path=ppt/theme/theme1.xml><?xml version="1.0" encoding="utf-8"?>
<a:theme xmlns:a="http://schemas.openxmlformats.org/drawingml/2006/main" name="Sector">
  <a:themeElements>
    <a:clrScheme name="Sector">
      <a:dk1>
        <a:sysClr val="windowText" lastClr="000000"/>
      </a:dk1>
      <a:lt1>
        <a:sysClr val="window" lastClr="FFFFFF"/>
      </a:lt1>
      <a:dk2>
        <a:srgbClr val="537D0B"/>
      </a:dk2>
      <a:lt2>
        <a:srgbClr val="A9E257"/>
      </a:lt2>
      <a:accent1>
        <a:srgbClr val="38540A"/>
      </a:accent1>
      <a:accent2>
        <a:srgbClr val="31A274"/>
      </a:accent2>
      <a:accent3>
        <a:srgbClr val="236073"/>
      </a:accent3>
      <a:accent4>
        <a:srgbClr val="6C4D90"/>
      </a:accent4>
      <a:accent5>
        <a:srgbClr val="983C27"/>
      </a:accent5>
      <a:accent6>
        <a:srgbClr val="CD811F"/>
      </a:accent6>
      <a:hlink>
        <a:srgbClr val="293F06"/>
      </a:hlink>
      <a:folHlink>
        <a:srgbClr val="68883A"/>
      </a:folHlink>
    </a:clrScheme>
    <a:fontScheme name="Sec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9759155-7935-4C61-A06C-C04380D1B16E}"/>
    </a:ext>
  </a:extLst>
</a:theme>
</file>

<file path=docProps/app.xml><?xml version="1.0" encoding="utf-8"?>
<Properties xmlns="http://schemas.openxmlformats.org/officeDocument/2006/extended-properties" xmlns:vt="http://schemas.openxmlformats.org/officeDocument/2006/docPropsVTypes">
  <Template>Slice</Template>
  <TotalTime>521</TotalTime>
  <Words>484</Words>
  <Application>Microsoft Office PowerPoint</Application>
  <PresentationFormat>Panorámica</PresentationFormat>
  <Paragraphs>42</Paragraphs>
  <Slides>10</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Century Gothic</vt:lpstr>
      <vt:lpstr>Wingdings 3</vt:lpstr>
      <vt:lpstr>Sector</vt:lpstr>
      <vt:lpstr>Presentación de PowerPoint</vt:lpstr>
      <vt:lpstr>WIFI APLICATION</vt:lpstr>
      <vt:lpstr>APLICACIÓN: es un programa informático diseñado como una herramienta para realizar operaciones o funciones específicas.  Wifi: es una tecnología de redes inalámbricas que permite a los dispositivos electrónicos conectarse entre sí de manera fluida a una red mediante frecuencias de radio.  tecnología: colección de componentes de hardware y software que provee los servicios para soportar los requerimientos de las aplicaciones de software.  red: Es una tecnología de redes inalámbricos que permite a los dispositivos  electrónicos conectarse entre si de manera fluida a una red mediante frecuencias de radio.  Señal: a la entrada de un sistema.  Directo: reproducciones textuales de un trabajo publicado previamente.   </vt:lpstr>
      <vt:lpstr>ANTECEDENTE</vt:lpstr>
      <vt:lpstr>ANTECEDENTE</vt:lpstr>
      <vt:lpstr>antecedente</vt:lpstr>
      <vt:lpstr>Definición del problema</vt:lpstr>
      <vt:lpstr>justificación</vt:lpstr>
      <vt:lpstr>OBJETIVO</vt:lpstr>
      <vt:lpstr>hipótesis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WIFI APLICATION</dc:title>
  <dc:creator>ETHAN JESUS</dc:creator>
  <cp:lastModifiedBy>ETHAN JESUS</cp:lastModifiedBy>
  <cp:revision>12</cp:revision>
  <dcterms:created xsi:type="dcterms:W3CDTF">2024-05-08T14:48:59Z</dcterms:created>
  <dcterms:modified xsi:type="dcterms:W3CDTF">2024-05-29T20:14:53Z</dcterms:modified>
</cp:coreProperties>
</file>