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7" r:id="rId3"/>
    <p:sldId id="288" r:id="rId4"/>
    <p:sldId id="257" r:id="rId5"/>
    <p:sldId id="258" r:id="rId6"/>
    <p:sldId id="28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629FB64-7336-B43B-1A2F-B8E1AE43F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26993" cy="6858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70789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DC61966-1BB8-B84D-5F45-4C4ACCA2B03A}"/>
              </a:ext>
            </a:extLst>
          </p:cNvPr>
          <p:cNvSpPr txBox="1"/>
          <p:nvPr/>
        </p:nvSpPr>
        <p:spPr>
          <a:xfrm>
            <a:off x="1103479" y="373161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o,B.lopez R izquierda  ,R,DUCA F GARSIA m,B,m,R  capaLC2018)Estudia experimentales químicos revistica especies 39co9</a:t>
            </a:r>
            <a:endParaRPr lang="es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DC96A4B-78D0-44C5-7191-ADF690DC2677}"/>
              </a:ext>
            </a:extLst>
          </p:cNvPr>
          <p:cNvSpPr txBox="1"/>
          <p:nvPr/>
        </p:nvSpPr>
        <p:spPr>
          <a:xfrm>
            <a:off x="970262" y="1968164"/>
            <a:ext cx="60968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Fertilizantes orgánico estiman Elena verte muños cruz Hernández lucían agira ….33(2),179-185,2015</a:t>
            </a:r>
            <a:endParaRPr lang="es-U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F23D1BD-42E2-8013-1950-AD9B51838FD7}"/>
              </a:ext>
            </a:extLst>
          </p:cNvPr>
          <p:cNvSpPr txBox="1"/>
          <p:nvPr/>
        </p:nvSpPr>
        <p:spPr>
          <a:xfrm>
            <a:off x="1103479" y="3560379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Flore-agira J D J voraces rosario R, solano versará  .JJ. Agira flores pereza 71 buena Galindo M E..8 heroiquilla truquillo, A….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45390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967234-9A44-4E8A-F9F5-61331BAA1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Emmanuel Camacho López</a:t>
            </a:r>
          </a:p>
          <a:p>
            <a:r>
              <a:rPr lang="es-US" dirty="0"/>
              <a:t>María Romina flores peña </a:t>
            </a:r>
          </a:p>
          <a:p>
            <a:r>
              <a:rPr lang="es-US" dirty="0"/>
              <a:t>Desarrollo de proyectos </a:t>
            </a:r>
          </a:p>
        </p:txBody>
      </p:sp>
    </p:spTree>
    <p:extLst>
      <p:ext uri="{BB962C8B-B14F-4D97-AF65-F5344CB8AC3E}">
        <p14:creationId xmlns:p14="http://schemas.microsoft.com/office/powerpoint/2010/main" val="231915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652A22-C1E4-D9C7-F922-4289AA91F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355" y="1069286"/>
            <a:ext cx="9601200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S" sz="4000" dirty="0"/>
              <a:t>Palabras claves </a:t>
            </a:r>
          </a:p>
          <a:p>
            <a:r>
              <a:rPr lang="es-US" sz="2400" dirty="0"/>
              <a:t>Fertilizantes </a:t>
            </a:r>
          </a:p>
          <a:p>
            <a:r>
              <a:rPr lang="es-US" sz="2400" dirty="0"/>
              <a:t>Orgánicos </a:t>
            </a:r>
          </a:p>
          <a:p>
            <a:r>
              <a:rPr lang="es-US" sz="2400" dirty="0"/>
              <a:t>Suelo </a:t>
            </a:r>
          </a:p>
          <a:p>
            <a:r>
              <a:rPr lang="es-US" sz="2400" dirty="0"/>
              <a:t>Plantas</a:t>
            </a:r>
          </a:p>
          <a:p>
            <a:r>
              <a:rPr lang="es-US" sz="2400" dirty="0"/>
              <a:t>Químicos </a:t>
            </a:r>
          </a:p>
          <a:p>
            <a:pPr algn="ctr"/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293291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FF2C23-4D78-3B7E-8E04-177925FE1BEF}"/>
              </a:ext>
            </a:extLst>
          </p:cNvPr>
          <p:cNvSpPr txBox="1"/>
          <p:nvPr/>
        </p:nvSpPr>
        <p:spPr>
          <a:xfrm>
            <a:off x="754895" y="0"/>
            <a:ext cx="11305664" cy="4125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32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Antecedentes</a:t>
            </a: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1:los estudios experimentales son de gran utilidad en la ciencia agraria .El estudio les comparan organismos  para analizar el comportamiento fisiológico Pruebas paramétricos que no existen diferencias y confianza asociada desarrollan fisiológico existen diferencias significativamente Respectos variables de rendimiento.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O. B., </a:t>
            </a: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López R.,  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quierda R., </a:t>
            </a:r>
            <a:r>
              <a:rPr lang="es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Garcia</a:t>
            </a: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 B. (2018). Estudio experimental en el uso de fertilizante orgánico. químicos revistica especies 39co9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5522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9E9DC83-6878-517F-4ED1-581CA36B4473}"/>
              </a:ext>
            </a:extLst>
          </p:cNvPr>
          <p:cNvSpPr txBox="1"/>
          <p:nvPr/>
        </p:nvSpPr>
        <p:spPr>
          <a:xfrm>
            <a:off x="1820629" y="343835"/>
            <a:ext cx="9378462" cy="4093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2:Aunque existen unas gran cantidad de trabajos que reportan fitotoxicidad presentes en fertilizantes orgánicos, pocos se han realizado con residuos. El presente estudio estiércol fitotoxicidad de los abonos orgánicos hechos a base de estiércol vacuno de conejos y un abono comercial.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Elena Huerta, Cruz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Hernandez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Luciano Aguirre,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Alvarez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Raimon de Caballero, Mara Luis, Felipe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Itsalgo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Tarra. 2015. Toxicidad de fertilizantes orgánicos estimada con bioensayos de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germinacion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33 (2), 179-185.</a:t>
            </a: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37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D37C04-AD81-C073-7E47-9ABE34AF0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US" dirty="0"/>
              <a:t>3:El objetivo del presente experimento fue determinado la producción de follaje de alfalfa y propiedades químicas del suelo como respuesta a la aplicación de fertilizantes orgánicos.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729710-032A-142C-597F-98053EF6D9FF}"/>
              </a:ext>
            </a:extLst>
          </p:cNvPr>
          <p:cNvSpPr txBox="1"/>
          <p:nvPr/>
        </p:nvSpPr>
        <p:spPr>
          <a:xfrm>
            <a:off x="1618585" y="3743900"/>
            <a:ext cx="95183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Flores – Agüita J. D. J.,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Varques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Rosales R., Solano –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Overgara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J. J., Aguirre – Flores V., Flores-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Perez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US" kern="1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Ibahena</a:t>
            </a:r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Galindo M. E. 2012. Efecto fertilizante orgánico e inorgánico y su combinación en la producción de alfalfa y propiedades químicas del Suelo. Tierra Latina Americana. 30 (3), 213-220.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5805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C8F717-E0C9-C789-F7A5-10A03DA86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628" y="944951"/>
            <a:ext cx="9601200" cy="5458336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,                             </a:t>
            </a:r>
            <a:r>
              <a:rPr lang="es-US" sz="3200" b="1" dirty="0">
                <a:solidFill>
                  <a:schemeClr val="tx1"/>
                </a:solidFill>
              </a:rPr>
              <a:t>Definición del problema</a:t>
            </a:r>
            <a:r>
              <a:rPr lang="es-US" sz="3200" b="1" u="sng" dirty="0"/>
              <a:t> </a:t>
            </a:r>
          </a:p>
          <a:p>
            <a:pPr marL="0" indent="0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Actualmente el índice de contaminación en el mundo ha aumentado considerablemente, debido a las actividades por la sociedad, por ejemplo la agricultura.  Surge el interés de realizar fertilizantes orgánicos que ayuden al cuidado de los cultivos para su buen desarrollo y además para ayudar con el cuidado de los suelos. </a:t>
            </a:r>
          </a:p>
          <a:p>
            <a:pPr marL="0" indent="0" algn="just">
              <a:buNone/>
            </a:pPr>
            <a:r>
              <a:rPr lang="es-US" dirty="0"/>
              <a:t>La utilización de químicos aumenta los porcentajes de enfermedades en las personas principalmente el cáncer.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¿Será posible crear un fertilizante orgánico que ayude a los cultivos </a:t>
            </a:r>
            <a:r>
              <a:rPr lang="es-US" dirty="0" err="1"/>
              <a:t>ademas</a:t>
            </a:r>
            <a:r>
              <a:rPr lang="es-US" dirty="0"/>
              <a:t> de disminuir la contaminación en nuestro entorno? 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88676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A0AB1C-2FE1-1838-0371-4CE20BD02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6845" y="802853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                                       Justificación del problema </a:t>
            </a:r>
          </a:p>
          <a:p>
            <a:endParaRPr lang="es-US" dirty="0"/>
          </a:p>
          <a:p>
            <a:r>
              <a:rPr lang="es-US" dirty="0"/>
              <a:t>Este proyecto sea realizado para crear un fertilizante orgánico qué ayude a cuidar los suelos y contaminación del medio previniendo enfermedades en los agricultores, como el cáncer. Actualmente existen proyectos que ayudan como referencia para crear este tipo de productos mejorando la calidad del Suelo.</a:t>
            </a:r>
          </a:p>
        </p:txBody>
      </p:sp>
    </p:spTree>
    <p:extLst>
      <p:ext uri="{BB962C8B-B14F-4D97-AF65-F5344CB8AC3E}">
        <p14:creationId xmlns:p14="http://schemas.microsoft.com/office/powerpoint/2010/main" val="438244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59FF3-C869-C80E-5C53-34B6ECC4F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1740" y="110126"/>
            <a:ext cx="9601200" cy="5094210"/>
          </a:xfrm>
        </p:spPr>
        <p:txBody>
          <a:bodyPr/>
          <a:lstStyle/>
          <a:p>
            <a:pPr marL="0" indent="0" algn="ctr">
              <a:buNone/>
            </a:pPr>
            <a:r>
              <a:rPr lang="es-US" sz="2800" b="1" dirty="0"/>
              <a:t>Objetivos</a:t>
            </a:r>
            <a:r>
              <a:rPr lang="es-US" dirty="0"/>
              <a:t> </a:t>
            </a:r>
          </a:p>
          <a:p>
            <a:pPr marL="0" indent="0">
              <a:buNone/>
            </a:pPr>
            <a:r>
              <a:rPr lang="es-US" sz="2400" b="1" dirty="0"/>
              <a:t>General</a:t>
            </a:r>
            <a:r>
              <a:rPr lang="es-US" dirty="0"/>
              <a:t> :</a:t>
            </a:r>
          </a:p>
          <a:p>
            <a:pPr marL="0" indent="0">
              <a:buNone/>
            </a:pPr>
            <a:r>
              <a:rPr lang="es-US" dirty="0"/>
              <a:t>Crear un producto que beneficie la calidad de los cultivos, además de disminuir el impacto ambiental y la salud de los agricultores y los habitantes de la región. 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sz="2400" b="1" dirty="0"/>
              <a:t>Específico:</a:t>
            </a:r>
          </a:p>
          <a:p>
            <a:pPr marL="457200" indent="-457200">
              <a:buFont typeface="+mj-lt"/>
              <a:buAutoNum type="arabicPeriod"/>
            </a:pPr>
            <a:r>
              <a:rPr lang="es-US" dirty="0"/>
              <a:t>Buscar información sobre los productos que se utilizaran para crear el proyecto.</a:t>
            </a:r>
          </a:p>
          <a:p>
            <a:pPr marL="457200" indent="-457200">
              <a:buFont typeface="+mj-lt"/>
              <a:buAutoNum type="arabicPeriod"/>
            </a:pPr>
            <a:r>
              <a:rPr lang="es-US" dirty="0"/>
              <a:t>Estudiar metodología para crearlo.</a:t>
            </a:r>
          </a:p>
          <a:p>
            <a:pPr marL="457200" indent="-457200">
              <a:buFont typeface="+mj-lt"/>
              <a:buAutoNum type="arabicPeriod"/>
            </a:pPr>
            <a:r>
              <a:rPr lang="es-US" dirty="0"/>
              <a:t>Comprobar su efectividad. 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399638111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TF10001025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14</cp:revision>
  <dcterms:created xsi:type="dcterms:W3CDTF">2024-04-25T17:21:54Z</dcterms:created>
  <dcterms:modified xsi:type="dcterms:W3CDTF">2024-05-21T20:34:41Z</dcterms:modified>
</cp:coreProperties>
</file>