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D256-4799-4FBB-9E25-FA723843F603}" type="datetimeFigureOut">
              <a:rPr lang="es-MX" smtClean="0"/>
              <a:t>13/05/2024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89D4-FA61-47B3-A646-0AD9D3A111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8395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D256-4799-4FBB-9E25-FA723843F603}" type="datetimeFigureOut">
              <a:rPr lang="es-MX" smtClean="0"/>
              <a:t>13/05/2024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89D4-FA61-47B3-A646-0AD9D3A111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2742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D256-4799-4FBB-9E25-FA723843F603}" type="datetimeFigureOut">
              <a:rPr lang="es-MX" smtClean="0"/>
              <a:t>13/05/2024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89D4-FA61-47B3-A646-0AD9D3A111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3380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D256-4799-4FBB-9E25-FA723843F603}" type="datetimeFigureOut">
              <a:rPr lang="es-MX" smtClean="0"/>
              <a:t>13/05/2024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89D4-FA61-47B3-A646-0AD9D3A111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5213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D256-4799-4FBB-9E25-FA723843F603}" type="datetimeFigureOut">
              <a:rPr lang="es-MX" smtClean="0"/>
              <a:t>13/05/2024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89D4-FA61-47B3-A646-0AD9D3A111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1474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D256-4799-4FBB-9E25-FA723843F603}" type="datetimeFigureOut">
              <a:rPr lang="es-MX" smtClean="0"/>
              <a:t>13/05/2024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89D4-FA61-47B3-A646-0AD9D3A111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4235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D256-4799-4FBB-9E25-FA723843F603}" type="datetimeFigureOut">
              <a:rPr lang="es-MX" smtClean="0"/>
              <a:t>13/05/2024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89D4-FA61-47B3-A646-0AD9D3A111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339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D256-4799-4FBB-9E25-FA723843F603}" type="datetimeFigureOut">
              <a:rPr lang="es-MX" smtClean="0"/>
              <a:t>13/05/2024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89D4-FA61-47B3-A646-0AD9D3A111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802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D256-4799-4FBB-9E25-FA723843F603}" type="datetimeFigureOut">
              <a:rPr lang="es-MX" smtClean="0"/>
              <a:t>13/05/2024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89D4-FA61-47B3-A646-0AD9D3A111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6995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D256-4799-4FBB-9E25-FA723843F603}" type="datetimeFigureOut">
              <a:rPr lang="es-MX" smtClean="0"/>
              <a:t>13/05/2024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89D4-FA61-47B3-A646-0AD9D3A111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8941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D256-4799-4FBB-9E25-FA723843F603}" type="datetimeFigureOut">
              <a:rPr lang="es-MX" smtClean="0"/>
              <a:t>13/05/2024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89D4-FA61-47B3-A646-0AD9D3A111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507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D256-4799-4FBB-9E25-FA723843F603}" type="datetimeFigureOut">
              <a:rPr lang="es-MX" smtClean="0"/>
              <a:t>13/05/2024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89D4-FA61-47B3-A646-0AD9D3A111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2276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D256-4799-4FBB-9E25-FA723843F603}" type="datetimeFigureOut">
              <a:rPr lang="es-MX" smtClean="0"/>
              <a:t>13/05/2024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89D4-FA61-47B3-A646-0AD9D3A111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4466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01DBD256-4799-4FBB-9E25-FA723843F603}" type="datetimeFigureOut">
              <a:rPr lang="es-MX" smtClean="0"/>
              <a:t>13/05/2024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4FE489D4-FA61-47B3-A646-0AD9D3A111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022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1DBD256-4799-4FBB-9E25-FA723843F603}" type="datetimeFigureOut">
              <a:rPr lang="es-MX" smtClean="0"/>
              <a:t>13/05/2024</a:t>
            </a:fld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4FE489D4-FA61-47B3-A646-0AD9D3A111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66766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D29B3D-9E9A-C59F-5452-04383E4C2A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600" dirty="0"/>
              <a:t>LOS RIESGOS DE DESASTRE, SU RELACIÓN CON LOS PROCESOS NATURALES Y LA VULNERABILIDAD DE LA POBLACIÓN EN LUGARES ESPECÍFICOS</a:t>
            </a:r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E3BB8E58-6C2C-472B-E8F0-4BCC31ABEC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FAD360-842B-D6AE-6536-69FB64C26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4" y="4420198"/>
            <a:ext cx="11071274" cy="243780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8AC859F-AB2D-858A-0A4E-8BB258627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4" y="0"/>
            <a:ext cx="11071274" cy="204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95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41884423-4066-91A7-4D0B-EFA12E56B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240481"/>
            <a:ext cx="10571998" cy="1516112"/>
          </a:xfrm>
        </p:spPr>
        <p:txBody>
          <a:bodyPr>
            <a:noAutofit/>
          </a:bodyPr>
          <a:lstStyle/>
          <a:p>
            <a:pPr algn="just"/>
            <a:r>
              <a:rPr lang="es-MX" sz="3200" dirty="0"/>
              <a:t>¿Por qué si la lluvia y huracanes son parte del funcionamiento natural estos se convierten en desastres ? </a:t>
            </a:r>
          </a:p>
        </p:txBody>
      </p:sp>
      <p:pic>
        <p:nvPicPr>
          <p:cNvPr id="13" name="Marcador de contenido 12">
            <a:extLst>
              <a:ext uri="{FF2B5EF4-FFF2-40B4-BE49-F238E27FC236}">
                <a16:creationId xmlns:a16="http://schemas.microsoft.com/office/drawing/2014/main" id="{69CA85FB-A826-4C7A-4B59-D08857FE78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13" y="2222500"/>
            <a:ext cx="10571998" cy="4079826"/>
          </a:xfrm>
        </p:spPr>
      </p:pic>
    </p:spTree>
    <p:extLst>
      <p:ext uri="{BB962C8B-B14F-4D97-AF65-F5344CB8AC3E}">
        <p14:creationId xmlns:p14="http://schemas.microsoft.com/office/powerpoint/2010/main" val="128333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5329E2-9AF5-34D2-919B-A5DCC8EEE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4400" dirty="0"/>
              <a:t>¿Fenómenos o desastres naturales?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6CE2A6-D1FC-0878-C187-120C6A9D8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200" dirty="0"/>
              <a:t>Hidrológicos: tsunamis, inundaciones, marejadas.</a:t>
            </a:r>
          </a:p>
          <a:p>
            <a:r>
              <a:rPr lang="es-MX" sz="3200" dirty="0"/>
              <a:t>Meteorológicos: Huracanes, tormentas, tornados. </a:t>
            </a:r>
          </a:p>
          <a:p>
            <a:r>
              <a:rPr lang="es-MX" sz="3200" dirty="0"/>
              <a:t>Geológicos: terremotos, erupciones volcánicas, derrumbes de tierra, avalanchas. </a:t>
            </a:r>
          </a:p>
          <a:p>
            <a:r>
              <a:rPr lang="es-MX" sz="3200" dirty="0"/>
              <a:t>Biológicos: virus, plagas. </a:t>
            </a:r>
          </a:p>
        </p:txBody>
      </p:sp>
    </p:spTree>
    <p:extLst>
      <p:ext uri="{BB962C8B-B14F-4D97-AF65-F5344CB8AC3E}">
        <p14:creationId xmlns:p14="http://schemas.microsoft.com/office/powerpoint/2010/main" val="101117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37B1B0-4FFF-B331-CC00-DA6817890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MX" dirty="0"/>
              <a:t>Los desastres </a:t>
            </a:r>
            <a:r>
              <a:rPr lang="es-MX" dirty="0">
                <a:solidFill>
                  <a:srgbClr val="FF0000"/>
                </a:solidFill>
              </a:rPr>
              <a:t>NO</a:t>
            </a:r>
            <a:r>
              <a:rPr lang="es-MX" dirty="0"/>
              <a:t> son naturales. 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0201437D-43B7-9AA2-B6AB-4FAFA08C7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391507"/>
            <a:ext cx="6004585" cy="4825219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dirty="0"/>
              <a:t>Los desastres </a:t>
            </a:r>
            <a:r>
              <a:rPr lang="es-MX" dirty="0">
                <a:solidFill>
                  <a:srgbClr val="FF0000"/>
                </a:solidFill>
              </a:rPr>
              <a:t>SON</a:t>
            </a:r>
            <a:r>
              <a:rPr lang="es-MX" dirty="0"/>
              <a:t> resultado de tres factores: </a:t>
            </a:r>
            <a:r>
              <a:rPr lang="es-MX" b="1" dirty="0"/>
              <a:t>el riesgo, peligro y la vulnerabilidad.</a:t>
            </a:r>
          </a:p>
          <a:p>
            <a:pPr algn="just"/>
            <a:r>
              <a:rPr lang="es-MX" dirty="0"/>
              <a:t>Peligro: está representado por un fenómeno natural (hidrológico, meteorológico, geológico, biológico) o una acción social que impacta en la población. </a:t>
            </a:r>
          </a:p>
          <a:p>
            <a:pPr algn="just"/>
            <a:r>
              <a:rPr lang="es-MX" dirty="0"/>
              <a:t>Vulnerabilidad: es el grado de susceptibilidad de un sistema socioeconómico respecto a los peligros naturales, desastres tecnológicos, y ambientales, son pues, los elementos como la población, infraestructura, entre otras. </a:t>
            </a:r>
          </a:p>
          <a:p>
            <a:pPr algn="just"/>
            <a:r>
              <a:rPr lang="es-MX" dirty="0"/>
              <a:t>Riesgo: es la posibilidad de que el peligro y la vulnerabilidad se combinen para producir un desastre a causa de un fenómeno natural o antrópico (hombre) ocasionando pérdida de vidas y daños materiales. </a:t>
            </a:r>
          </a:p>
          <a:p>
            <a:endParaRPr lang="es-MX" dirty="0"/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902E12F3-4653-82C8-978A-BE9A82653E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735" y="1997612"/>
            <a:ext cx="4876800" cy="2215813"/>
          </a:xfr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F2CD558-F65F-5EA6-B147-622404146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735" y="4269741"/>
            <a:ext cx="4876800" cy="24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43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5CC3CC-FD4E-8F3F-F208-F6FB6780A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A5870D2-6D74-7723-175D-05A352CA6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6" y="112542"/>
            <a:ext cx="11521440" cy="6541476"/>
          </a:xfrm>
        </p:spPr>
      </p:pic>
    </p:spTree>
    <p:extLst>
      <p:ext uri="{BB962C8B-B14F-4D97-AF65-F5344CB8AC3E}">
        <p14:creationId xmlns:p14="http://schemas.microsoft.com/office/powerpoint/2010/main" val="1397101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2402BF-413F-1377-363E-32EB3E7AC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9C6AFA1-DEE4-8D65-B3EA-B45C8EC29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27" y="295422"/>
            <a:ext cx="11645744" cy="5852159"/>
          </a:xfrm>
        </p:spPr>
      </p:pic>
    </p:spTree>
    <p:extLst>
      <p:ext uri="{BB962C8B-B14F-4D97-AF65-F5344CB8AC3E}">
        <p14:creationId xmlns:p14="http://schemas.microsoft.com/office/powerpoint/2010/main" val="1422258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F60A97-F118-28D6-FC27-FEB350A2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3CAB166-AB53-C912-4CEB-AEC29B378A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69" y="0"/>
            <a:ext cx="11336861" cy="6654018"/>
          </a:xfrm>
        </p:spPr>
      </p:pic>
    </p:spTree>
    <p:extLst>
      <p:ext uri="{BB962C8B-B14F-4D97-AF65-F5344CB8AC3E}">
        <p14:creationId xmlns:p14="http://schemas.microsoft.com/office/powerpoint/2010/main" val="570506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8821C7-0150-9592-EC87-9FA0FDC7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¿Cómo reducimos el riesgo?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93F07D-4C3B-66D8-276A-02B5E690B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MX" sz="4000" dirty="0"/>
              <a:t>Conociendo nuestro entorno y espacio geográfico, sus características y comportamientos, así como las zonas de mayor vulnerabilidad, las áreas seguras y de resguardo para el momento de posibles peligros. </a:t>
            </a:r>
          </a:p>
        </p:txBody>
      </p:sp>
    </p:spTree>
    <p:extLst>
      <p:ext uri="{BB962C8B-B14F-4D97-AF65-F5344CB8AC3E}">
        <p14:creationId xmlns:p14="http://schemas.microsoft.com/office/powerpoint/2010/main" val="2949754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Ci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Ci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91</TotalTime>
  <Words>242</Words>
  <Application>Microsoft Office PowerPoint</Application>
  <PresentationFormat>Panorámica</PresentationFormat>
  <Paragraphs>14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Century Gothic</vt:lpstr>
      <vt:lpstr>Wingdings 2</vt:lpstr>
      <vt:lpstr>Citable</vt:lpstr>
      <vt:lpstr>LOS RIESGOS DE DESASTRE, SU RELACIÓN CON LOS PROCESOS NATURALES Y LA VULNERABILIDAD DE LA POBLACIÓN EN LUGARES ESPECÍFICOS</vt:lpstr>
      <vt:lpstr>¿Por qué si la lluvia y huracanes son parte del funcionamiento natural estos se convierten en desastres ? </vt:lpstr>
      <vt:lpstr>¿Fenómenos o desastres naturales?</vt:lpstr>
      <vt:lpstr>Los desastres NO son naturales. </vt:lpstr>
      <vt:lpstr>Presentación de PowerPoint</vt:lpstr>
      <vt:lpstr>Presentación de PowerPoint</vt:lpstr>
      <vt:lpstr>Presentación de PowerPoint</vt:lpstr>
      <vt:lpstr>¿Cómo reducimos el riesgo?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Hector Castro Ahumada</dc:creator>
  <cp:lastModifiedBy>Hector Castro Ahumada</cp:lastModifiedBy>
  <cp:revision>12</cp:revision>
  <dcterms:created xsi:type="dcterms:W3CDTF">2024-05-13T18:17:49Z</dcterms:created>
  <dcterms:modified xsi:type="dcterms:W3CDTF">2024-05-13T19:49:30Z</dcterms:modified>
</cp:coreProperties>
</file>