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CEB8A-6ECA-4A3A-85BD-E171B20E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24862F-239D-5057-FB5A-FF96B8E2E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740765-62A4-48B8-C709-B0E0AAB2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EC2B83-3EC9-0F65-7774-C0991FEE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6AB40A-852A-9AD6-9572-E5C992E70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2448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50B56-29F2-EDD2-26EE-FC6C074F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3EBA09-B393-66C0-5CF5-DF5FBE52F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7E900-DBC7-6CC5-13A2-69CF4CF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E666AB-0E76-7E05-1D4E-308BC3DD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23F36A-3659-F894-B390-89B8DF1E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332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7D8B6B-3072-9A09-3E3C-80197CF91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BD22C5-62E6-DE95-0DEE-9AE3E89D9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2DF0-739E-8153-3364-359F03FF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3E3B8-246A-FD23-0D41-CA3444B6E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38846-E6F0-3DD0-C731-2902D0F2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939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F48E5F-BF03-0C7B-4A0C-350A02E2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970980-0E15-3FAE-8E6E-788E6F389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BB737F-C4F4-0341-2E21-EE1B7D3A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3D4196-43B2-98F7-E926-10D6236E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59D773-202B-708D-D32E-6EF802D9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5355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E67F8-1819-B526-49BA-B628EC8D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B3B8FF-D5D8-E4C1-48CD-3988C1456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B3E42-B4F0-99F9-BC8F-4CB5D4D6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3B795-440E-C9D2-50F4-5A1056883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39D534-8AEF-2BAC-B8A9-C4CFFE95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4922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EDDB5-B12E-065D-BC55-EE46810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B37DD-A323-BF2D-8808-5F448E3E5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5CE658-DD75-7388-629D-4706FA4BF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D7F0AD-C3B4-2BAF-759B-1A5BA1E6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9C9705-FB11-0164-71B1-463D5A03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387390-647C-2CF3-3215-EB5163D4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451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524D4-CADA-D5CD-3680-388B7C42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71B51B-99BF-F4A8-5E99-1237F2B74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20DAF4-CDAB-B809-6DB8-A57A457D8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1C6246-D80D-E5BB-42A9-32196B7FA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1DE5CBE-1765-B058-C9D0-95D6C4A34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B86B94-EEC5-ABC9-05D2-D42C1899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935707-F3F4-BC83-1ED7-F2E91837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A687363-D5D0-8CE1-3AD0-D1308320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8610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8D0D9-6DA0-B226-DFD5-10B68657C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9648D8-64BA-F630-EEC3-331A67E15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A00E2D-FC9F-D2DA-35DC-F04F890CB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F148BB-414E-AC05-23CA-B5B80730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999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6BAA60-3FFB-D1A3-811E-E62A0C1D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F733D0-E73C-621C-0042-235738A5F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27F26C-8F44-BB59-B9E8-2FB2DD6F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8363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BC10-FA72-C209-BFF9-351D7A1F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F6C211-1DE1-0112-E823-34BB873FB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B7B8B0-31C2-AFF1-31C7-C4070766A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17BACC-00E6-4054-B4D1-9D9769E43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757ACC-03B5-4C58-1C7F-2A821B58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E5F12E-6A77-6CA1-F20F-39F629AF8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0728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4DED9-6960-9B70-E9C1-CC0DD56B9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8D0D1A-0D6E-8749-B2FA-A0CF25843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70C312-0F29-AF3F-6FB4-2528D848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313CD0-E286-EF8C-CD78-75E2E89B4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EFACC3-66F2-2CBE-4A2F-1BEE6DE5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EF6692-6962-060B-0477-44FBDBEF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9030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1333FE-4178-36C4-3E8E-0751D73C2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DC7F0-F055-D27F-457C-469F16462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060CA7-1BFD-E487-8179-B81F07960C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33EDA-200A-714C-957C-6928F5FFAA3F}" type="datetimeFigureOut">
              <a:rPr lang="es-US" smtClean="0"/>
              <a:t>5/16/2024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70DA2-8D82-E09D-2A6D-CB4EBFFC0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38B8AC-8B44-DF3E-F50D-144D68213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2E02D-31A3-2243-A0DE-3A26B41BD3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6539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87F6DB4-60FA-C361-B33D-ECA4BAE0A0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6" b="77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54BD87-A2C6-401E-650F-32EC4BCD4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Autofit/>
          </a:bodyPr>
          <a:lstStyle/>
          <a:p>
            <a:r>
              <a:rPr lang="es-US" sz="11500">
                <a:ln w="22225">
                  <a:solidFill>
                    <a:schemeClr val="tx1"/>
                  </a:solidFill>
                  <a:miter lim="800000"/>
                </a:ln>
                <a:noFill/>
                <a:latin typeface="Alasassy Caps" pitchFamily="2" charset="0"/>
              </a:rPr>
              <a:t>Fenómenos hidrimeteorologicos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7F0E30-9206-553F-DCCF-150B47F9E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202995"/>
          </a:xfrm>
        </p:spPr>
        <p:txBody>
          <a:bodyPr>
            <a:normAutofit/>
          </a:bodyPr>
          <a:lstStyle/>
          <a:p>
            <a:pPr algn="l"/>
            <a:r>
              <a:rPr lang="es-US" sz="3200" dirty="0"/>
              <a:t>De: Anthony </a:t>
            </a:r>
            <a:r>
              <a:rPr lang="es-US" sz="3200" dirty="0" err="1"/>
              <a:t>Jordan</a:t>
            </a:r>
            <a:r>
              <a:rPr lang="es-US" sz="3200" dirty="0"/>
              <a:t> Castro </a:t>
            </a:r>
            <a:r>
              <a:rPr lang="es-US" sz="3200" dirty="0" err="1"/>
              <a:t>Castro</a:t>
            </a:r>
            <a:r>
              <a:rPr lang="es-US" sz="3200" dirty="0"/>
              <a:t>, Alfredo </a:t>
            </a:r>
            <a:r>
              <a:rPr lang="es-US" sz="3200" dirty="0" err="1"/>
              <a:t>Sanchez</a:t>
            </a:r>
            <a:r>
              <a:rPr lang="es-US" sz="3200" dirty="0"/>
              <a:t> </a:t>
            </a:r>
            <a:r>
              <a:rPr lang="es-US" sz="3200" dirty="0" err="1"/>
              <a:t>Otañez</a:t>
            </a:r>
            <a:r>
              <a:rPr lang="es-US" sz="3200" dirty="0"/>
              <a:t>, </a:t>
            </a:r>
            <a:r>
              <a:rPr lang="es-US" sz="3200" dirty="0" err="1"/>
              <a:t>Julian</a:t>
            </a:r>
            <a:r>
              <a:rPr lang="es-US" sz="3200" dirty="0"/>
              <a:t> </a:t>
            </a:r>
            <a:r>
              <a:rPr lang="es-US" sz="3200" dirty="0" err="1"/>
              <a:t>Borquez</a:t>
            </a:r>
            <a:r>
              <a:rPr lang="es-US" sz="3200" dirty="0"/>
              <a:t> Ibarra y Emiliano Valdez </a:t>
            </a:r>
            <a:r>
              <a:rPr lang="es-US" sz="3200" dirty="0" err="1"/>
              <a:t>Sereser</a:t>
            </a:r>
            <a:endParaRPr lang="es-US" sz="3200" dirty="0"/>
          </a:p>
        </p:txBody>
      </p:sp>
    </p:spTree>
    <p:extLst>
      <p:ext uri="{BB962C8B-B14F-4D97-AF65-F5344CB8AC3E}">
        <p14:creationId xmlns:p14="http://schemas.microsoft.com/office/powerpoint/2010/main" val="2107940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ED485ED-7B34-E1FE-255D-3FEAC5780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6" b="77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9953BC-90D6-A81A-A4E0-1908159A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lasassy Caps" pitchFamily="2" charset="0"/>
              </a:rPr>
              <a:t>¿Que son?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A5FBFAF9-876E-14D0-0AFA-F4A426E3B7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75" y="1795652"/>
            <a:ext cx="4355594" cy="326669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978332F-229D-047C-77E4-8F0F96150464}"/>
              </a:ext>
            </a:extLst>
          </p:cNvPr>
          <p:cNvSpPr txBox="1"/>
          <p:nvPr/>
        </p:nvSpPr>
        <p:spPr>
          <a:xfrm>
            <a:off x="5240369" y="1790269"/>
            <a:ext cx="51629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dirty="0"/>
              <a:t>Se genera por la acción de los agentes atmosféricos, tales como: ciclones tropicales, lluvias extremas, inundaciones pluviales, fluviales, costeras y lacustres; tormentas de nieve, granizo, polvo y electricidad; heladas; sequías; ondas cálidas y gélidas; y tornados.</a:t>
            </a:r>
          </a:p>
        </p:txBody>
      </p:sp>
    </p:spTree>
    <p:extLst>
      <p:ext uri="{BB962C8B-B14F-4D97-AF65-F5344CB8AC3E}">
        <p14:creationId xmlns:p14="http://schemas.microsoft.com/office/powerpoint/2010/main" val="423398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04C06D5-78B1-45D8-F4E3-A17BF676E9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4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85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8D48E16-C112-9C5E-2924-CF2805043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42595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lasassy Caps" pitchFamily="2" charset="0"/>
              </a:rPr>
              <a:t>¿Como se forman?</a:t>
            </a:r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069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24356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B8F00EA7-C359-D1B8-EF16-3925808A0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37" y="1610185"/>
            <a:ext cx="5915400" cy="363763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D2205B0C-2D1A-64AE-AB01-8C23543B2F75}"/>
              </a:ext>
            </a:extLst>
          </p:cNvPr>
          <p:cNvSpPr txBox="1"/>
          <p:nvPr/>
        </p:nvSpPr>
        <p:spPr>
          <a:xfrm>
            <a:off x="6235595" y="1575212"/>
            <a:ext cx="50445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dirty="0"/>
              <a:t>Se genera por la acción de los agentes atmosféricos, tales como: ciclones tropicales, lluvias extremas, inundaciones pluviales, fluviales, costeras y lacustres; tormentas de nieve, granizo, polvo y electricidad; heladas; sequías; ondas cálidas y gélidas; y tornados.</a:t>
            </a:r>
          </a:p>
        </p:txBody>
      </p:sp>
    </p:spTree>
    <p:extLst>
      <p:ext uri="{BB962C8B-B14F-4D97-AF65-F5344CB8AC3E}">
        <p14:creationId xmlns:p14="http://schemas.microsoft.com/office/powerpoint/2010/main" val="381406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1473E28-5111-CF53-2DEB-7FD16216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es-US" sz="5000">
                <a:solidFill>
                  <a:schemeClr val="bg1"/>
                </a:solidFill>
              </a:rPr>
              <a:t>Riesgos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C8251F1-1FF2-65D8-93DB-EAB9C009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7789077" cy="3203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400" dirty="0">
                <a:solidFill>
                  <a:schemeClr val="bg1"/>
                </a:solidFill>
              </a:rPr>
              <a:t>Descripción: México es afectado por varios tipos de fenómenos </a:t>
            </a:r>
            <a:r>
              <a:rPr lang="es-US" sz="2400" dirty="0" err="1">
                <a:solidFill>
                  <a:schemeClr val="bg1"/>
                </a:solidFill>
              </a:rPr>
              <a:t>hidrometeorológicos</a:t>
            </a:r>
            <a:r>
              <a:rPr lang="es-US" sz="2400" dirty="0">
                <a:solidFill>
                  <a:schemeClr val="bg1"/>
                </a:solidFill>
              </a:rPr>
              <a:t> que pueden provocar la pérdida de vidas humanas o daños materiales importantes. Principalmente está expuesto a lluvias e inundaciones, granizadas, nevadas, heladas, tormentas eléctricas y tornados.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B8DA908-C4C5-C96B-28A1-6E3022201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039" y="220303"/>
            <a:ext cx="4303814" cy="286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4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73C10-3AD0-D76E-9FC5-1D1966EB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Eso fue todo :)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21189-139B-51EC-39C8-8B93C7B06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Gracias por su atención </a:t>
            </a:r>
          </a:p>
        </p:txBody>
      </p:sp>
    </p:spTree>
    <p:extLst>
      <p:ext uri="{BB962C8B-B14F-4D97-AF65-F5344CB8AC3E}">
        <p14:creationId xmlns:p14="http://schemas.microsoft.com/office/powerpoint/2010/main" val="28143351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Fenómenos hidrimeteorologicos</vt:lpstr>
      <vt:lpstr>¿Que son?</vt:lpstr>
      <vt:lpstr>¿Como se forman?</vt:lpstr>
      <vt:lpstr>Riesgos</vt:lpstr>
      <vt:lpstr>Eso fue todo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Fenómenos hidrimeteorologicos</dc:title>
  <dc:creator>Kid2 Inei</dc:creator>
  <cp:lastModifiedBy>Kid2 Inei</cp:lastModifiedBy>
  <cp:revision>2</cp:revision>
  <dcterms:created xsi:type="dcterms:W3CDTF">2024-05-16T20:50:55Z</dcterms:created>
  <dcterms:modified xsi:type="dcterms:W3CDTF">2024-05-17T03:34:37Z</dcterms:modified>
</cp:coreProperties>
</file>