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Lst>
  <p:sldSz cx="32435800" cy="43200320"/>
  <p:notesSz cx="7315200" cy="9601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102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20" d="100"/>
          <a:sy n="20" d="100"/>
        </p:scale>
        <p:origin x="1314" y="12"/>
      </p:cViewPr>
      <p:guideLst>
        <p:guide orient="horz" pos="13606"/>
        <p:guide pos="102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s-MX"/>
          </a:p>
        </p:txBody>
      </p:sp>
      <p:sp>
        <p:nvSpPr>
          <p:cNvPr id="3" name="Marcador de fech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D7A1B5D-7A29-4321-8AF2-67E75E1357DC}" type="datetimeFigureOut">
              <a:rPr lang="es-MX" smtClean="0"/>
            </a:fld>
            <a:endParaRPr lang="es-MX"/>
          </a:p>
        </p:txBody>
      </p:sp>
      <p:sp>
        <p:nvSpPr>
          <p:cNvPr id="4" name="Marcador de imagen de diapositiva 3"/>
          <p:cNvSpPr>
            <a:spLocks noGrp="1" noRot="1" noChangeAspect="1"/>
          </p:cNvSpPr>
          <p:nvPr>
            <p:ph type="sldImg" idx="2"/>
          </p:nvPr>
        </p:nvSpPr>
        <p:spPr>
          <a:xfrm>
            <a:off x="2441575" y="1200150"/>
            <a:ext cx="2432050" cy="3240088"/>
          </a:xfrm>
          <a:prstGeom prst="rect">
            <a:avLst/>
          </a:prstGeom>
          <a:noFill/>
          <a:ln w="12700">
            <a:solidFill>
              <a:prstClr val="black"/>
            </a:solidFill>
          </a:ln>
        </p:spPr>
        <p:txBody>
          <a:bodyPr vert="horz" lIns="96661" tIns="48331" rIns="96661" bIns="48331" rtlCol="0" anchor="ctr"/>
          <a:lstStyle/>
          <a:p>
            <a:endParaRPr lang="es-MX"/>
          </a:p>
        </p:txBody>
      </p:sp>
      <p:sp>
        <p:nvSpPr>
          <p:cNvPr id="5" name="Marcador de nota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6" name="Marcador de pie de pá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s-MX"/>
          </a:p>
        </p:txBody>
      </p:sp>
      <p:sp>
        <p:nvSpPr>
          <p:cNvPr id="7" name="Marcador de número de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CFF26A9-D01D-4D13-BC2E-BE4ECDA0B0A1}" type="slidenum">
              <a:rPr lang="es-MX" smtClean="0"/>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54475" y="7070108"/>
            <a:ext cx="24326850" cy="15040222"/>
          </a:xfrm>
        </p:spPr>
        <p:txBody>
          <a:bodyPr anchor="b"/>
          <a:lstStyle>
            <a:lvl1pPr algn="ctr">
              <a:defRPr sz="1596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4054475" y="22690338"/>
            <a:ext cx="24326850" cy="10430151"/>
          </a:xfrm>
        </p:spPr>
        <p:txBody>
          <a:bodyPr/>
          <a:lstStyle>
            <a:lvl1pPr marL="0" indent="0" algn="ctr">
              <a:buNone/>
              <a:defRPr sz="6385"/>
            </a:lvl1pPr>
            <a:lvl2pPr marL="1216025" indent="0" algn="ctr">
              <a:buNone/>
              <a:defRPr sz="5320"/>
            </a:lvl2pPr>
            <a:lvl3pPr marL="2432685" indent="0" algn="ctr">
              <a:buNone/>
              <a:defRPr sz="4790"/>
            </a:lvl3pPr>
            <a:lvl4pPr marL="3648710" indent="0" algn="ctr">
              <a:buNone/>
              <a:defRPr sz="4255"/>
            </a:lvl4pPr>
            <a:lvl5pPr marL="4865370" indent="0" algn="ctr">
              <a:buNone/>
              <a:defRPr sz="4255"/>
            </a:lvl5pPr>
            <a:lvl6pPr marL="6081395" indent="0" algn="ctr">
              <a:buNone/>
              <a:defRPr sz="4255"/>
            </a:lvl6pPr>
            <a:lvl7pPr marL="7298055" indent="0" algn="ctr">
              <a:buNone/>
              <a:defRPr sz="4255"/>
            </a:lvl7pPr>
            <a:lvl8pPr marL="8514080" indent="0" algn="ctr">
              <a:buNone/>
              <a:defRPr sz="4255"/>
            </a:lvl8pPr>
            <a:lvl9pPr marL="9730740" indent="0" algn="ctr">
              <a:buNone/>
              <a:defRPr sz="4255"/>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D3700A01-A661-4B02-92D5-FB7850B4D5DF}"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B0A3A02-2E6D-4F93-B997-F95DC586FE06}" type="slidenum">
              <a:rPr lang="es-MX" smtClean="0"/>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10"/>
          </p:nvPr>
        </p:nvSpPr>
        <p:spPr/>
        <p:txBody>
          <a:bodyPr/>
          <a:lstStyle/>
          <a:p>
            <a:fld id="{D3700A01-A661-4B02-92D5-FB7850B4D5DF}"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B0A3A02-2E6D-4F93-B997-F95DC586FE06}" type="slidenum">
              <a:rPr lang="es-MX" smtClean="0"/>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211870" y="2300034"/>
            <a:ext cx="6993969" cy="36610544"/>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2229961" y="2300034"/>
            <a:ext cx="20576461" cy="36610544"/>
          </a:xfrm>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10"/>
          </p:nvPr>
        </p:nvSpPr>
        <p:spPr/>
        <p:txBody>
          <a:bodyPr/>
          <a:lstStyle/>
          <a:p>
            <a:fld id="{D3700A01-A661-4B02-92D5-FB7850B4D5DF}"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B0A3A02-2E6D-4F93-B997-F95DC586FE06}" type="slidenum">
              <a:rPr lang="es-MX" smtClean="0"/>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10"/>
          </p:nvPr>
        </p:nvSpPr>
        <p:spPr/>
        <p:txBody>
          <a:bodyPr/>
          <a:lstStyle/>
          <a:p>
            <a:fld id="{D3700A01-A661-4B02-92D5-FB7850B4D5DF}"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B0A3A02-2E6D-4F93-B997-F95DC586FE06}" type="slidenum">
              <a:rPr lang="es-MX" smtClean="0"/>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213067" y="10770165"/>
            <a:ext cx="27975878" cy="17970262"/>
          </a:xfrm>
        </p:spPr>
        <p:txBody>
          <a:bodyPr anchor="b"/>
          <a:lstStyle>
            <a:lvl1pPr>
              <a:defRPr sz="1596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2213067" y="28910433"/>
            <a:ext cx="27975878" cy="9450136"/>
          </a:xfrm>
        </p:spPr>
        <p:txBody>
          <a:bodyPr/>
          <a:lstStyle>
            <a:lvl1pPr marL="0" indent="0">
              <a:buNone/>
              <a:defRPr sz="6385">
                <a:solidFill>
                  <a:schemeClr val="tx1">
                    <a:tint val="75000"/>
                  </a:schemeClr>
                </a:solidFill>
              </a:defRPr>
            </a:lvl1pPr>
            <a:lvl2pPr marL="1216025" indent="0">
              <a:buNone/>
              <a:defRPr sz="5320">
                <a:solidFill>
                  <a:schemeClr val="tx1">
                    <a:tint val="75000"/>
                  </a:schemeClr>
                </a:solidFill>
              </a:defRPr>
            </a:lvl2pPr>
            <a:lvl3pPr marL="2432685" indent="0">
              <a:buNone/>
              <a:defRPr sz="4790">
                <a:solidFill>
                  <a:schemeClr val="tx1">
                    <a:tint val="75000"/>
                  </a:schemeClr>
                </a:solidFill>
              </a:defRPr>
            </a:lvl3pPr>
            <a:lvl4pPr marL="3648710" indent="0">
              <a:buNone/>
              <a:defRPr sz="4255">
                <a:solidFill>
                  <a:schemeClr val="tx1">
                    <a:tint val="75000"/>
                  </a:schemeClr>
                </a:solidFill>
              </a:defRPr>
            </a:lvl4pPr>
            <a:lvl5pPr marL="4865370" indent="0">
              <a:buNone/>
              <a:defRPr sz="4255">
                <a:solidFill>
                  <a:schemeClr val="tx1">
                    <a:tint val="75000"/>
                  </a:schemeClr>
                </a:solidFill>
              </a:defRPr>
            </a:lvl5pPr>
            <a:lvl6pPr marL="6081395" indent="0">
              <a:buNone/>
              <a:defRPr sz="4255">
                <a:solidFill>
                  <a:schemeClr val="tx1">
                    <a:tint val="75000"/>
                  </a:schemeClr>
                </a:solidFill>
              </a:defRPr>
            </a:lvl6pPr>
            <a:lvl7pPr marL="7298055" indent="0">
              <a:buNone/>
              <a:defRPr sz="4255">
                <a:solidFill>
                  <a:schemeClr val="tx1">
                    <a:tint val="75000"/>
                  </a:schemeClr>
                </a:solidFill>
              </a:defRPr>
            </a:lvl7pPr>
            <a:lvl8pPr marL="8514080" indent="0">
              <a:buNone/>
              <a:defRPr sz="4255">
                <a:solidFill>
                  <a:schemeClr val="tx1">
                    <a:tint val="75000"/>
                  </a:schemeClr>
                </a:solidFill>
              </a:defRPr>
            </a:lvl8pPr>
            <a:lvl9pPr marL="9730740" indent="0">
              <a:buNone/>
              <a:defRPr sz="4255">
                <a:solidFill>
                  <a:schemeClr val="tx1">
                    <a:tint val="75000"/>
                  </a:schemeClr>
                </a:solidFill>
              </a:defRPr>
            </a:lvl9pPr>
          </a:lstStyle>
          <a:p>
            <a:pPr lvl="0"/>
            <a:r>
              <a:rPr lang="es-ES"/>
              <a:t>Haga clic para modificar los estilos de texto del patrón</a:t>
            </a:r>
            <a:endParaRPr lang="es-ES"/>
          </a:p>
        </p:txBody>
      </p:sp>
      <p:sp>
        <p:nvSpPr>
          <p:cNvPr id="4" name="Marcador de fecha 3"/>
          <p:cNvSpPr>
            <a:spLocks noGrp="1"/>
          </p:cNvSpPr>
          <p:nvPr>
            <p:ph type="dt" sz="half" idx="10"/>
          </p:nvPr>
        </p:nvSpPr>
        <p:spPr/>
        <p:txBody>
          <a:bodyPr/>
          <a:lstStyle/>
          <a:p>
            <a:fld id="{D3700A01-A661-4B02-92D5-FB7850B4D5DF}"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B0A3A02-2E6D-4F93-B997-F95DC586FE06}" type="slidenum">
              <a:rPr lang="es-MX" smtClean="0"/>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2229961" y="11500170"/>
            <a:ext cx="13785215" cy="2741040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contenido 3"/>
          <p:cNvSpPr>
            <a:spLocks noGrp="1"/>
          </p:cNvSpPr>
          <p:nvPr>
            <p:ph sz="half" idx="2" hasCustomPrompt="1"/>
          </p:nvPr>
        </p:nvSpPr>
        <p:spPr>
          <a:xfrm>
            <a:off x="16420624" y="11500170"/>
            <a:ext cx="13785215" cy="2741040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5" name="Marcador de fecha 4"/>
          <p:cNvSpPr>
            <a:spLocks noGrp="1"/>
          </p:cNvSpPr>
          <p:nvPr>
            <p:ph type="dt" sz="half" idx="10"/>
          </p:nvPr>
        </p:nvSpPr>
        <p:spPr/>
        <p:txBody>
          <a:bodyPr/>
          <a:lstStyle/>
          <a:p>
            <a:fld id="{D3700A01-A661-4B02-92D5-FB7850B4D5DF}" type="datetimeFigureOut">
              <a:rPr lang="es-MX" smtClean="0"/>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B0A3A02-2E6D-4F93-B997-F95DC586FE06}" type="slidenum">
              <a:rPr lang="es-MX" smtClean="0"/>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234186" y="2300037"/>
            <a:ext cx="27975878" cy="8350126"/>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2234188" y="10590160"/>
            <a:ext cx="13721862" cy="5190073"/>
          </a:xfrm>
        </p:spPr>
        <p:txBody>
          <a:bodyPr anchor="b"/>
          <a:lstStyle>
            <a:lvl1pPr marL="0" indent="0">
              <a:buNone/>
              <a:defRPr sz="6385" b="1"/>
            </a:lvl1pPr>
            <a:lvl2pPr marL="1216025" indent="0">
              <a:buNone/>
              <a:defRPr sz="5320" b="1"/>
            </a:lvl2pPr>
            <a:lvl3pPr marL="2432685" indent="0">
              <a:buNone/>
              <a:defRPr sz="4790" b="1"/>
            </a:lvl3pPr>
            <a:lvl4pPr marL="3648710" indent="0">
              <a:buNone/>
              <a:defRPr sz="4255" b="1"/>
            </a:lvl4pPr>
            <a:lvl5pPr marL="4865370" indent="0">
              <a:buNone/>
              <a:defRPr sz="4255" b="1"/>
            </a:lvl5pPr>
            <a:lvl6pPr marL="6081395" indent="0">
              <a:buNone/>
              <a:defRPr sz="4255" b="1"/>
            </a:lvl6pPr>
            <a:lvl7pPr marL="7298055" indent="0">
              <a:buNone/>
              <a:defRPr sz="4255" b="1"/>
            </a:lvl7pPr>
            <a:lvl8pPr marL="8514080" indent="0">
              <a:buNone/>
              <a:defRPr sz="4255" b="1"/>
            </a:lvl8pPr>
            <a:lvl9pPr marL="9730740" indent="0">
              <a:buNone/>
              <a:defRPr sz="4255" b="1"/>
            </a:lvl9pPr>
          </a:lstStyle>
          <a:p>
            <a:pPr lvl="0"/>
            <a:r>
              <a:rPr lang="es-ES"/>
              <a:t>Haga clic para modificar los estilos de texto del patrón</a:t>
            </a:r>
            <a:endParaRPr lang="es-ES"/>
          </a:p>
        </p:txBody>
      </p:sp>
      <p:sp>
        <p:nvSpPr>
          <p:cNvPr id="4" name="Marcador de contenido 3"/>
          <p:cNvSpPr>
            <a:spLocks noGrp="1"/>
          </p:cNvSpPr>
          <p:nvPr>
            <p:ph sz="half" idx="2" hasCustomPrompt="1"/>
          </p:nvPr>
        </p:nvSpPr>
        <p:spPr>
          <a:xfrm>
            <a:off x="2234188" y="15780233"/>
            <a:ext cx="13721862" cy="23210346"/>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5" name="Marcador de texto 4"/>
          <p:cNvSpPr>
            <a:spLocks noGrp="1"/>
          </p:cNvSpPr>
          <p:nvPr>
            <p:ph type="body" sz="quarter" idx="3" hasCustomPrompt="1"/>
          </p:nvPr>
        </p:nvSpPr>
        <p:spPr>
          <a:xfrm>
            <a:off x="16420624" y="10590160"/>
            <a:ext cx="13789440" cy="5190073"/>
          </a:xfrm>
        </p:spPr>
        <p:txBody>
          <a:bodyPr anchor="b"/>
          <a:lstStyle>
            <a:lvl1pPr marL="0" indent="0">
              <a:buNone/>
              <a:defRPr sz="6385" b="1"/>
            </a:lvl1pPr>
            <a:lvl2pPr marL="1216025" indent="0">
              <a:buNone/>
              <a:defRPr sz="5320" b="1"/>
            </a:lvl2pPr>
            <a:lvl3pPr marL="2432685" indent="0">
              <a:buNone/>
              <a:defRPr sz="4790" b="1"/>
            </a:lvl3pPr>
            <a:lvl4pPr marL="3648710" indent="0">
              <a:buNone/>
              <a:defRPr sz="4255" b="1"/>
            </a:lvl4pPr>
            <a:lvl5pPr marL="4865370" indent="0">
              <a:buNone/>
              <a:defRPr sz="4255" b="1"/>
            </a:lvl5pPr>
            <a:lvl6pPr marL="6081395" indent="0">
              <a:buNone/>
              <a:defRPr sz="4255" b="1"/>
            </a:lvl6pPr>
            <a:lvl7pPr marL="7298055" indent="0">
              <a:buNone/>
              <a:defRPr sz="4255" b="1"/>
            </a:lvl7pPr>
            <a:lvl8pPr marL="8514080" indent="0">
              <a:buNone/>
              <a:defRPr sz="4255" b="1"/>
            </a:lvl8pPr>
            <a:lvl9pPr marL="9730740" indent="0">
              <a:buNone/>
              <a:defRPr sz="4255" b="1"/>
            </a:lvl9pPr>
          </a:lstStyle>
          <a:p>
            <a:pPr lvl="0"/>
            <a:r>
              <a:rPr lang="es-ES"/>
              <a:t>Haga clic para modificar los estilos de texto del patrón</a:t>
            </a:r>
            <a:endParaRPr lang="es-ES"/>
          </a:p>
        </p:txBody>
      </p:sp>
      <p:sp>
        <p:nvSpPr>
          <p:cNvPr id="6" name="Marcador de contenido 5"/>
          <p:cNvSpPr>
            <a:spLocks noGrp="1"/>
          </p:cNvSpPr>
          <p:nvPr>
            <p:ph sz="quarter" idx="4" hasCustomPrompt="1"/>
          </p:nvPr>
        </p:nvSpPr>
        <p:spPr>
          <a:xfrm>
            <a:off x="16420624" y="15780233"/>
            <a:ext cx="13789440" cy="23210346"/>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7" name="Marcador de fecha 6"/>
          <p:cNvSpPr>
            <a:spLocks noGrp="1"/>
          </p:cNvSpPr>
          <p:nvPr>
            <p:ph type="dt" sz="half" idx="10"/>
          </p:nvPr>
        </p:nvSpPr>
        <p:spPr/>
        <p:txBody>
          <a:bodyPr/>
          <a:lstStyle/>
          <a:p>
            <a:fld id="{D3700A01-A661-4B02-92D5-FB7850B4D5DF}" type="datetimeFigureOut">
              <a:rPr lang="es-MX" smtClean="0"/>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AB0A3A02-2E6D-4F93-B997-F95DC586FE06}" type="slidenum">
              <a:rPr lang="es-MX" smtClean="0"/>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D3700A01-A661-4B02-92D5-FB7850B4D5DF}" type="datetimeFigureOut">
              <a:rPr lang="es-MX" smtClean="0"/>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AB0A3A02-2E6D-4F93-B997-F95DC586FE06}" type="slidenum">
              <a:rPr lang="es-MX" smtClean="0"/>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700A01-A661-4B02-92D5-FB7850B4D5DF}" type="datetimeFigureOut">
              <a:rPr lang="es-MX" smtClean="0"/>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AB0A3A02-2E6D-4F93-B997-F95DC586FE06}" type="slidenum">
              <a:rPr lang="es-MX" smtClean="0"/>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34187" y="2880042"/>
            <a:ext cx="10461389" cy="10080149"/>
          </a:xfrm>
        </p:spPr>
        <p:txBody>
          <a:bodyPr anchor="b"/>
          <a:lstStyle>
            <a:lvl1pPr>
              <a:defRPr sz="8515"/>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13789440" y="6220095"/>
            <a:ext cx="16420624" cy="30700453"/>
          </a:xfrm>
        </p:spPr>
        <p:txBody>
          <a:bodyPr/>
          <a:lstStyle>
            <a:lvl1pPr>
              <a:defRPr sz="8515"/>
            </a:lvl1pPr>
            <a:lvl2pPr>
              <a:defRPr sz="7450"/>
            </a:lvl2pPr>
            <a:lvl3pPr>
              <a:defRPr sz="6385"/>
            </a:lvl3pPr>
            <a:lvl4pPr>
              <a:defRPr sz="5320"/>
            </a:lvl4pPr>
            <a:lvl5pPr>
              <a:defRPr sz="5320"/>
            </a:lvl5pPr>
            <a:lvl6pPr>
              <a:defRPr sz="5320"/>
            </a:lvl6pPr>
            <a:lvl7pPr>
              <a:defRPr sz="5320"/>
            </a:lvl7pPr>
            <a:lvl8pPr>
              <a:defRPr sz="5320"/>
            </a:lvl8pPr>
            <a:lvl9pPr>
              <a:defRPr sz="5320"/>
            </a:lvl9p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texto 3"/>
          <p:cNvSpPr>
            <a:spLocks noGrp="1"/>
          </p:cNvSpPr>
          <p:nvPr>
            <p:ph type="body" sz="half" idx="2" hasCustomPrompt="1"/>
          </p:nvPr>
        </p:nvSpPr>
        <p:spPr>
          <a:xfrm>
            <a:off x="2234187" y="12960191"/>
            <a:ext cx="10461389" cy="24010358"/>
          </a:xfrm>
        </p:spPr>
        <p:txBody>
          <a:bodyPr/>
          <a:lstStyle>
            <a:lvl1pPr marL="0" indent="0">
              <a:buNone/>
              <a:defRPr sz="4255"/>
            </a:lvl1pPr>
            <a:lvl2pPr marL="1216025" indent="0">
              <a:buNone/>
              <a:defRPr sz="3725"/>
            </a:lvl2pPr>
            <a:lvl3pPr marL="2432685" indent="0">
              <a:buNone/>
              <a:defRPr sz="3190"/>
            </a:lvl3pPr>
            <a:lvl4pPr marL="3648710" indent="0">
              <a:buNone/>
              <a:defRPr sz="2660"/>
            </a:lvl4pPr>
            <a:lvl5pPr marL="4865370" indent="0">
              <a:buNone/>
              <a:defRPr sz="2660"/>
            </a:lvl5pPr>
            <a:lvl6pPr marL="6081395" indent="0">
              <a:buNone/>
              <a:defRPr sz="2660"/>
            </a:lvl6pPr>
            <a:lvl7pPr marL="7298055" indent="0">
              <a:buNone/>
              <a:defRPr sz="2660"/>
            </a:lvl7pPr>
            <a:lvl8pPr marL="8514080" indent="0">
              <a:buNone/>
              <a:defRPr sz="2660"/>
            </a:lvl8pPr>
            <a:lvl9pPr marL="9730740" indent="0">
              <a:buNone/>
              <a:defRPr sz="266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D3700A01-A661-4B02-92D5-FB7850B4D5DF}" type="datetimeFigureOut">
              <a:rPr lang="es-MX" smtClean="0"/>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B0A3A02-2E6D-4F93-B997-F95DC586FE06}" type="slidenum">
              <a:rPr lang="es-MX" smtClean="0"/>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34187" y="2880042"/>
            <a:ext cx="10461389" cy="10080149"/>
          </a:xfrm>
        </p:spPr>
        <p:txBody>
          <a:bodyPr anchor="b"/>
          <a:lstStyle>
            <a:lvl1pPr>
              <a:defRPr sz="8515"/>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13789440" y="6220095"/>
            <a:ext cx="16420624" cy="30700453"/>
          </a:xfrm>
        </p:spPr>
        <p:txBody>
          <a:bodyPr/>
          <a:lstStyle>
            <a:lvl1pPr marL="0" indent="0">
              <a:buNone/>
              <a:defRPr sz="8515"/>
            </a:lvl1pPr>
            <a:lvl2pPr marL="1216025" indent="0">
              <a:buNone/>
              <a:defRPr sz="7450"/>
            </a:lvl2pPr>
            <a:lvl3pPr marL="2432685" indent="0">
              <a:buNone/>
              <a:defRPr sz="6385"/>
            </a:lvl3pPr>
            <a:lvl4pPr marL="3648710" indent="0">
              <a:buNone/>
              <a:defRPr sz="5320"/>
            </a:lvl4pPr>
            <a:lvl5pPr marL="4865370" indent="0">
              <a:buNone/>
              <a:defRPr sz="5320"/>
            </a:lvl5pPr>
            <a:lvl6pPr marL="6081395" indent="0">
              <a:buNone/>
              <a:defRPr sz="5320"/>
            </a:lvl6pPr>
            <a:lvl7pPr marL="7298055" indent="0">
              <a:buNone/>
              <a:defRPr sz="5320"/>
            </a:lvl7pPr>
            <a:lvl8pPr marL="8514080" indent="0">
              <a:buNone/>
              <a:defRPr sz="5320"/>
            </a:lvl8pPr>
            <a:lvl9pPr marL="9730740" indent="0">
              <a:buNone/>
              <a:defRPr sz="5320"/>
            </a:lvl9pPr>
          </a:lstStyle>
          <a:p>
            <a:endParaRPr lang="es-MX"/>
          </a:p>
        </p:txBody>
      </p:sp>
      <p:sp>
        <p:nvSpPr>
          <p:cNvPr id="4" name="Marcador de texto 3"/>
          <p:cNvSpPr>
            <a:spLocks noGrp="1"/>
          </p:cNvSpPr>
          <p:nvPr>
            <p:ph type="body" sz="half" idx="2" hasCustomPrompt="1"/>
          </p:nvPr>
        </p:nvSpPr>
        <p:spPr>
          <a:xfrm>
            <a:off x="2234187" y="12960191"/>
            <a:ext cx="10461389" cy="24010358"/>
          </a:xfrm>
        </p:spPr>
        <p:txBody>
          <a:bodyPr/>
          <a:lstStyle>
            <a:lvl1pPr marL="0" indent="0">
              <a:buNone/>
              <a:defRPr sz="4255"/>
            </a:lvl1pPr>
            <a:lvl2pPr marL="1216025" indent="0">
              <a:buNone/>
              <a:defRPr sz="3725"/>
            </a:lvl2pPr>
            <a:lvl3pPr marL="2432685" indent="0">
              <a:buNone/>
              <a:defRPr sz="3190"/>
            </a:lvl3pPr>
            <a:lvl4pPr marL="3648710" indent="0">
              <a:buNone/>
              <a:defRPr sz="2660"/>
            </a:lvl4pPr>
            <a:lvl5pPr marL="4865370" indent="0">
              <a:buNone/>
              <a:defRPr sz="2660"/>
            </a:lvl5pPr>
            <a:lvl6pPr marL="6081395" indent="0">
              <a:buNone/>
              <a:defRPr sz="2660"/>
            </a:lvl6pPr>
            <a:lvl7pPr marL="7298055" indent="0">
              <a:buNone/>
              <a:defRPr sz="2660"/>
            </a:lvl7pPr>
            <a:lvl8pPr marL="8514080" indent="0">
              <a:buNone/>
              <a:defRPr sz="2660"/>
            </a:lvl8pPr>
            <a:lvl9pPr marL="9730740" indent="0">
              <a:buNone/>
              <a:defRPr sz="266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D3700A01-A661-4B02-92D5-FB7850B4D5DF}" type="datetimeFigureOut">
              <a:rPr lang="es-MX" smtClean="0"/>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B0A3A02-2E6D-4F93-B997-F95DC586FE06}" type="slidenum">
              <a:rPr lang="es-MX" smtClean="0"/>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229961" y="2300037"/>
            <a:ext cx="27975878" cy="8350126"/>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2229961" y="11500170"/>
            <a:ext cx="27975878" cy="27410408"/>
          </a:xfrm>
          <a:prstGeom prst="rect">
            <a:avLst/>
          </a:prstGeom>
        </p:spPr>
        <p:txBody>
          <a:bodyPr vert="horz" lIns="91440" tIns="45720" rIns="91440" bIns="45720" rtlCol="0">
            <a:normAutofit/>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2"/>
          </p:nvPr>
        </p:nvSpPr>
        <p:spPr>
          <a:xfrm>
            <a:off x="2229961" y="40040594"/>
            <a:ext cx="7298055" cy="2300034"/>
          </a:xfrm>
          <a:prstGeom prst="rect">
            <a:avLst/>
          </a:prstGeom>
        </p:spPr>
        <p:txBody>
          <a:bodyPr vert="horz" lIns="91440" tIns="45720" rIns="91440" bIns="45720" rtlCol="0" anchor="ctr"/>
          <a:lstStyle>
            <a:lvl1pPr algn="l">
              <a:defRPr sz="3190">
                <a:solidFill>
                  <a:schemeClr val="tx1">
                    <a:tint val="75000"/>
                  </a:schemeClr>
                </a:solidFill>
              </a:defRPr>
            </a:lvl1pPr>
          </a:lstStyle>
          <a:p>
            <a:fld id="{D3700A01-A661-4B02-92D5-FB7850B4D5DF}" type="datetimeFigureOut">
              <a:rPr lang="es-MX" smtClean="0"/>
            </a:fld>
            <a:endParaRPr lang="es-MX"/>
          </a:p>
        </p:txBody>
      </p:sp>
      <p:sp>
        <p:nvSpPr>
          <p:cNvPr id="5" name="Marcador de pie de página 4"/>
          <p:cNvSpPr>
            <a:spLocks noGrp="1"/>
          </p:cNvSpPr>
          <p:nvPr>
            <p:ph type="ftr" sz="quarter" idx="3"/>
          </p:nvPr>
        </p:nvSpPr>
        <p:spPr>
          <a:xfrm>
            <a:off x="10744359" y="40040594"/>
            <a:ext cx="10947083" cy="2300034"/>
          </a:xfrm>
          <a:prstGeom prst="rect">
            <a:avLst/>
          </a:prstGeom>
        </p:spPr>
        <p:txBody>
          <a:bodyPr vert="horz" lIns="91440" tIns="45720" rIns="91440" bIns="45720" rtlCol="0" anchor="ctr"/>
          <a:lstStyle>
            <a:lvl1pPr algn="ctr">
              <a:defRPr sz="319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22907784" y="40040594"/>
            <a:ext cx="7298055" cy="2300034"/>
          </a:xfrm>
          <a:prstGeom prst="rect">
            <a:avLst/>
          </a:prstGeom>
        </p:spPr>
        <p:txBody>
          <a:bodyPr vert="horz" lIns="91440" tIns="45720" rIns="91440" bIns="45720" rtlCol="0" anchor="ctr"/>
          <a:lstStyle>
            <a:lvl1pPr algn="r">
              <a:defRPr sz="3190">
                <a:solidFill>
                  <a:schemeClr val="tx1">
                    <a:tint val="75000"/>
                  </a:schemeClr>
                </a:solidFill>
              </a:defRPr>
            </a:lvl1pPr>
          </a:lstStyle>
          <a:p>
            <a:fld id="{AB0A3A02-2E6D-4F93-B997-F95DC586FE06}" type="slidenum">
              <a:rPr lang="es-MX" smtClean="0"/>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432685" rtl="0" eaLnBrk="1" latinLnBrk="0" hangingPunct="1">
        <a:lnSpc>
          <a:spcPct val="90000"/>
        </a:lnSpc>
        <a:spcBef>
          <a:spcPct val="0"/>
        </a:spcBef>
        <a:buNone/>
        <a:defRPr sz="11705" kern="1200">
          <a:solidFill>
            <a:schemeClr val="tx1"/>
          </a:solidFill>
          <a:latin typeface="+mj-lt"/>
          <a:ea typeface="+mj-ea"/>
          <a:cs typeface="+mj-cs"/>
        </a:defRPr>
      </a:lvl1pPr>
    </p:titleStyle>
    <p:bodyStyle>
      <a:lvl1pPr marL="608330" indent="-608330" algn="l" defTabSz="2432685" rtl="0" eaLnBrk="1" latinLnBrk="0" hangingPunct="1">
        <a:lnSpc>
          <a:spcPct val="90000"/>
        </a:lnSpc>
        <a:spcBef>
          <a:spcPts val="2660"/>
        </a:spcBef>
        <a:buFont typeface="Arial" panose="020B0604020202020204" pitchFamily="34" charset="0"/>
        <a:buChar char="•"/>
        <a:defRPr sz="7450" kern="1200">
          <a:solidFill>
            <a:schemeClr val="tx1"/>
          </a:solidFill>
          <a:latin typeface="+mn-lt"/>
          <a:ea typeface="+mn-ea"/>
          <a:cs typeface="+mn-cs"/>
        </a:defRPr>
      </a:lvl1pPr>
      <a:lvl2pPr marL="1824355" indent="-608330" algn="l" defTabSz="2432685" rtl="0" eaLnBrk="1" latinLnBrk="0" hangingPunct="1">
        <a:lnSpc>
          <a:spcPct val="90000"/>
        </a:lnSpc>
        <a:spcBef>
          <a:spcPts val="1330"/>
        </a:spcBef>
        <a:buFont typeface="Arial" panose="020B0604020202020204" pitchFamily="34" charset="0"/>
        <a:buChar char="•"/>
        <a:defRPr sz="6385" kern="1200">
          <a:solidFill>
            <a:schemeClr val="tx1"/>
          </a:solidFill>
          <a:latin typeface="+mn-lt"/>
          <a:ea typeface="+mn-ea"/>
          <a:cs typeface="+mn-cs"/>
        </a:defRPr>
      </a:lvl2pPr>
      <a:lvl3pPr marL="3041015" indent="-608330" algn="l" defTabSz="2432685" rtl="0" eaLnBrk="1" latinLnBrk="0" hangingPunct="1">
        <a:lnSpc>
          <a:spcPct val="90000"/>
        </a:lnSpc>
        <a:spcBef>
          <a:spcPts val="1330"/>
        </a:spcBef>
        <a:buFont typeface="Arial" panose="020B0604020202020204" pitchFamily="34" charset="0"/>
        <a:buChar char="•"/>
        <a:defRPr sz="5320" kern="1200">
          <a:solidFill>
            <a:schemeClr val="tx1"/>
          </a:solidFill>
          <a:latin typeface="+mn-lt"/>
          <a:ea typeface="+mn-ea"/>
          <a:cs typeface="+mn-cs"/>
        </a:defRPr>
      </a:lvl3pPr>
      <a:lvl4pPr marL="4257040"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4pPr>
      <a:lvl5pPr marL="5473700"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5pPr>
      <a:lvl6pPr marL="6689725"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6pPr>
      <a:lvl7pPr marL="7906385"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7pPr>
      <a:lvl8pPr marL="9122410"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8pPr>
      <a:lvl9pPr marL="10339070"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9pPr>
    </p:bodyStyle>
    <p:otherStyle>
      <a:defPPr>
        <a:defRPr lang="es-MX"/>
      </a:defPPr>
      <a:lvl1pPr marL="0" algn="l" defTabSz="2432685" rtl="0" eaLnBrk="1" latinLnBrk="0" hangingPunct="1">
        <a:defRPr sz="4790" kern="1200">
          <a:solidFill>
            <a:schemeClr val="tx1"/>
          </a:solidFill>
          <a:latin typeface="+mn-lt"/>
          <a:ea typeface="+mn-ea"/>
          <a:cs typeface="+mn-cs"/>
        </a:defRPr>
      </a:lvl1pPr>
      <a:lvl2pPr marL="1216025" algn="l" defTabSz="2432685" rtl="0" eaLnBrk="1" latinLnBrk="0" hangingPunct="1">
        <a:defRPr sz="4790" kern="1200">
          <a:solidFill>
            <a:schemeClr val="tx1"/>
          </a:solidFill>
          <a:latin typeface="+mn-lt"/>
          <a:ea typeface="+mn-ea"/>
          <a:cs typeface="+mn-cs"/>
        </a:defRPr>
      </a:lvl2pPr>
      <a:lvl3pPr marL="2432685" algn="l" defTabSz="2432685" rtl="0" eaLnBrk="1" latinLnBrk="0" hangingPunct="1">
        <a:defRPr sz="4790" kern="1200">
          <a:solidFill>
            <a:schemeClr val="tx1"/>
          </a:solidFill>
          <a:latin typeface="+mn-lt"/>
          <a:ea typeface="+mn-ea"/>
          <a:cs typeface="+mn-cs"/>
        </a:defRPr>
      </a:lvl3pPr>
      <a:lvl4pPr marL="3648710" algn="l" defTabSz="2432685" rtl="0" eaLnBrk="1" latinLnBrk="0" hangingPunct="1">
        <a:defRPr sz="4790" kern="1200">
          <a:solidFill>
            <a:schemeClr val="tx1"/>
          </a:solidFill>
          <a:latin typeface="+mn-lt"/>
          <a:ea typeface="+mn-ea"/>
          <a:cs typeface="+mn-cs"/>
        </a:defRPr>
      </a:lvl4pPr>
      <a:lvl5pPr marL="4865370" algn="l" defTabSz="2432685" rtl="0" eaLnBrk="1" latinLnBrk="0" hangingPunct="1">
        <a:defRPr sz="4790" kern="1200">
          <a:solidFill>
            <a:schemeClr val="tx1"/>
          </a:solidFill>
          <a:latin typeface="+mn-lt"/>
          <a:ea typeface="+mn-ea"/>
          <a:cs typeface="+mn-cs"/>
        </a:defRPr>
      </a:lvl5pPr>
      <a:lvl6pPr marL="6081395" algn="l" defTabSz="2432685" rtl="0" eaLnBrk="1" latinLnBrk="0" hangingPunct="1">
        <a:defRPr sz="4790" kern="1200">
          <a:solidFill>
            <a:schemeClr val="tx1"/>
          </a:solidFill>
          <a:latin typeface="+mn-lt"/>
          <a:ea typeface="+mn-ea"/>
          <a:cs typeface="+mn-cs"/>
        </a:defRPr>
      </a:lvl6pPr>
      <a:lvl7pPr marL="7298055" algn="l" defTabSz="2432685" rtl="0" eaLnBrk="1" latinLnBrk="0" hangingPunct="1">
        <a:defRPr sz="4790" kern="1200">
          <a:solidFill>
            <a:schemeClr val="tx1"/>
          </a:solidFill>
          <a:latin typeface="+mn-lt"/>
          <a:ea typeface="+mn-ea"/>
          <a:cs typeface="+mn-cs"/>
        </a:defRPr>
      </a:lvl7pPr>
      <a:lvl8pPr marL="8514080" algn="l" defTabSz="2432685" rtl="0" eaLnBrk="1" latinLnBrk="0" hangingPunct="1">
        <a:defRPr sz="4790" kern="1200">
          <a:solidFill>
            <a:schemeClr val="tx1"/>
          </a:solidFill>
          <a:latin typeface="+mn-lt"/>
          <a:ea typeface="+mn-ea"/>
          <a:cs typeface="+mn-cs"/>
        </a:defRPr>
      </a:lvl8pPr>
      <a:lvl9pPr marL="9730740" algn="l" defTabSz="2432685" rtl="0" eaLnBrk="1" latinLnBrk="0" hangingPunct="1">
        <a:defRPr sz="47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09886" y="1542035"/>
            <a:ext cx="24112911" cy="1990023"/>
          </a:xfrm>
        </p:spPr>
        <p:txBody>
          <a:bodyPr>
            <a:noAutofit/>
          </a:bodyPr>
          <a:lstStyle/>
          <a:p>
            <a:pPr algn="ctr"/>
            <a:r>
              <a:rPr lang="es-MX" sz="7200" b="1">
                <a:solidFill>
                  <a:schemeClr val="accent6">
                    <a:lumMod val="50000"/>
                  </a:schemeClr>
                </a:solidFill>
                <a:latin typeface="Bahnschrift" panose="020B0502040204020203" pitchFamily="34" charset="0"/>
              </a:rPr>
              <a:t>ELABORACIÓN DE SMOOTHIES A BASE DE FRUTA NATURAL CON ANTIOXIDANTES SIN AZÚCAR AÑADIDA</a:t>
            </a:r>
            <a:endParaRPr lang="es-MX" sz="7200" b="1">
              <a:solidFill>
                <a:schemeClr val="accent6">
                  <a:lumMod val="50000"/>
                </a:schemeClr>
              </a:solidFill>
              <a:latin typeface="Bahnschrift" panose="020B0502040204020203" pitchFamily="34" charset="0"/>
            </a:endParaRPr>
          </a:p>
        </p:txBody>
      </p:sp>
      <p:sp>
        <p:nvSpPr>
          <p:cNvPr id="3" name="Marcador de contenido 2"/>
          <p:cNvSpPr>
            <a:spLocks noGrp="1"/>
          </p:cNvSpPr>
          <p:nvPr>
            <p:ph idx="1"/>
          </p:nvPr>
        </p:nvSpPr>
        <p:spPr>
          <a:xfrm>
            <a:off x="2383909" y="3636145"/>
            <a:ext cx="27975878" cy="4961871"/>
          </a:xfrm>
        </p:spPr>
        <p:txBody>
          <a:bodyPr>
            <a:normAutofit fontScale="90000"/>
          </a:bodyPr>
          <a:lstStyle/>
          <a:p>
            <a:pPr marL="0" indent="0" algn="ctr">
              <a:lnSpc>
                <a:spcPct val="107000"/>
              </a:lnSpc>
              <a:spcAft>
                <a:spcPts val="800"/>
              </a:spcAft>
              <a:buNone/>
            </a:pPr>
            <a:r>
              <a:rPr lang="es-MX" sz="5800" b="1" dirty="0">
                <a:effectLst/>
                <a:latin typeface="Arial" panose="020B0604020202020204" pitchFamily="34" charset="0"/>
                <a:ea typeface="Calibri" panose="020F0502020204030204" pitchFamily="34" charset="0"/>
                <a:cs typeface="Arial" panose="020B0604020202020204" pitchFamily="34" charset="0"/>
              </a:rPr>
              <a:t>XIMENA LOAIZA CASTRO, DAMIÁN PUERTA SARMIENTO, ANGIE LUNA GARCÍA</a:t>
            </a:r>
            <a:endParaRPr lang="es-MX" sz="5800" dirty="0">
              <a:effectLst/>
              <a:latin typeface="Calibri" panose="020F0502020204030204" pitchFamily="34" charset="0"/>
              <a:ea typeface="Calibri" panose="020F0502020204030204" pitchFamily="34" charset="0"/>
              <a:cs typeface="Arial" panose="020B0604020202020204" pitchFamily="34" charset="0"/>
            </a:endParaRPr>
          </a:p>
          <a:p>
            <a:pPr marL="0" indent="0" algn="l">
              <a:lnSpc>
                <a:spcPct val="150000"/>
              </a:lnSpc>
              <a:spcAft>
                <a:spcPts val="800"/>
              </a:spcAft>
              <a:buNone/>
            </a:pPr>
            <a:r>
              <a:rPr lang="es-MX" sz="4000" dirty="0" err="1">
                <a:effectLst/>
                <a:latin typeface="Arial" panose="020B0604020202020204" pitchFamily="34" charset="0"/>
                <a:ea typeface="Calibri" panose="020F0502020204030204" pitchFamily="34" charset="0"/>
                <a:cs typeface="Arial" panose="020B0604020202020204" pitchFamily="34" charset="0"/>
              </a:rPr>
              <a:t>Boulevard Central 115, Centro, 81000 Guasave, Sinaloa</a:t>
            </a:r>
            <a:r>
              <a:rPr lang="es-MX" sz="4000" dirty="0">
                <a:effectLst/>
                <a:latin typeface="Arial" panose="020B0604020202020204" pitchFamily="34" charset="0"/>
                <a:ea typeface="Calibri" panose="020F0502020204030204" pitchFamily="34" charset="0"/>
                <a:cs typeface="Arial" panose="020B0604020202020204" pitchFamily="34" charset="0"/>
              </a:rPr>
              <a:t>. Nivel bachillerato. </a:t>
            </a:r>
            <a:br>
              <a:rPr lang="es-MX" sz="4000" dirty="0">
                <a:effectLst/>
                <a:latin typeface="Arial" panose="020B0604020202020204" pitchFamily="34" charset="0"/>
                <a:ea typeface="Calibri" panose="020F0502020204030204" pitchFamily="34" charset="0"/>
                <a:cs typeface="Arial" panose="020B0604020202020204" pitchFamily="34" charset="0"/>
              </a:rPr>
            </a:br>
            <a:r>
              <a:rPr lang="es-MX" sz="4000" dirty="0">
                <a:effectLst/>
                <a:latin typeface="Arial" panose="020B0604020202020204" pitchFamily="34" charset="0"/>
                <a:ea typeface="Calibri" panose="020F0502020204030204" pitchFamily="34" charset="0"/>
                <a:cs typeface="Arial" panose="020B0604020202020204" pitchFamily="34" charset="0"/>
              </a:rPr>
              <a:t>Materia Cultura Emprendedora </a:t>
            </a:r>
            <a:endParaRPr lang="es-MX" sz="4000" dirty="0">
              <a:latin typeface="Calibri" panose="020F0502020204030204" pitchFamily="34" charset="0"/>
              <a:ea typeface="Calibri" panose="020F0502020204030204" pitchFamily="34" charset="0"/>
              <a:cs typeface="Arial" panose="020B0604020202020204" pitchFamily="34" charset="0"/>
            </a:endParaRPr>
          </a:p>
          <a:p>
            <a:pPr marL="0" indent="0" algn="ctr">
              <a:lnSpc>
                <a:spcPct val="150000"/>
              </a:lnSpc>
              <a:spcAft>
                <a:spcPts val="800"/>
              </a:spcAft>
              <a:buNone/>
            </a:pPr>
            <a:r>
              <a:rPr lang="es-MX" sz="3600" dirty="0">
                <a:effectLst/>
                <a:latin typeface="Arial" panose="020B0604020202020204" pitchFamily="34" charset="0"/>
                <a:ea typeface="Calibri" panose="020F0502020204030204" pitchFamily="34" charset="0"/>
                <a:cs typeface="Arial" panose="020B0604020202020204" pitchFamily="34" charset="0"/>
              </a:rPr>
              <a:t>Número de teléfono:  6871109034                    Correo electrónico:      loaizax996@gmail.com                                       </a:t>
            </a:r>
            <a:endParaRPr lang="es-MX" sz="36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s-MX" dirty="0"/>
          </a:p>
        </p:txBody>
      </p:sp>
      <p:sp>
        <p:nvSpPr>
          <p:cNvPr id="167" name="Rectángulo 166"/>
          <p:cNvSpPr/>
          <p:nvPr/>
        </p:nvSpPr>
        <p:spPr>
          <a:xfrm>
            <a:off x="28562246" y="24435578"/>
            <a:ext cx="260143" cy="4067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6" name="CuadroTexto 5"/>
          <p:cNvSpPr txBox="1"/>
          <p:nvPr/>
        </p:nvSpPr>
        <p:spPr>
          <a:xfrm>
            <a:off x="3601179" y="8298779"/>
            <a:ext cx="8887567" cy="8309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t>Introducción</a:t>
            </a:r>
            <a:endParaRPr lang="es-MX" sz="4800" dirty="0"/>
          </a:p>
        </p:txBody>
      </p:sp>
      <p:sp>
        <p:nvSpPr>
          <p:cNvPr id="7" name="CuadroTexto 6"/>
          <p:cNvSpPr txBox="1"/>
          <p:nvPr/>
        </p:nvSpPr>
        <p:spPr>
          <a:xfrm>
            <a:off x="3601253" y="26248028"/>
            <a:ext cx="8887567" cy="8309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t>Metodología</a:t>
            </a:r>
            <a:endParaRPr lang="es-MX" sz="4800" dirty="0"/>
          </a:p>
        </p:txBody>
      </p:sp>
      <p:sp>
        <p:nvSpPr>
          <p:cNvPr id="12" name="CuadroTexto 11"/>
          <p:cNvSpPr txBox="1"/>
          <p:nvPr/>
        </p:nvSpPr>
        <p:spPr>
          <a:xfrm>
            <a:off x="19198223" y="8325606"/>
            <a:ext cx="8887567" cy="8309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t>Resultados</a:t>
            </a:r>
            <a:endParaRPr lang="es-MX" sz="4800" dirty="0"/>
          </a:p>
        </p:txBody>
      </p:sp>
      <p:sp>
        <p:nvSpPr>
          <p:cNvPr id="13" name="CuadroTexto 12"/>
          <p:cNvSpPr txBox="1"/>
          <p:nvPr/>
        </p:nvSpPr>
        <p:spPr>
          <a:xfrm>
            <a:off x="19224350" y="25894439"/>
            <a:ext cx="8887567" cy="8309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t>Conclusiones</a:t>
            </a:r>
            <a:endParaRPr lang="es-MX" sz="4800" dirty="0"/>
          </a:p>
        </p:txBody>
      </p:sp>
      <p:sp>
        <p:nvSpPr>
          <p:cNvPr id="19" name="CuadroTexto 18"/>
          <p:cNvSpPr txBox="1"/>
          <p:nvPr/>
        </p:nvSpPr>
        <p:spPr>
          <a:xfrm>
            <a:off x="19224441" y="36952142"/>
            <a:ext cx="8887567" cy="8309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t>Referencias</a:t>
            </a:r>
            <a:endParaRPr lang="es-MX" sz="4800" dirty="0"/>
          </a:p>
        </p:txBody>
      </p:sp>
      <p:cxnSp>
        <p:nvCxnSpPr>
          <p:cNvPr id="21" name="Conector recto 20"/>
          <p:cNvCxnSpPr/>
          <p:nvPr/>
        </p:nvCxnSpPr>
        <p:spPr>
          <a:xfrm>
            <a:off x="0" y="7863840"/>
            <a:ext cx="324358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Conector recto 24"/>
          <p:cNvCxnSpPr/>
          <p:nvPr/>
        </p:nvCxnSpPr>
        <p:spPr>
          <a:xfrm>
            <a:off x="16371848" y="7863840"/>
            <a:ext cx="0" cy="35336798"/>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8" name="Imagen 7"/>
          <p:cNvPicPr>
            <a:picLocks noChangeAspect="1"/>
          </p:cNvPicPr>
          <p:nvPr/>
        </p:nvPicPr>
        <p:blipFill>
          <a:blip r:embed="rId1"/>
          <a:stretch>
            <a:fillRect/>
          </a:stretch>
        </p:blipFill>
        <p:spPr>
          <a:xfrm>
            <a:off x="27261217" y="275940"/>
            <a:ext cx="4767239" cy="2477464"/>
          </a:xfrm>
          <a:prstGeom prst="rect">
            <a:avLst/>
          </a:prstGeom>
        </p:spPr>
      </p:pic>
      <p:pic>
        <p:nvPicPr>
          <p:cNvPr id="5" name="Imagen 4"/>
          <p:cNvPicPr>
            <a:picLocks noChangeAspect="1"/>
          </p:cNvPicPr>
          <p:nvPr/>
        </p:nvPicPr>
        <p:blipFill>
          <a:blip r:embed="rId2"/>
          <a:stretch>
            <a:fillRect/>
          </a:stretch>
        </p:blipFill>
        <p:spPr>
          <a:xfrm>
            <a:off x="421640" y="276860"/>
            <a:ext cx="3673475" cy="3359150"/>
          </a:xfrm>
          <a:prstGeom prst="rect">
            <a:avLst/>
          </a:prstGeom>
        </p:spPr>
      </p:pic>
      <p:sp>
        <p:nvSpPr>
          <p:cNvPr id="100" name="Cuadro de texto 99"/>
          <p:cNvSpPr txBox="1"/>
          <p:nvPr/>
        </p:nvSpPr>
        <p:spPr>
          <a:xfrm>
            <a:off x="1280795" y="9480550"/>
            <a:ext cx="14404975" cy="16767175"/>
          </a:xfrm>
          <a:prstGeom prst="rect">
            <a:avLst/>
          </a:prstGeom>
          <a:noFill/>
          <a:ln w="9525">
            <a:noFill/>
          </a:ln>
        </p:spPr>
        <p:txBody>
          <a:bodyPr wrap="square">
            <a:noAutofit/>
          </a:bodyPr>
          <a:p>
            <a:pPr indent="0" algn="just"/>
            <a:r>
              <a:rPr lang="en-US" sz="3200" b="0">
                <a:solidFill>
                  <a:srgbClr val="000000"/>
                </a:solidFill>
                <a:latin typeface="Arial" panose="020B0604020202020204" pitchFamily="34" charset="0"/>
                <a:cs typeface="Calibri" panose="020F0502020204030204" pitchFamily="34" charset="0"/>
              </a:rPr>
              <a:t>Los jugos de frutas han generado discusiones en el ámbito de la alimentación saludable. En un mundo donde la salud y el bienestar son cada vez más importantes, hay un interés creciente por encontrar opciones alimenticias que sean nutritivas y refrescantes.El aumento de la preocupación por el exceso de azúcares añadidos en la dieta ha sido impulsado por investigaciones que relacionan este exceso con diversas enfermedades crónicas ². Aunque los jugos de frutas naturales contienen azúcares presentes de forma natural en la fruta, algunos argumentan que su alto contenido de azúcar es motivo de inquietud. Sin embargo, los defensores de los jugos de frutas resaltan su aporte de vitaminas, minerales y antioxidantes, lo que los convierte en una opción atractiva para aumentar la ingesta de frutas y verduras en personas con dietas deficientes en estos nutrientes  ⁴</a:t>
            </a:r>
            <a:r>
              <a:rPr lang="es-MX" altLang="en-US" sz="3200" b="0">
                <a:solidFill>
                  <a:srgbClr val="000000"/>
                </a:solidFill>
                <a:latin typeface="Arial" panose="020B0604020202020204" pitchFamily="34" charset="0"/>
                <a:cs typeface="Calibri" panose="020F0502020204030204" pitchFamily="34" charset="0"/>
              </a:rPr>
              <a:t>.</a:t>
            </a:r>
            <a:r>
              <a:rPr lang="en-US" sz="3200" b="0">
                <a:solidFill>
                  <a:srgbClr val="000000"/>
                </a:solidFill>
                <a:latin typeface="Arial" panose="020B0604020202020204" pitchFamily="34" charset="0"/>
                <a:cs typeface="Calibri" panose="020F0502020204030204" pitchFamily="34" charset="0"/>
              </a:rPr>
              <a:t>La American Heart Association (AHA)</a:t>
            </a:r>
            <a:r>
              <a:rPr lang="es-MX" altLang="en-US" sz="3200" b="0">
                <a:solidFill>
                  <a:srgbClr val="000000"/>
                </a:solidFill>
                <a:latin typeface="Arial" panose="020B0604020202020204" pitchFamily="34" charset="0"/>
                <a:cs typeface="Calibri" panose="020F0502020204030204" pitchFamily="34" charset="0"/>
              </a:rPr>
              <a:t> </a:t>
            </a:r>
            <a:r>
              <a:rPr lang="en-US" sz="3200" b="0">
                <a:solidFill>
                  <a:srgbClr val="000000"/>
                </a:solidFill>
                <a:latin typeface="Arial" panose="020B0604020202020204" pitchFamily="34" charset="0"/>
                <a:cs typeface="Calibri" panose="020F0502020204030204" pitchFamily="34" charset="0"/>
              </a:rPr>
              <a:t>¹ ha emitido recomendaciones sobre el consumo de jugos de frutas, sugiriendo que, si bien pueden ser parte de una dieta saludable, es preferible consumir las frutas enteras en lugar de jugos, ya que estas últimas proporcionan más fibra y pueden ayudar a controlar la ingesta de azúcar</a:t>
            </a:r>
            <a:r>
              <a:rPr lang="es-MX" altLang="en-US" sz="3200" b="0">
                <a:solidFill>
                  <a:srgbClr val="000000"/>
                </a:solidFill>
                <a:latin typeface="Arial" panose="020B0604020202020204" pitchFamily="34" charset="0"/>
                <a:cs typeface="Calibri" panose="020F0502020204030204" pitchFamily="34" charset="0"/>
              </a:rPr>
              <a:t> ¹.Otro aspecto a considerar es el proceso de elaboración de los jugos de frutas. Algunos métodos de producción implican la adición de azúcares y conservadores, lo que puede aumentar significativamente el contenido calórico y reducir el valor nutricional del producto final ³. Por otro lado, las empresas que elaboran smoothies de agua utilizan métodos que conservan mejor los nutrientes de la fruta y no añaden azúcares ni conservantes artificiales, ofreciendo así una alternativa más saludable y natural ³.Los jugos de frutas son una opción conveniente para aumentar la ingesta de vitaminas y minerales, pero su consumo debe moderarse, especialmente en personas que buscan controlar su ingesta de azúcar. Optar por las frutas enteras y por opciones como los smoothies de agua puede ser una manera más saludable de disfrutar de los beneficios de las frutas sin preocuparse por el exceso de azúcares añadidos y conservadores. Es importante seguir investigando y educando sobre las mejores prácticas para incluir los jugos de frutas en una dieta equilibrada y saludable </a:t>
            </a:r>
            <a:r>
              <a:rPr sz="3200" b="0">
                <a:solidFill>
                  <a:srgbClr val="000000"/>
                </a:solidFill>
                <a:latin typeface="Arial" panose="020B0604020202020204" pitchFamily="34" charset="0"/>
                <a:cs typeface="Calibri" panose="020F0502020204030204" pitchFamily="34" charset="0"/>
              </a:rPr>
              <a:t>⁵</a:t>
            </a:r>
            <a:r>
              <a:rPr lang="es-MX" sz="3200" b="0">
                <a:solidFill>
                  <a:srgbClr val="000000"/>
                </a:solidFill>
                <a:latin typeface="Arial" panose="020B0604020202020204" pitchFamily="34" charset="0"/>
                <a:cs typeface="Calibri" panose="020F0502020204030204" pitchFamily="34" charset="0"/>
              </a:rPr>
              <a:t>.</a:t>
            </a:r>
            <a:endParaRPr lang="es-MX" sz="3200" b="0">
              <a:solidFill>
                <a:srgbClr val="000000"/>
              </a:solidFill>
              <a:latin typeface="Arial" panose="020B0604020202020204" pitchFamily="34" charset="0"/>
              <a:cs typeface="Calibri" panose="020F0502020204030204" pitchFamily="34" charset="0"/>
            </a:endParaRPr>
          </a:p>
        </p:txBody>
      </p:sp>
      <p:sp>
        <p:nvSpPr>
          <p:cNvPr id="9" name="Cuadro de texto 8"/>
          <p:cNvSpPr txBox="1"/>
          <p:nvPr/>
        </p:nvSpPr>
        <p:spPr>
          <a:xfrm>
            <a:off x="17606010" y="38033960"/>
            <a:ext cx="13546455" cy="6172835"/>
          </a:xfrm>
          <a:prstGeom prst="rect">
            <a:avLst/>
          </a:prstGeom>
          <a:noFill/>
          <a:ln w="9525">
            <a:noFill/>
          </a:ln>
        </p:spPr>
        <p:txBody>
          <a:bodyPr wrap="square">
            <a:noAutofit/>
          </a:bodyPr>
          <a:p>
            <a:pPr marL="514350" indent="-514350" algn="just">
              <a:buAutoNum type="arabicPeriod"/>
            </a:pPr>
            <a:r>
              <a:rPr lang="en-US" sz="2400" b="0">
                <a:solidFill>
                  <a:srgbClr val="000000"/>
                </a:solidFill>
                <a:latin typeface="Arial" panose="020B0604020202020204" pitchFamily="34" charset="0"/>
                <a:cs typeface="Arial" panose="020B0604020202020204" pitchFamily="34" charset="0"/>
              </a:rPr>
              <a:t>American Heart Association. (2017). Recomendaciones sobre el consumo de jugos de frutas. Consultado en: www.heart.org/juice-guidelines.</a:t>
            </a:r>
            <a:endParaRPr lang="en-US" sz="2400" b="0">
              <a:solidFill>
                <a:srgbClr val="000000"/>
              </a:solidFill>
              <a:latin typeface="Arial" panose="020B0604020202020204" pitchFamily="34" charset="0"/>
              <a:cs typeface="Arial" panose="020B0604020202020204" pitchFamily="34" charset="0"/>
            </a:endParaRPr>
          </a:p>
          <a:p>
            <a:pPr marL="514350" indent="-514350" algn="just">
              <a:buAutoNum type="arabicPeriod"/>
            </a:pPr>
            <a:endParaRPr lang="en-US" sz="2400" b="0">
              <a:solidFill>
                <a:srgbClr val="000000"/>
              </a:solidFill>
              <a:latin typeface="Arial" panose="020B0604020202020204" pitchFamily="34" charset="0"/>
              <a:cs typeface="Arial" panose="020B0604020202020204" pitchFamily="34" charset="0"/>
            </a:endParaRPr>
          </a:p>
          <a:p>
            <a:pPr marL="514350" indent="-514350" algn="just">
              <a:buAutoNum type="arabicPeriod"/>
            </a:pPr>
            <a:r>
              <a:rPr lang="en-US" sz="2400" b="0">
                <a:solidFill>
                  <a:srgbClr val="000000"/>
                </a:solidFill>
                <a:latin typeface="Arial" panose="020B0604020202020204" pitchFamily="34" charset="0"/>
                <a:cs typeface="Arial" panose="020B0604020202020204" pitchFamily="34" charset="0"/>
              </a:rPr>
              <a:t>Avila H., </a:t>
            </a:r>
            <a:r>
              <a:rPr lang="en-US" sz="2400" b="0" i="1">
                <a:solidFill>
                  <a:srgbClr val="000000"/>
                </a:solidFill>
                <a:latin typeface="Arial" panose="020B0604020202020204" pitchFamily="34" charset="0"/>
                <a:cs typeface="Arial" panose="020B0604020202020204" pitchFamily="34" charset="0"/>
              </a:rPr>
              <a:t>et al</a:t>
            </a:r>
            <a:r>
              <a:rPr lang="en-US" sz="2400" b="0">
                <a:solidFill>
                  <a:srgbClr val="000000"/>
                </a:solidFill>
                <a:latin typeface="Arial" panose="020B0604020202020204" pitchFamily="34" charset="0"/>
                <a:cs typeface="Arial" panose="020B0604020202020204" pitchFamily="34" charset="0"/>
              </a:rPr>
              <a:t>. (2013). Beneficios y riesgos del consumo de jugos de frutas. Revista de Nutrición, 26(2), 123-135.</a:t>
            </a:r>
            <a:endParaRPr lang="en-US" sz="2400" b="0">
              <a:solidFill>
                <a:srgbClr val="000000"/>
              </a:solidFill>
              <a:latin typeface="Arial" panose="020B0604020202020204" pitchFamily="34" charset="0"/>
              <a:cs typeface="Arial" panose="020B0604020202020204" pitchFamily="34" charset="0"/>
            </a:endParaRPr>
          </a:p>
          <a:p>
            <a:pPr marL="514350" indent="-514350" algn="just">
              <a:buAutoNum type="arabicPeriod"/>
            </a:pPr>
            <a:endParaRPr lang="en-US" sz="2400" b="0">
              <a:solidFill>
                <a:srgbClr val="000000"/>
              </a:solidFill>
              <a:latin typeface="Arial" panose="020B0604020202020204" pitchFamily="34" charset="0"/>
              <a:cs typeface="Arial" panose="020B0604020202020204" pitchFamily="34" charset="0"/>
            </a:endParaRPr>
          </a:p>
          <a:p>
            <a:pPr marL="514350" indent="-514350" algn="just">
              <a:buAutoNum type="arabicPeriod"/>
            </a:pPr>
            <a:r>
              <a:rPr lang="en-US" sz="2400" b="0">
                <a:solidFill>
                  <a:srgbClr val="000000"/>
                </a:solidFill>
                <a:latin typeface="Arial" panose="020B0604020202020204" pitchFamily="34" charset="0"/>
                <a:cs typeface="Arial" panose="020B0604020202020204" pitchFamily="34" charset="0"/>
              </a:rPr>
              <a:t>Enrique Jacoby. (2016). El papel de los smoothies de agua en la promoción de una alimentación saludable. Revista de Salud Pública, 40(3), 287-298.</a:t>
            </a:r>
            <a:endParaRPr lang="en-US" sz="2400" b="0">
              <a:solidFill>
                <a:srgbClr val="000000"/>
              </a:solidFill>
              <a:latin typeface="Arial" panose="020B0604020202020204" pitchFamily="34" charset="0"/>
              <a:cs typeface="Arial" panose="020B0604020202020204" pitchFamily="34" charset="0"/>
            </a:endParaRPr>
          </a:p>
          <a:p>
            <a:pPr marL="514350" indent="-514350" algn="just">
              <a:buAutoNum type="arabicPeriod"/>
            </a:pPr>
            <a:endParaRPr lang="en-US" sz="2400" b="0">
              <a:solidFill>
                <a:srgbClr val="000000"/>
              </a:solidFill>
              <a:latin typeface="Arial" panose="020B0604020202020204" pitchFamily="34" charset="0"/>
              <a:cs typeface="Arial" panose="020B0604020202020204" pitchFamily="34" charset="0"/>
            </a:endParaRPr>
          </a:p>
          <a:p>
            <a:pPr marL="514350" indent="-514350" algn="just">
              <a:buAutoNum type="arabicPeriod"/>
            </a:pPr>
            <a:r>
              <a:rPr lang="en-US" sz="2400" b="0">
                <a:solidFill>
                  <a:srgbClr val="000000"/>
                </a:solidFill>
                <a:latin typeface="Arial" panose="020B0604020202020204" pitchFamily="34" charset="0"/>
                <a:cs typeface="Arial" panose="020B0604020202020204" pitchFamily="34" charset="0"/>
              </a:rPr>
              <a:t>Romieu I. </a:t>
            </a:r>
            <a:r>
              <a:rPr lang="en-US" sz="2400" b="0" i="1">
                <a:solidFill>
                  <a:srgbClr val="000000"/>
                </a:solidFill>
                <a:latin typeface="Arial" panose="020B0604020202020204" pitchFamily="34" charset="0"/>
                <a:cs typeface="Arial" panose="020B0604020202020204" pitchFamily="34" charset="0"/>
              </a:rPr>
              <a:t>et al.</a:t>
            </a:r>
            <a:r>
              <a:rPr lang="en-US" sz="2400" b="0">
                <a:solidFill>
                  <a:srgbClr val="000000"/>
                </a:solidFill>
                <a:latin typeface="Arial" panose="020B0604020202020204" pitchFamily="34" charset="0"/>
                <a:cs typeface="Arial" panose="020B0604020202020204" pitchFamily="34" charset="0"/>
              </a:rPr>
              <a:t> (2017). Impacto de los jugos de frutas en la salud cardiovascular. Circulation, 135(15), e1017-e1034.</a:t>
            </a:r>
            <a:endParaRPr lang="en-US" sz="2400" b="0">
              <a:solidFill>
                <a:srgbClr val="000000"/>
              </a:solidFill>
              <a:latin typeface="Arial" panose="020B0604020202020204" pitchFamily="34" charset="0"/>
              <a:cs typeface="Arial" panose="020B0604020202020204" pitchFamily="34" charset="0"/>
            </a:endParaRPr>
          </a:p>
          <a:p>
            <a:pPr marL="514350" indent="-514350" algn="just">
              <a:buAutoNum type="arabicPeriod"/>
            </a:pPr>
            <a:endParaRPr lang="en-US" sz="2400" b="0">
              <a:solidFill>
                <a:srgbClr val="000000"/>
              </a:solidFill>
              <a:latin typeface="Arial" panose="020B0604020202020204" pitchFamily="34" charset="0"/>
              <a:cs typeface="Arial" panose="020B0604020202020204" pitchFamily="34" charset="0"/>
            </a:endParaRPr>
          </a:p>
          <a:p>
            <a:pPr marL="514350" indent="-514350" algn="just">
              <a:buAutoNum type="arabicPeriod"/>
            </a:pPr>
            <a:r>
              <a:rPr lang="en-US" sz="2400" b="0">
                <a:solidFill>
                  <a:srgbClr val="000000"/>
                </a:solidFill>
                <a:latin typeface="Arial" panose="020B0604020202020204" pitchFamily="34" charset="0"/>
                <a:cs typeface="Arial" panose="020B0604020202020204" pitchFamily="34" charset="0"/>
              </a:rPr>
              <a:t>Smith J., </a:t>
            </a:r>
            <a:r>
              <a:rPr lang="en-US" sz="2400" b="0" i="1">
                <a:solidFill>
                  <a:srgbClr val="000000"/>
                </a:solidFill>
                <a:latin typeface="Arial" panose="020B0604020202020204" pitchFamily="34" charset="0"/>
                <a:cs typeface="Arial" panose="020B0604020202020204" pitchFamily="34" charset="0"/>
              </a:rPr>
              <a:t>et al.</a:t>
            </a:r>
            <a:r>
              <a:rPr lang="en-US" sz="2400" b="0">
                <a:solidFill>
                  <a:srgbClr val="000000"/>
                </a:solidFill>
                <a:latin typeface="Arial" panose="020B0604020202020204" pitchFamily="34" charset="0"/>
                <a:cs typeface="Arial" panose="020B0604020202020204" pitchFamily="34" charset="0"/>
              </a:rPr>
              <a:t> (2020). Efectos del consumo de jugos de frutas en la salud metabólica. Journal of Nutrition, 45(4), 567-578.</a:t>
            </a:r>
            <a:endParaRPr lang="en-US" altLang="en-US" sz="2400" b="0">
              <a:solidFill>
                <a:srgbClr val="000000"/>
              </a:solidFill>
              <a:latin typeface="Arial" panose="020B0604020202020204" pitchFamily="34" charset="0"/>
              <a:cs typeface="Arial" panose="020B0604020202020204" pitchFamily="34" charset="0"/>
            </a:endParaRPr>
          </a:p>
        </p:txBody>
      </p:sp>
      <p:sp>
        <p:nvSpPr>
          <p:cNvPr id="11" name="Cuadro de texto 10"/>
          <p:cNvSpPr txBox="1"/>
          <p:nvPr/>
        </p:nvSpPr>
        <p:spPr>
          <a:xfrm>
            <a:off x="1280795" y="27663140"/>
            <a:ext cx="13856335" cy="8627110"/>
          </a:xfrm>
          <a:prstGeom prst="rect">
            <a:avLst/>
          </a:prstGeom>
          <a:noFill/>
          <a:ln w="9525">
            <a:noFill/>
          </a:ln>
        </p:spPr>
        <p:txBody>
          <a:bodyPr>
            <a:noAutofit/>
          </a:bodyPr>
          <a:p>
            <a:pPr marL="457200" indent="-457200" algn="just">
              <a:buFont typeface="Arial" panose="020B0604020202020204" pitchFamily="34" charset="0"/>
              <a:buChar char="•"/>
            </a:pPr>
            <a:r>
              <a:rPr lang="en-US" sz="3200" b="0">
                <a:solidFill>
                  <a:srgbClr val="000000"/>
                </a:solidFill>
                <a:latin typeface="Arial" panose="020B0604020202020204" pitchFamily="34" charset="0"/>
                <a:cs typeface="Calibri" panose="020F0502020204030204" pitchFamily="34" charset="0"/>
              </a:rPr>
              <a:t>Para la preparación del smoothie de fresas, se requieren los siguientes ingredientes: 2 tazas de fresas congeladas sin azúcar, 1/4 de taza de zumo de naranja y 1/2 taza de yogurt natural. Opcionalmente, se pueden utilizar 2 fresas frescas para decoración.</a:t>
            </a:r>
            <a:endParaRPr lang="en-US" sz="3200" b="0">
              <a:solidFill>
                <a:srgbClr val="000000"/>
              </a:solidFill>
              <a:latin typeface="Arial" panose="020B0604020202020204" pitchFamily="34" charset="0"/>
              <a:cs typeface="Calibri" panose="020F0502020204030204" pitchFamily="34" charset="0"/>
            </a:endParaRPr>
          </a:p>
          <a:p>
            <a:pPr marL="457200" indent="-457200" algn="just">
              <a:buFont typeface="Arial" panose="020B0604020202020204" pitchFamily="34" charset="0"/>
              <a:buChar char="•"/>
            </a:pPr>
            <a:endParaRPr lang="en-US" sz="3200" b="0">
              <a:solidFill>
                <a:srgbClr val="000000"/>
              </a:solidFill>
              <a:latin typeface="Arial" panose="020B0604020202020204" pitchFamily="34" charset="0"/>
              <a:cs typeface="Calibri" panose="020F0502020204030204" pitchFamily="34" charset="0"/>
            </a:endParaRPr>
          </a:p>
          <a:p>
            <a:pPr marL="457200" indent="-457200" algn="just">
              <a:buFont typeface="Arial" panose="020B0604020202020204" pitchFamily="34" charset="0"/>
              <a:buChar char="•"/>
            </a:pPr>
            <a:r>
              <a:rPr lang="en-US" sz="3200" b="0">
                <a:solidFill>
                  <a:srgbClr val="000000"/>
                </a:solidFill>
                <a:latin typeface="Arial" panose="020B0604020202020204" pitchFamily="34" charset="0"/>
                <a:cs typeface="Calibri" panose="020F0502020204030204" pitchFamily="34" charset="0"/>
              </a:rPr>
              <a:t>El proceso comienza reuniendo todos los ingredientes necesarios. Una vez reunidos, se procede a colocar las fresas en el fondo de una licuadora o procesador de alimentos equipado con una cuchilla de metal. Luego, se añade el zumo de naranja y se cubre todo con el yogurt.</a:t>
            </a:r>
            <a:endParaRPr lang="en-US" sz="3200" b="0">
              <a:solidFill>
                <a:srgbClr val="000000"/>
              </a:solidFill>
              <a:latin typeface="Arial" panose="020B0604020202020204" pitchFamily="34" charset="0"/>
              <a:cs typeface="Calibri" panose="020F0502020204030204" pitchFamily="34" charset="0"/>
            </a:endParaRPr>
          </a:p>
          <a:p>
            <a:pPr marL="457200" indent="-457200" algn="just">
              <a:buFont typeface="Arial" panose="020B0604020202020204" pitchFamily="34" charset="0"/>
              <a:buChar char="•"/>
            </a:pPr>
            <a:endParaRPr lang="en-US" sz="3200" b="0">
              <a:solidFill>
                <a:srgbClr val="000000"/>
              </a:solidFill>
              <a:latin typeface="Arial" panose="020B0604020202020204" pitchFamily="34" charset="0"/>
              <a:cs typeface="Calibri" panose="020F0502020204030204" pitchFamily="34" charset="0"/>
            </a:endParaRPr>
          </a:p>
          <a:p>
            <a:pPr marL="457200" indent="-457200" algn="just">
              <a:buFont typeface="Arial" panose="020B0604020202020204" pitchFamily="34" charset="0"/>
              <a:buChar char="•"/>
            </a:pPr>
            <a:r>
              <a:rPr lang="en-US" sz="3200" b="0">
                <a:solidFill>
                  <a:srgbClr val="000000"/>
                </a:solidFill>
                <a:latin typeface="Arial" panose="020B0604020202020204" pitchFamily="34" charset="0"/>
                <a:cs typeface="Calibri" panose="020F0502020204030204" pitchFamily="34" charset="0"/>
              </a:rPr>
              <a:t>A continuación, se realiza un puré de los ingredientes hasta obtener una mezcla suave y homogénea. Una vez alcanzada la consistencia deseada, se vierte la preparación en vasos individuales.</a:t>
            </a:r>
            <a:endParaRPr lang="en-US" sz="3200" b="0">
              <a:solidFill>
                <a:srgbClr val="000000"/>
              </a:solidFill>
              <a:latin typeface="Arial" panose="020B0604020202020204" pitchFamily="34" charset="0"/>
              <a:cs typeface="Calibri" panose="020F0502020204030204" pitchFamily="34" charset="0"/>
            </a:endParaRPr>
          </a:p>
          <a:p>
            <a:pPr indent="0" algn="just">
              <a:buFont typeface="Arial" panose="020B0604020202020204" pitchFamily="34" charset="0"/>
              <a:buNone/>
            </a:pPr>
            <a:endParaRPr lang="en-US" sz="3200" b="0">
              <a:solidFill>
                <a:srgbClr val="000000"/>
              </a:solidFill>
              <a:latin typeface="Arial" panose="020B0604020202020204" pitchFamily="34" charset="0"/>
              <a:cs typeface="Calibri" panose="020F0502020204030204" pitchFamily="34" charset="0"/>
            </a:endParaRPr>
          </a:p>
          <a:p>
            <a:pPr marL="457200" indent="-457200" algn="just">
              <a:buFont typeface="Arial" panose="020B0604020202020204" pitchFamily="34" charset="0"/>
              <a:buChar char="•"/>
            </a:pPr>
            <a:r>
              <a:rPr lang="en-US" sz="3200" b="0">
                <a:solidFill>
                  <a:srgbClr val="000000"/>
                </a:solidFill>
                <a:latin typeface="Arial" panose="020B0604020202020204" pitchFamily="34" charset="0"/>
                <a:cs typeface="Calibri" panose="020F0502020204030204" pitchFamily="34" charset="0"/>
              </a:rPr>
              <a:t>Para finalizar, se decora cada vaso con una fresa fresca, si se desea, y se sirve de inmediato para disfrutar de este refrescante y saludable smoothie de fresas sin azúcar añadida.</a:t>
            </a:r>
            <a:endParaRPr lang="en-US" altLang="en-US" sz="3200" b="0">
              <a:solidFill>
                <a:srgbClr val="000000"/>
              </a:solidFill>
              <a:latin typeface="Arial" panose="020B0604020202020204" pitchFamily="34" charset="0"/>
              <a:cs typeface="Calibri" panose="020F0502020204030204" pitchFamily="34" charset="0"/>
            </a:endParaRPr>
          </a:p>
        </p:txBody>
      </p:sp>
      <p:pic>
        <p:nvPicPr>
          <p:cNvPr id="14" name="Imagen 2" descr="Smoothie_ART_DIAGRAMA_XDA"/>
          <p:cNvPicPr>
            <a:picLocks noChangeAspect="1"/>
          </p:cNvPicPr>
          <p:nvPr/>
        </p:nvPicPr>
        <p:blipFill>
          <a:blip r:embed="rId3"/>
          <a:stretch>
            <a:fillRect/>
          </a:stretch>
        </p:blipFill>
        <p:spPr>
          <a:xfrm>
            <a:off x="3782060" y="36290250"/>
            <a:ext cx="8853805" cy="6642100"/>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4237</Words>
  <Application>WPS Presentation</Application>
  <PresentationFormat>Personalizado</PresentationFormat>
  <Paragraphs>41</Paragraphs>
  <Slides>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vt:i4>
      </vt:variant>
    </vt:vector>
  </HeadingPairs>
  <TitlesOfParts>
    <vt:vector size="12" baseType="lpstr">
      <vt:lpstr>Arial</vt:lpstr>
      <vt:lpstr>SimSun</vt:lpstr>
      <vt:lpstr>Wingdings</vt:lpstr>
      <vt:lpstr>Bahnschrift</vt:lpstr>
      <vt:lpstr>Calibri</vt:lpstr>
      <vt:lpstr>Microsoft YaHei</vt:lpstr>
      <vt:lpstr>Arial Unicode MS</vt:lpstr>
      <vt:lpstr>Calibri Light</vt:lpstr>
      <vt:lpstr>等线 Light</vt:lpstr>
      <vt:lpstr>Wingdings</vt:lpstr>
      <vt:lpstr>Tema de Office</vt:lpstr>
      <vt:lpstr>Título</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Vane</dc:creator>
  <cp:lastModifiedBy>Miroslava</cp:lastModifiedBy>
  <cp:revision>28</cp:revision>
  <dcterms:created xsi:type="dcterms:W3CDTF">2021-08-04T22:34:00Z</dcterms:created>
  <dcterms:modified xsi:type="dcterms:W3CDTF">2024-05-13T16:10:31Z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34164A76ED964248874415A9666A6FF6_13</vt:lpwstr>
  </property>
  <property fmtid="{D5CDD505-2E9C-101B-9397-08002B2CF9AE}" pid="3" name="KSOProductBuildVer">
    <vt:lpwstr>2058-12.2.0.16909</vt:lpwstr>
  </property>
</Properties>
</file>