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9" r:id="rId2"/>
  </p:sldIdLst>
  <p:sldSz cx="32435800" cy="43200638"/>
  <p:notesSz cx="7315200" cy="96012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10216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7485FB1-F978-FE0C-1D0B-7C30195B4F1B}" name="juan paulino segoviano leon" initials="jpsl" userId="194ade244394a4d7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0" d="100"/>
          <a:sy n="20" d="100"/>
        </p:scale>
        <p:origin x="1314" y="12"/>
      </p:cViewPr>
      <p:guideLst>
        <p:guide orient="horz" pos="13606"/>
        <p:guide pos="102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D7A1B5D-7A29-4321-8AF2-67E75E1357DC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441575" y="1200150"/>
            <a:ext cx="24320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CFF26A9-D01D-4D13-BC2E-BE4ECDA0B0A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2137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67DE3-D6EB-5BAD-F72E-199F3EB071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54475" y="7070108"/>
            <a:ext cx="24326850" cy="15040222"/>
          </a:xfrm>
        </p:spPr>
        <p:txBody>
          <a:bodyPr anchor="b"/>
          <a:lstStyle>
            <a:lvl1pPr algn="ctr">
              <a:defRPr sz="15962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9280082-DB93-4060-5F25-6FBC7127E4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54475" y="22690338"/>
            <a:ext cx="24326850" cy="10430151"/>
          </a:xfrm>
        </p:spPr>
        <p:txBody>
          <a:bodyPr/>
          <a:lstStyle>
            <a:lvl1pPr marL="0" indent="0" algn="ctr">
              <a:buNone/>
              <a:defRPr sz="6385"/>
            </a:lvl1pPr>
            <a:lvl2pPr marL="1216335" indent="0" algn="ctr">
              <a:buNone/>
              <a:defRPr sz="5321"/>
            </a:lvl2pPr>
            <a:lvl3pPr marL="2432670" indent="0" algn="ctr">
              <a:buNone/>
              <a:defRPr sz="4789"/>
            </a:lvl3pPr>
            <a:lvl4pPr marL="3649005" indent="0" algn="ctr">
              <a:buNone/>
              <a:defRPr sz="4257"/>
            </a:lvl4pPr>
            <a:lvl5pPr marL="4865340" indent="0" algn="ctr">
              <a:buNone/>
              <a:defRPr sz="4257"/>
            </a:lvl5pPr>
            <a:lvl6pPr marL="6081674" indent="0" algn="ctr">
              <a:buNone/>
              <a:defRPr sz="4257"/>
            </a:lvl6pPr>
            <a:lvl7pPr marL="7298009" indent="0" algn="ctr">
              <a:buNone/>
              <a:defRPr sz="4257"/>
            </a:lvl7pPr>
            <a:lvl8pPr marL="8514344" indent="0" algn="ctr">
              <a:buNone/>
              <a:defRPr sz="4257"/>
            </a:lvl8pPr>
            <a:lvl9pPr marL="9730679" indent="0" algn="ctr">
              <a:buNone/>
              <a:defRPr sz="4257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FC4FF7-C436-F7A7-BEB3-9482BECEF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BE4B30-8151-E93F-1484-1617F0B0A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358E7F-FB89-908F-3EFB-E1DE80D42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8540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DEF155-6298-51AC-2BF4-8165119EE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49DC7A-15AF-76E6-593A-D271195B5B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16F5E6-3CF3-EDE3-5045-323121DD9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973E7D-C36A-F9E6-B541-FFF0915DD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E07409-F069-C6FC-DFE4-3182537C4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743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084EA4B-97D8-FF07-8AC0-3810765E0C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3211870" y="2300034"/>
            <a:ext cx="6993969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BCE5D58-B798-0534-18F0-2E357E04E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29961" y="2300034"/>
            <a:ext cx="20576461" cy="366105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C697D8-B1C6-94D0-400C-E0C76F2B5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A6BAD9-8809-9366-6CA0-8BFAE8228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50477E-EBCA-3867-9F8F-2F7328E49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4239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1B00ED-2729-226E-B9B2-5B379D08C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6ADD0D-744C-2F8A-ED53-E9BBAD99D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20BD13-FB48-8E12-1FA7-0E279E22A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AEE7F8-0C6F-92C3-18A7-95044BAA7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180896-3970-850F-3BCA-C7E893D80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343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F00CD8-3AFD-B867-C471-93663347A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3067" y="10770165"/>
            <a:ext cx="27975878" cy="17970262"/>
          </a:xfrm>
        </p:spPr>
        <p:txBody>
          <a:bodyPr anchor="b"/>
          <a:lstStyle>
            <a:lvl1pPr>
              <a:defRPr sz="15962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C0358E-5D30-2BA1-29FA-F3EBEF61E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13067" y="28910433"/>
            <a:ext cx="27975878" cy="9450136"/>
          </a:xfrm>
        </p:spPr>
        <p:txBody>
          <a:bodyPr/>
          <a:lstStyle>
            <a:lvl1pPr marL="0" indent="0">
              <a:buNone/>
              <a:defRPr sz="6385">
                <a:solidFill>
                  <a:schemeClr val="tx1">
                    <a:tint val="75000"/>
                  </a:schemeClr>
                </a:solidFill>
              </a:defRPr>
            </a:lvl1pPr>
            <a:lvl2pPr marL="1216335" indent="0">
              <a:buNone/>
              <a:defRPr sz="5321">
                <a:solidFill>
                  <a:schemeClr val="tx1">
                    <a:tint val="75000"/>
                  </a:schemeClr>
                </a:solidFill>
              </a:defRPr>
            </a:lvl2pPr>
            <a:lvl3pPr marL="2432670" indent="0">
              <a:buNone/>
              <a:defRPr sz="4789">
                <a:solidFill>
                  <a:schemeClr val="tx1">
                    <a:tint val="75000"/>
                  </a:schemeClr>
                </a:solidFill>
              </a:defRPr>
            </a:lvl3pPr>
            <a:lvl4pPr marL="3649005" indent="0">
              <a:buNone/>
              <a:defRPr sz="4257">
                <a:solidFill>
                  <a:schemeClr val="tx1">
                    <a:tint val="75000"/>
                  </a:schemeClr>
                </a:solidFill>
              </a:defRPr>
            </a:lvl4pPr>
            <a:lvl5pPr marL="4865340" indent="0">
              <a:buNone/>
              <a:defRPr sz="4257">
                <a:solidFill>
                  <a:schemeClr val="tx1">
                    <a:tint val="75000"/>
                  </a:schemeClr>
                </a:solidFill>
              </a:defRPr>
            </a:lvl5pPr>
            <a:lvl6pPr marL="6081674" indent="0">
              <a:buNone/>
              <a:defRPr sz="4257">
                <a:solidFill>
                  <a:schemeClr val="tx1">
                    <a:tint val="75000"/>
                  </a:schemeClr>
                </a:solidFill>
              </a:defRPr>
            </a:lvl6pPr>
            <a:lvl7pPr marL="7298009" indent="0">
              <a:buNone/>
              <a:defRPr sz="4257">
                <a:solidFill>
                  <a:schemeClr val="tx1">
                    <a:tint val="75000"/>
                  </a:schemeClr>
                </a:solidFill>
              </a:defRPr>
            </a:lvl7pPr>
            <a:lvl8pPr marL="8514344" indent="0">
              <a:buNone/>
              <a:defRPr sz="4257">
                <a:solidFill>
                  <a:schemeClr val="tx1">
                    <a:tint val="75000"/>
                  </a:schemeClr>
                </a:solidFill>
              </a:defRPr>
            </a:lvl8pPr>
            <a:lvl9pPr marL="9730679" indent="0">
              <a:buNone/>
              <a:defRPr sz="42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E5BBEB-64DC-70EB-BA64-703E2EEE4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E82A57-9827-5E66-1939-CA2759EBE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1BE8D0-5C85-2F9C-DBAC-B44156B97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0414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3FB74D-2BF4-DA60-1E52-CA358E8AB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522D73-67B4-0AE7-E47F-C194EF2B1C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29961" y="11500170"/>
            <a:ext cx="13785215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B72518-998F-06F6-170A-1BDF91D77D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420624" y="11500170"/>
            <a:ext cx="13785215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D1ECBD6-8CF8-4DE5-F481-6C1AE9D8C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1BE7391-16BB-0011-638A-FC21D3C98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4FE6EED-6AFF-A223-B57F-25184A253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4081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AB9860-0C76-8EE6-673C-D9D004C3C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4186" y="2300037"/>
            <a:ext cx="27975878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4E1DF0-83C4-8884-8B8E-DFD2C189B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34188" y="10590160"/>
            <a:ext cx="13721862" cy="5190073"/>
          </a:xfrm>
        </p:spPr>
        <p:txBody>
          <a:bodyPr anchor="b"/>
          <a:lstStyle>
            <a:lvl1pPr marL="0" indent="0">
              <a:buNone/>
              <a:defRPr sz="6385" b="1"/>
            </a:lvl1pPr>
            <a:lvl2pPr marL="1216335" indent="0">
              <a:buNone/>
              <a:defRPr sz="5321" b="1"/>
            </a:lvl2pPr>
            <a:lvl3pPr marL="2432670" indent="0">
              <a:buNone/>
              <a:defRPr sz="4789" b="1"/>
            </a:lvl3pPr>
            <a:lvl4pPr marL="3649005" indent="0">
              <a:buNone/>
              <a:defRPr sz="4257" b="1"/>
            </a:lvl4pPr>
            <a:lvl5pPr marL="4865340" indent="0">
              <a:buNone/>
              <a:defRPr sz="4257" b="1"/>
            </a:lvl5pPr>
            <a:lvl6pPr marL="6081674" indent="0">
              <a:buNone/>
              <a:defRPr sz="4257" b="1"/>
            </a:lvl6pPr>
            <a:lvl7pPr marL="7298009" indent="0">
              <a:buNone/>
              <a:defRPr sz="4257" b="1"/>
            </a:lvl7pPr>
            <a:lvl8pPr marL="8514344" indent="0">
              <a:buNone/>
              <a:defRPr sz="4257" b="1"/>
            </a:lvl8pPr>
            <a:lvl9pPr marL="9730679" indent="0">
              <a:buNone/>
              <a:defRPr sz="425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7620C1D-53C4-68B3-BC95-C7901374E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34188" y="15780233"/>
            <a:ext cx="13721862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3CCFAC7-5C6C-0EDA-2225-5D62AE2668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420624" y="10590160"/>
            <a:ext cx="13789440" cy="5190073"/>
          </a:xfrm>
        </p:spPr>
        <p:txBody>
          <a:bodyPr anchor="b"/>
          <a:lstStyle>
            <a:lvl1pPr marL="0" indent="0">
              <a:buNone/>
              <a:defRPr sz="6385" b="1"/>
            </a:lvl1pPr>
            <a:lvl2pPr marL="1216335" indent="0">
              <a:buNone/>
              <a:defRPr sz="5321" b="1"/>
            </a:lvl2pPr>
            <a:lvl3pPr marL="2432670" indent="0">
              <a:buNone/>
              <a:defRPr sz="4789" b="1"/>
            </a:lvl3pPr>
            <a:lvl4pPr marL="3649005" indent="0">
              <a:buNone/>
              <a:defRPr sz="4257" b="1"/>
            </a:lvl4pPr>
            <a:lvl5pPr marL="4865340" indent="0">
              <a:buNone/>
              <a:defRPr sz="4257" b="1"/>
            </a:lvl5pPr>
            <a:lvl6pPr marL="6081674" indent="0">
              <a:buNone/>
              <a:defRPr sz="4257" b="1"/>
            </a:lvl6pPr>
            <a:lvl7pPr marL="7298009" indent="0">
              <a:buNone/>
              <a:defRPr sz="4257" b="1"/>
            </a:lvl7pPr>
            <a:lvl8pPr marL="8514344" indent="0">
              <a:buNone/>
              <a:defRPr sz="4257" b="1"/>
            </a:lvl8pPr>
            <a:lvl9pPr marL="9730679" indent="0">
              <a:buNone/>
              <a:defRPr sz="425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76F5246-9D65-02B4-3BC2-F274872A1B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420624" y="15780233"/>
            <a:ext cx="13789440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8E7D6DD-31F9-CB29-5EB9-52473BA2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588A1F1-35AF-F0A7-A57E-973BF98EB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32B00EE-B19E-0AE9-9C3F-7D78776AE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6418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C1CEA-AF9F-DB99-ADBB-EC7E19456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2CB3917-B652-98F2-880A-5E63D2D8B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7C87F85-0393-F34B-AE50-CD511A3EF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B8F078B-6BE9-9B9B-980B-2AFB84D2E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7998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9C18104-4DBB-855C-FBED-ED15B149B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105B048-72ED-FB7C-4AD0-82AC2F6C2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FF9E165-1163-02F6-A6D6-D631185F9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7357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15505B-5499-9836-1409-965BEDAD3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4187" y="2880042"/>
            <a:ext cx="10461389" cy="10080149"/>
          </a:xfrm>
        </p:spPr>
        <p:txBody>
          <a:bodyPr anchor="b"/>
          <a:lstStyle>
            <a:lvl1pPr>
              <a:defRPr sz="8513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A2C5EE-1159-84F9-D5EF-D989F1DB7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89440" y="6220095"/>
            <a:ext cx="16420624" cy="30700453"/>
          </a:xfrm>
        </p:spPr>
        <p:txBody>
          <a:bodyPr/>
          <a:lstStyle>
            <a:lvl1pPr>
              <a:defRPr sz="8513"/>
            </a:lvl1pPr>
            <a:lvl2pPr>
              <a:defRPr sz="7449"/>
            </a:lvl2pPr>
            <a:lvl3pPr>
              <a:defRPr sz="6385"/>
            </a:lvl3pPr>
            <a:lvl4pPr>
              <a:defRPr sz="5321"/>
            </a:lvl4pPr>
            <a:lvl5pPr>
              <a:defRPr sz="5321"/>
            </a:lvl5pPr>
            <a:lvl6pPr>
              <a:defRPr sz="5321"/>
            </a:lvl6pPr>
            <a:lvl7pPr>
              <a:defRPr sz="5321"/>
            </a:lvl7pPr>
            <a:lvl8pPr>
              <a:defRPr sz="5321"/>
            </a:lvl8pPr>
            <a:lvl9pPr>
              <a:defRPr sz="532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AD989A3-8F46-3F2C-C959-E48E90989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34187" y="12960191"/>
            <a:ext cx="10461389" cy="24010358"/>
          </a:xfrm>
        </p:spPr>
        <p:txBody>
          <a:bodyPr/>
          <a:lstStyle>
            <a:lvl1pPr marL="0" indent="0">
              <a:buNone/>
              <a:defRPr sz="4257"/>
            </a:lvl1pPr>
            <a:lvl2pPr marL="1216335" indent="0">
              <a:buNone/>
              <a:defRPr sz="3725"/>
            </a:lvl2pPr>
            <a:lvl3pPr marL="2432670" indent="0">
              <a:buNone/>
              <a:defRPr sz="3192"/>
            </a:lvl3pPr>
            <a:lvl4pPr marL="3649005" indent="0">
              <a:buNone/>
              <a:defRPr sz="2660"/>
            </a:lvl4pPr>
            <a:lvl5pPr marL="4865340" indent="0">
              <a:buNone/>
              <a:defRPr sz="2660"/>
            </a:lvl5pPr>
            <a:lvl6pPr marL="6081674" indent="0">
              <a:buNone/>
              <a:defRPr sz="2660"/>
            </a:lvl6pPr>
            <a:lvl7pPr marL="7298009" indent="0">
              <a:buNone/>
              <a:defRPr sz="2660"/>
            </a:lvl7pPr>
            <a:lvl8pPr marL="8514344" indent="0">
              <a:buNone/>
              <a:defRPr sz="2660"/>
            </a:lvl8pPr>
            <a:lvl9pPr marL="9730679" indent="0">
              <a:buNone/>
              <a:defRPr sz="266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C7E5D41-E697-48CB-96BC-D36B5DEA8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9382EA3-BA50-50FF-22A0-5481F6C1C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D49D823-AAF2-8723-0050-E43B857A1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6052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5AC314-6854-F8F9-ECE9-869C3AC0A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4187" y="2880042"/>
            <a:ext cx="10461389" cy="10080149"/>
          </a:xfrm>
        </p:spPr>
        <p:txBody>
          <a:bodyPr anchor="b"/>
          <a:lstStyle>
            <a:lvl1pPr>
              <a:defRPr sz="8513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95839F3-BEED-F4CC-AA46-B88497EF94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789440" y="6220095"/>
            <a:ext cx="16420624" cy="30700453"/>
          </a:xfrm>
        </p:spPr>
        <p:txBody>
          <a:bodyPr/>
          <a:lstStyle>
            <a:lvl1pPr marL="0" indent="0">
              <a:buNone/>
              <a:defRPr sz="8513"/>
            </a:lvl1pPr>
            <a:lvl2pPr marL="1216335" indent="0">
              <a:buNone/>
              <a:defRPr sz="7449"/>
            </a:lvl2pPr>
            <a:lvl3pPr marL="2432670" indent="0">
              <a:buNone/>
              <a:defRPr sz="6385"/>
            </a:lvl3pPr>
            <a:lvl4pPr marL="3649005" indent="0">
              <a:buNone/>
              <a:defRPr sz="5321"/>
            </a:lvl4pPr>
            <a:lvl5pPr marL="4865340" indent="0">
              <a:buNone/>
              <a:defRPr sz="5321"/>
            </a:lvl5pPr>
            <a:lvl6pPr marL="6081674" indent="0">
              <a:buNone/>
              <a:defRPr sz="5321"/>
            </a:lvl6pPr>
            <a:lvl7pPr marL="7298009" indent="0">
              <a:buNone/>
              <a:defRPr sz="5321"/>
            </a:lvl7pPr>
            <a:lvl8pPr marL="8514344" indent="0">
              <a:buNone/>
              <a:defRPr sz="5321"/>
            </a:lvl8pPr>
            <a:lvl9pPr marL="9730679" indent="0">
              <a:buNone/>
              <a:defRPr sz="5321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590069A-2C26-F078-37CE-6FE751F64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34187" y="12960191"/>
            <a:ext cx="10461389" cy="24010358"/>
          </a:xfrm>
        </p:spPr>
        <p:txBody>
          <a:bodyPr/>
          <a:lstStyle>
            <a:lvl1pPr marL="0" indent="0">
              <a:buNone/>
              <a:defRPr sz="4257"/>
            </a:lvl1pPr>
            <a:lvl2pPr marL="1216335" indent="0">
              <a:buNone/>
              <a:defRPr sz="3725"/>
            </a:lvl2pPr>
            <a:lvl3pPr marL="2432670" indent="0">
              <a:buNone/>
              <a:defRPr sz="3192"/>
            </a:lvl3pPr>
            <a:lvl4pPr marL="3649005" indent="0">
              <a:buNone/>
              <a:defRPr sz="2660"/>
            </a:lvl4pPr>
            <a:lvl5pPr marL="4865340" indent="0">
              <a:buNone/>
              <a:defRPr sz="2660"/>
            </a:lvl5pPr>
            <a:lvl6pPr marL="6081674" indent="0">
              <a:buNone/>
              <a:defRPr sz="2660"/>
            </a:lvl6pPr>
            <a:lvl7pPr marL="7298009" indent="0">
              <a:buNone/>
              <a:defRPr sz="2660"/>
            </a:lvl7pPr>
            <a:lvl8pPr marL="8514344" indent="0">
              <a:buNone/>
              <a:defRPr sz="2660"/>
            </a:lvl8pPr>
            <a:lvl9pPr marL="9730679" indent="0">
              <a:buNone/>
              <a:defRPr sz="266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0F31668-B957-7969-8A10-8BF6E5EC4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1F1C057-A494-913D-D614-538F0018B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3BC90F2-2DB8-8E3A-23E0-3B99076EE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6648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9FE089-CDD1-4C1F-12A1-B250FDE9B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9961" y="2300037"/>
            <a:ext cx="27975878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F4833CF-A1DA-F5EA-CD4E-DCAF8E33E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29961" y="11500170"/>
            <a:ext cx="27975878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DE8E8D-17FE-ACC7-54B3-BF2C2D149B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29961" y="40040594"/>
            <a:ext cx="729805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00A01-A661-4B02-92D5-FB7850B4D5DF}" type="datetimeFigureOut">
              <a:rPr lang="es-MX" smtClean="0"/>
              <a:t>18/04/2024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F3DCC1-871A-C7C3-F897-35FCEE3260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44359" y="40040594"/>
            <a:ext cx="1094708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43D03D-F87A-AF7C-7BE3-97B89E4A4A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907784" y="40040594"/>
            <a:ext cx="729805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9024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432670" rtl="0" eaLnBrk="1" latinLnBrk="0" hangingPunct="1">
        <a:lnSpc>
          <a:spcPct val="90000"/>
        </a:lnSpc>
        <a:spcBef>
          <a:spcPct val="0"/>
        </a:spcBef>
        <a:buNone/>
        <a:defRPr sz="117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8167" indent="-608167" algn="l" defTabSz="2432670" rtl="0" eaLnBrk="1" latinLnBrk="0" hangingPunct="1">
        <a:lnSpc>
          <a:spcPct val="90000"/>
        </a:lnSpc>
        <a:spcBef>
          <a:spcPts val="2660"/>
        </a:spcBef>
        <a:buFont typeface="Arial" panose="020B0604020202020204" pitchFamily="34" charset="0"/>
        <a:buChar char="•"/>
        <a:defRPr sz="7449" kern="1200">
          <a:solidFill>
            <a:schemeClr val="tx1"/>
          </a:solidFill>
          <a:latin typeface="+mn-lt"/>
          <a:ea typeface="+mn-ea"/>
          <a:cs typeface="+mn-cs"/>
        </a:defRPr>
      </a:lvl1pPr>
      <a:lvl2pPr marL="1824502" indent="-608167" algn="l" defTabSz="2432670" rtl="0" eaLnBrk="1" latinLnBrk="0" hangingPunct="1">
        <a:lnSpc>
          <a:spcPct val="90000"/>
        </a:lnSpc>
        <a:spcBef>
          <a:spcPts val="1330"/>
        </a:spcBef>
        <a:buFont typeface="Arial" panose="020B0604020202020204" pitchFamily="34" charset="0"/>
        <a:buChar char="•"/>
        <a:defRPr sz="6385" kern="1200">
          <a:solidFill>
            <a:schemeClr val="tx1"/>
          </a:solidFill>
          <a:latin typeface="+mn-lt"/>
          <a:ea typeface="+mn-ea"/>
          <a:cs typeface="+mn-cs"/>
        </a:defRPr>
      </a:lvl2pPr>
      <a:lvl3pPr marL="3040837" indent="-608167" algn="l" defTabSz="2432670" rtl="0" eaLnBrk="1" latinLnBrk="0" hangingPunct="1">
        <a:lnSpc>
          <a:spcPct val="90000"/>
        </a:lnSpc>
        <a:spcBef>
          <a:spcPts val="1330"/>
        </a:spcBef>
        <a:buFont typeface="Arial" panose="020B0604020202020204" pitchFamily="34" charset="0"/>
        <a:buChar char="•"/>
        <a:defRPr sz="5321" kern="1200">
          <a:solidFill>
            <a:schemeClr val="tx1"/>
          </a:solidFill>
          <a:latin typeface="+mn-lt"/>
          <a:ea typeface="+mn-ea"/>
          <a:cs typeface="+mn-cs"/>
        </a:defRPr>
      </a:lvl3pPr>
      <a:lvl4pPr marL="4257172" indent="-608167" algn="l" defTabSz="2432670" rtl="0" eaLnBrk="1" latinLnBrk="0" hangingPunct="1">
        <a:lnSpc>
          <a:spcPct val="90000"/>
        </a:lnSpc>
        <a:spcBef>
          <a:spcPts val="1330"/>
        </a:spcBef>
        <a:buFont typeface="Arial" panose="020B0604020202020204" pitchFamily="34" charset="0"/>
        <a:buChar char="•"/>
        <a:defRPr sz="4789" kern="1200">
          <a:solidFill>
            <a:schemeClr val="tx1"/>
          </a:solidFill>
          <a:latin typeface="+mn-lt"/>
          <a:ea typeface="+mn-ea"/>
          <a:cs typeface="+mn-cs"/>
        </a:defRPr>
      </a:lvl4pPr>
      <a:lvl5pPr marL="5473507" indent="-608167" algn="l" defTabSz="2432670" rtl="0" eaLnBrk="1" latinLnBrk="0" hangingPunct="1">
        <a:lnSpc>
          <a:spcPct val="90000"/>
        </a:lnSpc>
        <a:spcBef>
          <a:spcPts val="1330"/>
        </a:spcBef>
        <a:buFont typeface="Arial" panose="020B0604020202020204" pitchFamily="34" charset="0"/>
        <a:buChar char="•"/>
        <a:defRPr sz="4789" kern="1200">
          <a:solidFill>
            <a:schemeClr val="tx1"/>
          </a:solidFill>
          <a:latin typeface="+mn-lt"/>
          <a:ea typeface="+mn-ea"/>
          <a:cs typeface="+mn-cs"/>
        </a:defRPr>
      </a:lvl5pPr>
      <a:lvl6pPr marL="6689842" indent="-608167" algn="l" defTabSz="2432670" rtl="0" eaLnBrk="1" latinLnBrk="0" hangingPunct="1">
        <a:lnSpc>
          <a:spcPct val="90000"/>
        </a:lnSpc>
        <a:spcBef>
          <a:spcPts val="1330"/>
        </a:spcBef>
        <a:buFont typeface="Arial" panose="020B0604020202020204" pitchFamily="34" charset="0"/>
        <a:buChar char="•"/>
        <a:defRPr sz="4789" kern="1200">
          <a:solidFill>
            <a:schemeClr val="tx1"/>
          </a:solidFill>
          <a:latin typeface="+mn-lt"/>
          <a:ea typeface="+mn-ea"/>
          <a:cs typeface="+mn-cs"/>
        </a:defRPr>
      </a:lvl6pPr>
      <a:lvl7pPr marL="7906177" indent="-608167" algn="l" defTabSz="2432670" rtl="0" eaLnBrk="1" latinLnBrk="0" hangingPunct="1">
        <a:lnSpc>
          <a:spcPct val="90000"/>
        </a:lnSpc>
        <a:spcBef>
          <a:spcPts val="1330"/>
        </a:spcBef>
        <a:buFont typeface="Arial" panose="020B0604020202020204" pitchFamily="34" charset="0"/>
        <a:buChar char="•"/>
        <a:defRPr sz="4789" kern="1200">
          <a:solidFill>
            <a:schemeClr val="tx1"/>
          </a:solidFill>
          <a:latin typeface="+mn-lt"/>
          <a:ea typeface="+mn-ea"/>
          <a:cs typeface="+mn-cs"/>
        </a:defRPr>
      </a:lvl7pPr>
      <a:lvl8pPr marL="9122512" indent="-608167" algn="l" defTabSz="2432670" rtl="0" eaLnBrk="1" latinLnBrk="0" hangingPunct="1">
        <a:lnSpc>
          <a:spcPct val="90000"/>
        </a:lnSpc>
        <a:spcBef>
          <a:spcPts val="1330"/>
        </a:spcBef>
        <a:buFont typeface="Arial" panose="020B0604020202020204" pitchFamily="34" charset="0"/>
        <a:buChar char="•"/>
        <a:defRPr sz="4789" kern="1200">
          <a:solidFill>
            <a:schemeClr val="tx1"/>
          </a:solidFill>
          <a:latin typeface="+mn-lt"/>
          <a:ea typeface="+mn-ea"/>
          <a:cs typeface="+mn-cs"/>
        </a:defRPr>
      </a:lvl8pPr>
      <a:lvl9pPr marL="10338846" indent="-608167" algn="l" defTabSz="2432670" rtl="0" eaLnBrk="1" latinLnBrk="0" hangingPunct="1">
        <a:lnSpc>
          <a:spcPct val="90000"/>
        </a:lnSpc>
        <a:spcBef>
          <a:spcPts val="1330"/>
        </a:spcBef>
        <a:buFont typeface="Arial" panose="020B0604020202020204" pitchFamily="34" charset="0"/>
        <a:buChar char="•"/>
        <a:defRPr sz="47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2432670" rtl="0" eaLnBrk="1" latinLnBrk="0" hangingPunct="1">
        <a:defRPr sz="4789" kern="1200">
          <a:solidFill>
            <a:schemeClr val="tx1"/>
          </a:solidFill>
          <a:latin typeface="+mn-lt"/>
          <a:ea typeface="+mn-ea"/>
          <a:cs typeface="+mn-cs"/>
        </a:defRPr>
      </a:lvl1pPr>
      <a:lvl2pPr marL="1216335" algn="l" defTabSz="2432670" rtl="0" eaLnBrk="1" latinLnBrk="0" hangingPunct="1">
        <a:defRPr sz="4789" kern="1200">
          <a:solidFill>
            <a:schemeClr val="tx1"/>
          </a:solidFill>
          <a:latin typeface="+mn-lt"/>
          <a:ea typeface="+mn-ea"/>
          <a:cs typeface="+mn-cs"/>
        </a:defRPr>
      </a:lvl2pPr>
      <a:lvl3pPr marL="2432670" algn="l" defTabSz="2432670" rtl="0" eaLnBrk="1" latinLnBrk="0" hangingPunct="1">
        <a:defRPr sz="4789" kern="1200">
          <a:solidFill>
            <a:schemeClr val="tx1"/>
          </a:solidFill>
          <a:latin typeface="+mn-lt"/>
          <a:ea typeface="+mn-ea"/>
          <a:cs typeface="+mn-cs"/>
        </a:defRPr>
      </a:lvl3pPr>
      <a:lvl4pPr marL="3649005" algn="l" defTabSz="2432670" rtl="0" eaLnBrk="1" latinLnBrk="0" hangingPunct="1">
        <a:defRPr sz="4789" kern="1200">
          <a:solidFill>
            <a:schemeClr val="tx1"/>
          </a:solidFill>
          <a:latin typeface="+mn-lt"/>
          <a:ea typeface="+mn-ea"/>
          <a:cs typeface="+mn-cs"/>
        </a:defRPr>
      </a:lvl4pPr>
      <a:lvl5pPr marL="4865340" algn="l" defTabSz="2432670" rtl="0" eaLnBrk="1" latinLnBrk="0" hangingPunct="1">
        <a:defRPr sz="4789" kern="1200">
          <a:solidFill>
            <a:schemeClr val="tx1"/>
          </a:solidFill>
          <a:latin typeface="+mn-lt"/>
          <a:ea typeface="+mn-ea"/>
          <a:cs typeface="+mn-cs"/>
        </a:defRPr>
      </a:lvl5pPr>
      <a:lvl6pPr marL="6081674" algn="l" defTabSz="2432670" rtl="0" eaLnBrk="1" latinLnBrk="0" hangingPunct="1">
        <a:defRPr sz="4789" kern="1200">
          <a:solidFill>
            <a:schemeClr val="tx1"/>
          </a:solidFill>
          <a:latin typeface="+mn-lt"/>
          <a:ea typeface="+mn-ea"/>
          <a:cs typeface="+mn-cs"/>
        </a:defRPr>
      </a:lvl6pPr>
      <a:lvl7pPr marL="7298009" algn="l" defTabSz="2432670" rtl="0" eaLnBrk="1" latinLnBrk="0" hangingPunct="1">
        <a:defRPr sz="4789" kern="1200">
          <a:solidFill>
            <a:schemeClr val="tx1"/>
          </a:solidFill>
          <a:latin typeface="+mn-lt"/>
          <a:ea typeface="+mn-ea"/>
          <a:cs typeface="+mn-cs"/>
        </a:defRPr>
      </a:lvl7pPr>
      <a:lvl8pPr marL="8514344" algn="l" defTabSz="2432670" rtl="0" eaLnBrk="1" latinLnBrk="0" hangingPunct="1">
        <a:defRPr sz="4789" kern="1200">
          <a:solidFill>
            <a:schemeClr val="tx1"/>
          </a:solidFill>
          <a:latin typeface="+mn-lt"/>
          <a:ea typeface="+mn-ea"/>
          <a:cs typeface="+mn-cs"/>
        </a:defRPr>
      </a:lvl8pPr>
      <a:lvl9pPr marL="9730679" algn="l" defTabSz="2432670" rtl="0" eaLnBrk="1" latinLnBrk="0" hangingPunct="1">
        <a:defRPr sz="47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E8A59B-5C4B-3CFF-3546-F9799A755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606" y="1542035"/>
            <a:ext cx="24112911" cy="1990023"/>
          </a:xfrm>
        </p:spPr>
        <p:txBody>
          <a:bodyPr>
            <a:noAutofit/>
          </a:bodyPr>
          <a:lstStyle/>
          <a:p>
            <a:pPr algn="ctr"/>
            <a:r>
              <a:rPr lang="es-MX" sz="8800" b="1">
                <a:solidFill>
                  <a:schemeClr val="accent6">
                    <a:lumMod val="50000"/>
                  </a:schemeClr>
                </a:solidFill>
                <a:latin typeface="Bahnschrift" panose="020B0502040204020203" pitchFamily="34" charset="0"/>
              </a:rPr>
              <a:t>Título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3321C0-AED8-4AC6-C021-E33E10A84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3909" y="3636145"/>
            <a:ext cx="27975878" cy="496187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s-MX" sz="58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5800" b="1" u="sng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Pimer</a:t>
            </a:r>
            <a:r>
              <a:rPr lang="es-MX" sz="58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5800" b="1" u="sng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s-MX" sz="5800" b="1" u="sng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utor</a:t>
            </a:r>
            <a:r>
              <a:rPr lang="es-MX" sz="5800" b="1" u="sng" baseline="30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</a:t>
            </a:r>
            <a:r>
              <a:rPr lang="es-MX" sz="5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Segundo </a:t>
            </a:r>
            <a:r>
              <a:rPr lang="es-MX" sz="5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autor</a:t>
            </a:r>
            <a:r>
              <a:rPr lang="es-MX" sz="5800" b="1" baseline="30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s-MX" sz="5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Autor </a:t>
            </a:r>
            <a:r>
              <a:rPr lang="es-MX" sz="5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</a:t>
            </a:r>
            <a:r>
              <a:rPr lang="es-MX" sz="58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correspondencia</a:t>
            </a:r>
            <a:r>
              <a:rPr lang="es-MX" sz="5800" b="1" baseline="30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</a:t>
            </a:r>
            <a:endParaRPr lang="es-MX" sz="5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s-MX" sz="3600" baseline="30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s-MX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Adscripción</a:t>
            </a:r>
            <a:r>
              <a:rPr lang="es-MX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s-MX" sz="3600" baseline="30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r>
              <a:rPr lang="es-MX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Adscripción</a:t>
            </a:r>
            <a:endParaRPr lang="es-MX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es-MX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Número de teléfono:                      Correo electrónico:                                                  </a:t>
            </a:r>
            <a:endParaRPr lang="es-MX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167" name="Rectángulo 166">
            <a:extLst>
              <a:ext uri="{FF2B5EF4-FFF2-40B4-BE49-F238E27FC236}">
                <a16:creationId xmlns:a16="http://schemas.microsoft.com/office/drawing/2014/main" id="{DC48E394-B026-C33F-4C2E-D5CF9CF76713}"/>
              </a:ext>
            </a:extLst>
          </p:cNvPr>
          <p:cNvSpPr/>
          <p:nvPr/>
        </p:nvSpPr>
        <p:spPr>
          <a:xfrm>
            <a:off x="28562246" y="24435578"/>
            <a:ext cx="260143" cy="40675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AC149E5-146A-2E9C-E410-67ACE4817649}"/>
              </a:ext>
            </a:extLst>
          </p:cNvPr>
          <p:cNvSpPr txBox="1"/>
          <p:nvPr/>
        </p:nvSpPr>
        <p:spPr>
          <a:xfrm>
            <a:off x="3601179" y="8298779"/>
            <a:ext cx="8887567" cy="830997"/>
          </a:xfrm>
          <a:prstGeom prst="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4800" dirty="0"/>
              <a:t>Introducción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F815AAA-1387-418E-CD2C-F041AC1F7DAA}"/>
              </a:ext>
            </a:extLst>
          </p:cNvPr>
          <p:cNvSpPr txBox="1"/>
          <p:nvPr/>
        </p:nvSpPr>
        <p:spPr>
          <a:xfrm>
            <a:off x="3638083" y="25807338"/>
            <a:ext cx="8887567" cy="830997"/>
          </a:xfrm>
          <a:prstGeom prst="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4800" dirty="0"/>
              <a:t>Metodología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78168EA-CF75-1823-3210-7EB1B860A88D}"/>
              </a:ext>
            </a:extLst>
          </p:cNvPr>
          <p:cNvSpPr txBox="1"/>
          <p:nvPr/>
        </p:nvSpPr>
        <p:spPr>
          <a:xfrm>
            <a:off x="19198223" y="8325606"/>
            <a:ext cx="8887567" cy="830997"/>
          </a:xfrm>
          <a:prstGeom prst="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4800" dirty="0"/>
              <a:t>Resultados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C01D3C9-2376-7F6D-7A3F-A9C95A8D5E5C}"/>
              </a:ext>
            </a:extLst>
          </p:cNvPr>
          <p:cNvSpPr txBox="1"/>
          <p:nvPr/>
        </p:nvSpPr>
        <p:spPr>
          <a:xfrm>
            <a:off x="19224350" y="25894439"/>
            <a:ext cx="8887567" cy="830997"/>
          </a:xfrm>
          <a:prstGeom prst="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4800" dirty="0"/>
              <a:t>Conclusiones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33E08699-688E-52C6-9DF8-EDD11B087BCC}"/>
              </a:ext>
            </a:extLst>
          </p:cNvPr>
          <p:cNvSpPr txBox="1"/>
          <p:nvPr/>
        </p:nvSpPr>
        <p:spPr>
          <a:xfrm>
            <a:off x="19250476" y="36952142"/>
            <a:ext cx="8887567" cy="830997"/>
          </a:xfrm>
          <a:prstGeom prst="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4800" dirty="0"/>
              <a:t>Referencias</a:t>
            </a: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9374F0FB-FC8E-8720-F2DB-8BD1C05EBB77}"/>
              </a:ext>
            </a:extLst>
          </p:cNvPr>
          <p:cNvCxnSpPr/>
          <p:nvPr/>
        </p:nvCxnSpPr>
        <p:spPr>
          <a:xfrm>
            <a:off x="0" y="7863840"/>
            <a:ext cx="32435800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16BC629B-64D9-93A5-3C8D-BEE7CA6BE91F}"/>
              </a:ext>
            </a:extLst>
          </p:cNvPr>
          <p:cNvCxnSpPr>
            <a:cxnSpLocks/>
          </p:cNvCxnSpPr>
          <p:nvPr/>
        </p:nvCxnSpPr>
        <p:spPr>
          <a:xfrm>
            <a:off x="16371848" y="7863840"/>
            <a:ext cx="0" cy="35336798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243B01ED-FD32-AFBE-BBE8-A73D8D61273B}"/>
              </a:ext>
            </a:extLst>
          </p:cNvPr>
          <p:cNvSpPr txBox="1"/>
          <p:nvPr/>
        </p:nvSpPr>
        <p:spPr>
          <a:xfrm>
            <a:off x="1903007" y="1405205"/>
            <a:ext cx="33963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dirty="0"/>
              <a:t>Logotipos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196AC88-FFF0-FA48-5C9C-3BA5075237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53877" y="386430"/>
            <a:ext cx="4767239" cy="247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5339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2452</TotalTime>
  <Words>27</Words>
  <Application>Microsoft Office PowerPoint</Application>
  <PresentationFormat>Personalizado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Bahnschrift</vt:lpstr>
      <vt:lpstr>Calibri</vt:lpstr>
      <vt:lpstr>Calibri Light</vt:lpstr>
      <vt:lpstr>Tema de Office</vt:lpstr>
      <vt:lpstr>Título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Vane</dc:creator>
  <cp:lastModifiedBy>romina flores peña</cp:lastModifiedBy>
  <cp:revision>26</cp:revision>
  <dcterms:created xsi:type="dcterms:W3CDTF">2021-08-04T22:34:02Z</dcterms:created>
  <dcterms:modified xsi:type="dcterms:W3CDTF">2024-04-18T23:32:36Z</dcterms:modified>
</cp:coreProperties>
</file>