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C85EE0-C3DF-3F78-B88A-3ABA61B09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C268D7-53AB-72CE-66E7-F7BB08327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1197F0-28C6-E3C7-CAFD-198A84DFB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8F350D-E9E6-36F5-BF2B-C347229C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2947E5-CF25-2119-5252-F39AAC432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4324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D792CF-D36E-8E7D-93F9-5A07AC972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C1691D-C399-4F62-1D84-32F5F4BD0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D0C8A1-6702-C41B-FABB-49AFAC211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8DF094-70A3-228B-B49C-CA286EEC6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56F696-E540-40DC-0A55-39D41F258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40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43AE30-A209-9720-58AA-CE73E30D8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9343E8-7012-32AA-1F66-95ADE1D5F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15C9A8-FAA0-6B13-B069-F85B74469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FCB4E8-8AD1-939E-FD04-F228F41D3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8D3746-493A-3411-B421-1C8AFDAFE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673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EAF251-06E4-C38E-7E80-5AD26A450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8645EC-4538-2286-EE8E-CC113E1F5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1756B1-37B5-35A1-6805-8833E2172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EDCE3D-18F1-91A7-1F14-21DA509F6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1793E2-8A11-0D38-8E98-80A7FE74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398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D34810-4147-AD94-07BD-D19A26F2F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BF958E-20B7-8872-1F14-CAFC7DA65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9368DC-B618-D885-B218-42BB94004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BE97F7-6236-885D-B8EE-614944ED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AE9BBC-E21D-5748-1FB4-AB6225FAC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119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E9DD0A-7F1D-E731-9709-843E9DB87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2F4FCA-0C98-B1FE-2A42-2B3B2E6FE7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740EB0-7A11-EAE2-14AF-820683B7F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01BA14-0A00-2F0E-0EB9-4E32FB93B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B0F0A7-175D-5408-3247-A1C19340A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8EA3C2-A7FF-26DF-3C2D-47468AC6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092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C8F77-6713-F944-A26F-3465D06A5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F5561B-354F-30EB-9A32-0EA0912A7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F24877-DA6E-129D-3586-9E37FC140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58DF2A9-15A5-6FF7-2140-A593695CBE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1CF11AF-EA61-3D2F-E2EB-E389D06E6A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7F7B1D-4198-5348-ACEC-392B0F50C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D0C096F-B507-F822-6F59-17F8776B5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3F394D5-77A9-88D3-53DC-AA066205A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712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4D1A9B-8988-1459-334D-8F0D15751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39E021C-7B6C-8894-38FD-7034BB7C6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A6B56A-89BD-7338-744D-EBBF4A2C9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A42FEB-DE7B-EA48-C800-0282DC26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167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B9C4916-F387-9B78-97F3-AE21879D0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F988326-736F-9B72-99AA-23D32A702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658DA5-77B8-395E-7848-2B5598EE3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0497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8F25F2-7CF4-A0E0-529B-6F02798FD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256C75-BDDC-3195-2678-36B3749FE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F9BA066-5EB6-E013-CF36-891D3A9A1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78A7CC-3C18-D274-D017-E6ECACAEC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696955-E480-16D4-3BB2-71E43C5D7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DC4B52-9C7E-DD43-CA53-95CEEC31F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815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78F1C-8701-7F07-F6A1-01743FC5A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F41A751-E1FD-058B-8EA3-B2DE3BB0DC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8908C6-A17D-DB60-9380-C4E02AF2B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FEE97F-522B-FD76-EF69-810E9A2B8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E32D6D-84C2-A55C-F36A-97FB40557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37A7DA-63F7-F3EE-0A0A-D4EF1F037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719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459AA06-2609-618F-B907-DB39C5F77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2799C4-A0EE-20C8-DD77-62849F6D7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50B730-793B-CE76-CB13-FC3E583D2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C192C-2D8D-BD43-8716-AFF9D21A906F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38AEB9-BB96-3747-5FF2-73C4EFC559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A9248C-FE83-C98B-76C7-67175C5C35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E9D7A-8511-2445-91DA-33EC4F0C8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794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487767-888F-F491-96C7-ADC4F8BA07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Biología Marina</a:t>
            </a:r>
            <a:br>
              <a:rPr lang="es-MX" dirty="0"/>
            </a:br>
            <a:r>
              <a:rPr lang="es-MX" dirty="0"/>
              <a:t>“El Océano”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CF6FEB-E8FD-8425-5B00-5E09A06C69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Leobardo Acosta</a:t>
            </a:r>
          </a:p>
        </p:txBody>
      </p:sp>
    </p:spTree>
    <p:extLst>
      <p:ext uri="{BB962C8B-B14F-4D97-AF65-F5344CB8AC3E}">
        <p14:creationId xmlns:p14="http://schemas.microsoft.com/office/powerpoint/2010/main" val="28736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4976D-8C97-8985-1C59-52CA281D1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978" y="0"/>
            <a:ext cx="10515600" cy="1325563"/>
          </a:xfrm>
        </p:spPr>
        <p:txBody>
          <a:bodyPr/>
          <a:lstStyle/>
          <a:p>
            <a:r>
              <a:rPr lang="es-MX" dirty="0"/>
              <a:t>¿Que 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26D4B8-C476-D176-4820-C6CD70642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68" y="1690688"/>
            <a:ext cx="10515600" cy="4351338"/>
          </a:xfrm>
        </p:spPr>
        <p:txBody>
          <a:bodyPr/>
          <a:lstStyle/>
          <a:p>
            <a:r>
              <a:rPr lang="es-MX" b="0" i="0" u="none" strike="noStrike" dirty="0">
                <a:solidFill>
                  <a:srgbClr val="474747"/>
                </a:solidFill>
                <a:effectLst/>
                <a:latin typeface="Google Sans"/>
              </a:rPr>
              <a:t>Los océanos son </a:t>
            </a:r>
            <a:r>
              <a:rPr lang="es-MX" b="0" i="0" u="none" strike="noStrike" dirty="0">
                <a:solidFill>
                  <a:srgbClr val="040C28"/>
                </a:solidFill>
                <a:effectLst/>
                <a:latin typeface="Google Sans"/>
              </a:rPr>
              <a:t>grandes masas de agua que cubren la superficie terrestre y que separan los continentes</a:t>
            </a:r>
            <a:r>
              <a:rPr lang="es-MX" b="0" i="0" u="none" strike="noStrike" dirty="0">
                <a:solidFill>
                  <a:srgbClr val="474747"/>
                </a:solidFill>
                <a:effectLst/>
                <a:latin typeface="Google Sans"/>
              </a:rPr>
              <a:t>. Representan el 97% de toda el agua del planeta, cubriendo además el 70% de la superficie. Los océanos albergan un gran número de especies y proveen recursos indispensables para la vida en laTierra.</a:t>
            </a:r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39C11A6-2B46-BA79-3748-44B7C4E12339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0281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0F8372-93B5-1067-63D9-80BC40EBE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se sabe de el?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7A8339-442A-8816-27C3-AD3D57F57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u="none" strike="noStrike" dirty="0">
                <a:solidFill>
                  <a:srgbClr val="474747"/>
                </a:solidFill>
                <a:effectLst/>
                <a:latin typeface="Google Sans"/>
              </a:rPr>
              <a:t>Contiene cerca de 1,350 millones de kilómetros cúbicos de agua (324 millones de millas cúbicas). Representa el 97 por ciento de toda el agua de la Tierra. El </a:t>
            </a:r>
            <a:r>
              <a:rPr lang="es-MX" b="0" i="0" u="none" strike="noStrike" dirty="0">
                <a:solidFill>
                  <a:srgbClr val="040C28"/>
                </a:solidFill>
                <a:effectLst/>
                <a:latin typeface="Google Sans"/>
              </a:rPr>
              <a:t>océano</a:t>
            </a:r>
            <a:r>
              <a:rPr lang="es-MX" b="0" i="0" u="none" strike="noStrike" dirty="0">
                <a:solidFill>
                  <a:srgbClr val="474747"/>
                </a:solidFill>
                <a:effectLst/>
                <a:latin typeface="Google Sans"/>
              </a:rPr>
              <a:t> hace posible toda vida terrestre y hace que el planeta se vea azul cuando se observa desde el espacio.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90124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5C77F8-6E6E-89D5-6482-826FC44EE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se clasifican?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B02AA7-CE0D-FF65-AF8E-007BA32FA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u="none" strike="noStrike" dirty="0">
                <a:solidFill>
                  <a:srgbClr val="474747"/>
                </a:solidFill>
                <a:effectLst/>
                <a:latin typeface="Google Sans"/>
              </a:rPr>
              <a:t>Un cuerpo de agua continuo que rodea la Tierra, el </a:t>
            </a:r>
            <a:r>
              <a:rPr lang="es-MX" b="0" i="0" u="none" strike="noStrike" dirty="0">
                <a:solidFill>
                  <a:srgbClr val="040C28"/>
                </a:solidFill>
                <a:effectLst/>
                <a:latin typeface="Google Sans"/>
              </a:rPr>
              <a:t>océano</a:t>
            </a:r>
            <a:r>
              <a:rPr lang="es-MX" b="0" i="0" u="none" strike="noStrike" dirty="0">
                <a:solidFill>
                  <a:srgbClr val="474747"/>
                </a:solidFill>
                <a:effectLst/>
                <a:latin typeface="Google Sans"/>
              </a:rPr>
              <a:t> mundial (global) </a:t>
            </a:r>
            <a:r>
              <a:rPr lang="es-MX" b="0" i="0" u="none" strike="noStrike" dirty="0">
                <a:solidFill>
                  <a:srgbClr val="040C28"/>
                </a:solidFill>
                <a:effectLst/>
                <a:latin typeface="Google Sans"/>
              </a:rPr>
              <a:t>se</a:t>
            </a:r>
            <a:r>
              <a:rPr lang="es-MX" b="0" i="0" u="none" strike="noStrike" dirty="0">
                <a:solidFill>
                  <a:srgbClr val="474747"/>
                </a:solidFill>
                <a:effectLst/>
                <a:latin typeface="Google Sans"/>
              </a:rPr>
              <a:t> divide en varias áreas principales. Generalmente </a:t>
            </a:r>
            <a:r>
              <a:rPr lang="es-MX" b="0" i="0" u="none" strike="noStrike" dirty="0">
                <a:solidFill>
                  <a:srgbClr val="040C28"/>
                </a:solidFill>
                <a:effectLst/>
                <a:latin typeface="Google Sans"/>
              </a:rPr>
              <a:t>se</a:t>
            </a:r>
            <a:r>
              <a:rPr lang="es-MX" b="0" i="0" u="none" strike="noStrike" dirty="0">
                <a:solidFill>
                  <a:srgbClr val="474747"/>
                </a:solidFill>
                <a:effectLst/>
                <a:latin typeface="Google Sans"/>
              </a:rPr>
              <a:t> reconocen 5 divisiones oceánicas: Pacífico, Atlántico, Índico, Ártico y Austral / Antártico. Las dos últimas mencionadas a veces se </a:t>
            </a:r>
            <a:r>
              <a:rPr lang="es-MX" b="0" i="0" u="none" strike="noStrike" dirty="0" err="1">
                <a:solidFill>
                  <a:srgbClr val="474747"/>
                </a:solidFill>
                <a:effectLst/>
                <a:latin typeface="Google Sans"/>
              </a:rPr>
              <a:t>consolian</a:t>
            </a:r>
            <a:r>
              <a:rPr lang="es-MX" b="0" i="0" u="none" strike="noStrike" dirty="0">
                <a:solidFill>
                  <a:srgbClr val="474747"/>
                </a:solidFill>
                <a:effectLst/>
                <a:latin typeface="Google Sans"/>
              </a:rPr>
              <a:t> en las tres primeras.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919706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E0EA5B-D2D5-2792-7142-4983A99E5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 más raro encontrado en el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CFC60B-0A1B-2D86-E100-7421FEC0B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u="none" strike="noStrike" dirty="0">
                <a:solidFill>
                  <a:srgbClr val="1F1F1F"/>
                </a:solidFill>
                <a:effectLst/>
                <a:latin typeface="Google Sans"/>
              </a:rPr>
              <a:t>Un equipo de investigadores de la Administración Nacional Oceánica y Atmosférica (NOAA) encontró un extraño objeto de forma ovoide y textura sedosa en el fondo del mar, a unos 3,1 kilómetros de profundidad, cerca de Alaska. El elemento, apodado </a:t>
            </a:r>
            <a:r>
              <a:rPr lang="es-MX" b="0" i="0" u="none" strike="noStrike" dirty="0">
                <a:solidFill>
                  <a:srgbClr val="040C28"/>
                </a:solidFill>
                <a:effectLst/>
                <a:latin typeface="Google Sans"/>
              </a:rPr>
              <a:t>"huevo dorado"</a:t>
            </a:r>
            <a:r>
              <a:rPr lang="es-MX" b="0" i="0" u="none" strike="noStrike" dirty="0">
                <a:solidFill>
                  <a:srgbClr val="1F1F1F"/>
                </a:solidFill>
                <a:effectLst/>
                <a:latin typeface="Google Sans"/>
              </a:rPr>
              <a:t>, generó gran interés por su apariencia.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8990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2CCB22-F99F-50F7-654B-3C7863D0E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D003EB-AD7A-3A8A-6D97-B8595ACF1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4200" y="929128"/>
            <a:ext cx="10515600" cy="4351338"/>
          </a:xfrm>
        </p:spPr>
        <p:txBody>
          <a:bodyPr/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Muchas gracias por su atención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254833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Biología Marina “El Océano”</vt:lpstr>
      <vt:lpstr>¿Que es?</vt:lpstr>
      <vt:lpstr>¿Qué se sabe de el?</vt:lpstr>
      <vt:lpstr>¿Cómo se clasifican?</vt:lpstr>
      <vt:lpstr>Lo más raro encontrado en el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Océano</dc:title>
  <dc:creator>Kid1 Inei</dc:creator>
  <cp:lastModifiedBy>Kid1 Inei</cp:lastModifiedBy>
  <cp:revision>3</cp:revision>
  <dcterms:created xsi:type="dcterms:W3CDTF">2024-04-30T13:51:17Z</dcterms:created>
  <dcterms:modified xsi:type="dcterms:W3CDTF">2024-05-09T17:14:13Z</dcterms:modified>
</cp:coreProperties>
</file>