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7" r:id="rId3"/>
    <p:sldId id="288" r:id="rId4"/>
    <p:sldId id="257" r:id="rId5"/>
    <p:sldId id="258" r:id="rId6"/>
    <p:sldId id="28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629FB64-7336-B43B-1A2F-B8E1AE43F5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326993" cy="68580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707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DC61966-1BB8-B84D-5F45-4C4ACCA2B03A}"/>
              </a:ext>
            </a:extLst>
          </p:cNvPr>
          <p:cNvSpPr txBox="1"/>
          <p:nvPr/>
        </p:nvSpPr>
        <p:spPr>
          <a:xfrm>
            <a:off x="1103479" y="373161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  <a:endParaRPr lang="es-U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DC96A4B-78D0-44C5-7191-ADF690DC2677}"/>
              </a:ext>
            </a:extLst>
          </p:cNvPr>
          <p:cNvSpPr txBox="1"/>
          <p:nvPr/>
        </p:nvSpPr>
        <p:spPr>
          <a:xfrm>
            <a:off x="970262" y="1968164"/>
            <a:ext cx="60968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  <a:endParaRPr lang="es-U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F23D1BD-42E2-8013-1950-AD9B51838FD7}"/>
              </a:ext>
            </a:extLst>
          </p:cNvPr>
          <p:cNvSpPr txBox="1"/>
          <p:nvPr/>
        </p:nvSpPr>
        <p:spPr>
          <a:xfrm>
            <a:off x="1103479" y="3560379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Galindo M E..8 heroiquilla truquillo, A….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45390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67234-9A44-4E8A-F9F5-61331BAA1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Emmanuel Camacho López</a:t>
            </a:r>
          </a:p>
          <a:p>
            <a:r>
              <a:rPr lang="es-US" dirty="0"/>
              <a:t>María Romina flores peña </a:t>
            </a:r>
          </a:p>
          <a:p>
            <a:r>
              <a:rPr lang="es-US" dirty="0"/>
              <a:t>Desarrollo de proyectos </a:t>
            </a:r>
          </a:p>
        </p:txBody>
      </p:sp>
    </p:spTree>
    <p:extLst>
      <p:ext uri="{BB962C8B-B14F-4D97-AF65-F5344CB8AC3E}">
        <p14:creationId xmlns:p14="http://schemas.microsoft.com/office/powerpoint/2010/main" val="231915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652A22-C1E4-D9C7-F922-4289AA91F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355" y="1069286"/>
            <a:ext cx="9601200" cy="3581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US" sz="4000" dirty="0"/>
              <a:t>Palabras claves </a:t>
            </a:r>
          </a:p>
          <a:p>
            <a:r>
              <a:rPr lang="es-US" sz="2400" dirty="0"/>
              <a:t>Fertilizantes </a:t>
            </a:r>
          </a:p>
          <a:p>
            <a:r>
              <a:rPr lang="es-US" sz="2400" dirty="0"/>
              <a:t>Orgánicos </a:t>
            </a:r>
          </a:p>
          <a:p>
            <a:r>
              <a:rPr lang="es-US" sz="2400" dirty="0"/>
              <a:t>Suelo </a:t>
            </a:r>
          </a:p>
          <a:p>
            <a:r>
              <a:rPr lang="es-US" sz="2400" dirty="0"/>
              <a:t>Plantas</a:t>
            </a:r>
          </a:p>
          <a:p>
            <a:r>
              <a:rPr lang="es-US" sz="2400" dirty="0"/>
              <a:t>Químicos </a:t>
            </a:r>
          </a:p>
          <a:p>
            <a:pPr algn="ctr"/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2932917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7FF2C23-4D78-3B7E-8E04-177925FE1BEF}"/>
              </a:ext>
            </a:extLst>
          </p:cNvPr>
          <p:cNvSpPr txBox="1"/>
          <p:nvPr/>
        </p:nvSpPr>
        <p:spPr>
          <a:xfrm>
            <a:off x="754895" y="0"/>
            <a:ext cx="11305664" cy="4125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32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Antecedentes</a:t>
            </a: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1:los estudios experimentales son de gran utilidad en la ciencia agraria .El estudio les comparan organismos  para analizar el comportamiento fisiológico Pruebas paramétricos que no existen diferencias y confianza asociada desarrollan fisiológico existen diferencias significativamente Respectos variables de rendimiento.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Burgos o,B.lopez R izquierda  ,R,DUCA F GARSIA m,B,m,R  capaLC2018)Estudia experimentales químicos revistica especies 39co9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55221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9E9DC83-6878-517F-4ED1-581CA36B4473}"/>
              </a:ext>
            </a:extLst>
          </p:cNvPr>
          <p:cNvSpPr txBox="1"/>
          <p:nvPr/>
        </p:nvSpPr>
        <p:spPr>
          <a:xfrm>
            <a:off x="1820629" y="343835"/>
            <a:ext cx="9378462" cy="3877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2:Aunque existen unas gran cantidad de trabajos que reportan oficinas presentes fertilizantes orgánico pero hay muy pocos se an realizado con residuo como cualquiera que sobran en el día a día.</a:t>
            </a: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kern="100" dirty="0"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endParaRPr lang="es-US" sz="1800" kern="1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s-US" sz="1800" kern="1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Fertilizantes orgánico estiman Elena verte muños cruz Hernández lucían agira ….33(2),179-185,2015</a:t>
            </a:r>
          </a:p>
        </p:txBody>
      </p:sp>
    </p:spTree>
    <p:extLst>
      <p:ext uri="{BB962C8B-B14F-4D97-AF65-F5344CB8AC3E}">
        <p14:creationId xmlns:p14="http://schemas.microsoft.com/office/powerpoint/2010/main" val="1411374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D37C04-AD81-C073-7E47-9ABE34AF0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US" dirty="0"/>
              <a:t>3:El objetivo del presente experimento fue determinado.  La producción de fallase , alfalfa y propiedades químicos del Suelo como respuesta a la aplicación de fertilizantes orgánicos.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29710-032A-142C-597F-98053EF6D9FF}"/>
              </a:ext>
            </a:extLst>
          </p:cNvPr>
          <p:cNvSpPr txBox="1"/>
          <p:nvPr/>
        </p:nvSpPr>
        <p:spPr>
          <a:xfrm>
            <a:off x="1645227" y="5194505"/>
            <a:ext cx="60968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US" kern="100" dirty="0"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Flore-agira J D J voraces rosario R, solano versará  .JJ. Agira flores pereza 71 buena Galindo M E..8 heroiquilla truquillo, A….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5805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C8F717-E0C9-C789-F7A5-10A03DA86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28" y="944951"/>
            <a:ext cx="9601200" cy="5458336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,                             </a:t>
            </a:r>
            <a:r>
              <a:rPr lang="es-US" sz="3200" b="1" dirty="0">
                <a:solidFill>
                  <a:schemeClr val="tx1"/>
                </a:solidFill>
              </a:rPr>
              <a:t>Definición del problema</a:t>
            </a:r>
            <a:r>
              <a:rPr lang="es-US" sz="3200" b="1" u="sng" dirty="0"/>
              <a:t> </a:t>
            </a:r>
          </a:p>
          <a:p>
            <a:pPr marL="0" indent="0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Actualmente hay mucha Contaminación en el mundo Referentes a los fertilizantes químicos por eso yo voy a hacer un fertilizante orgánico. Que no sea dañino para el mundo mi fertilizantes estará echo por cáscaras de frutas y verduras y eses de animales como la bodega y vaca junto con residuo de ceniza en un tanque con agua. 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¿Será posible crear un fertilizante orgánico que sea funcional y disminuye la contaminación? 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r>
              <a:rPr lang="es-US" dirty="0"/>
              <a:t>¿Por qué?</a:t>
            </a:r>
          </a:p>
          <a:p>
            <a:pPr marL="0" indent="0" algn="just">
              <a:buNone/>
            </a:pPr>
            <a:endParaRPr lang="es-US" dirty="0"/>
          </a:p>
          <a:p>
            <a:pPr marL="0" indent="0" algn="just">
              <a:buNone/>
            </a:pPr>
            <a:endParaRPr lang="es-US" dirty="0"/>
          </a:p>
          <a:p>
            <a:pPr marL="0" indent="0">
              <a:buNone/>
            </a:pP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88676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A0AB1C-2FE1-1838-0371-4CE20BD02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6845" y="802853"/>
            <a:ext cx="9601200" cy="3581400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                                         Justificación del problema </a:t>
            </a:r>
          </a:p>
          <a:p>
            <a:endParaRPr lang="es-US" dirty="0"/>
          </a:p>
          <a:p>
            <a:r>
              <a:rPr lang="es-US" dirty="0"/>
              <a:t>Este proyecto sea realizado para crear un fertilizante orgánico qué ayude a cuidar el planeta previniendo enfermedades agricultores de adquirir </a:t>
            </a:r>
            <a:r>
              <a:rPr lang="es-US"/>
              <a:t>el cáncer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38244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B0BB21-EB9A-9678-A48D-C1A00D0BB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/>
              <a:t>Disminuir la contamina en </a:t>
            </a:r>
            <a:r>
              <a:rPr lang="es-US"/>
              <a:t>los suelos Y </a:t>
            </a:r>
            <a:r>
              <a:rPr lang="es-US" dirty="0"/>
              <a:t>también disminuir gravemente la muerte de los animales que mueren al consumir a el agua que va a fertilizada Y que lleva químicos letales para la para el sistema de los animales Yo pienso no usar químicos para mi fertilizante cuidemos el mundo </a:t>
            </a:r>
          </a:p>
        </p:txBody>
      </p:sp>
    </p:spTree>
    <p:extLst>
      <p:ext uri="{BB962C8B-B14F-4D97-AF65-F5344CB8AC3E}">
        <p14:creationId xmlns:p14="http://schemas.microsoft.com/office/powerpoint/2010/main" val="2399638111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TF10001025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10</cp:revision>
  <dcterms:created xsi:type="dcterms:W3CDTF">2024-04-25T17:21:54Z</dcterms:created>
  <dcterms:modified xsi:type="dcterms:W3CDTF">2024-05-07T20:49:50Z</dcterms:modified>
</cp:coreProperties>
</file>