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311-C222-464D-8519-5FE0B8735D18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D5BB-B2DB-4D63-ADB3-2D2D8F74C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129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311-C222-464D-8519-5FE0B8735D18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D5BB-B2DB-4D63-ADB3-2D2D8F74C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238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311-C222-464D-8519-5FE0B8735D18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D5BB-B2DB-4D63-ADB3-2D2D8F74C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46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311-C222-464D-8519-5FE0B8735D18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D5BB-B2DB-4D63-ADB3-2D2D8F74C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91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311-C222-464D-8519-5FE0B8735D18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D5BB-B2DB-4D63-ADB3-2D2D8F74C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108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311-C222-464D-8519-5FE0B8735D18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D5BB-B2DB-4D63-ADB3-2D2D8F74C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87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311-C222-464D-8519-5FE0B8735D18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D5BB-B2DB-4D63-ADB3-2D2D8F74C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05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311-C222-464D-8519-5FE0B8735D18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D5BB-B2DB-4D63-ADB3-2D2D8F74C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792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311-C222-464D-8519-5FE0B8735D18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D5BB-B2DB-4D63-ADB3-2D2D8F74C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40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311-C222-464D-8519-5FE0B8735D18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D5BB-B2DB-4D63-ADB3-2D2D8F74C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79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311-C222-464D-8519-5FE0B8735D18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D5BB-B2DB-4D63-ADB3-2D2D8F74C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39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04311-C222-464D-8519-5FE0B8735D18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D5BB-B2DB-4D63-ADB3-2D2D8F74C9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72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650" r="12133" b="6900"/>
          <a:stretch/>
        </p:blipFill>
        <p:spPr>
          <a:xfrm rot="16200000">
            <a:off x="2429959" y="-2429959"/>
            <a:ext cx="6858000" cy="117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72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2024-05-01T01:05:13Z</dcterms:created>
  <dcterms:modified xsi:type="dcterms:W3CDTF">2024-05-01T01:05:35Z</dcterms:modified>
</cp:coreProperties>
</file>