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7E33C-8A99-6FDA-DFB2-06A04669F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8110F4-F568-33EA-571B-D8A35D663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7884FA-3C47-BCBD-37B8-B748A1D0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85D52C-AC78-051E-5BEF-2DE12C78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EE8D41-3CA8-0B8B-39F5-75FCC660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59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19482-34B5-3197-3780-6ED78B1C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F6564B-03B5-0174-E49F-EC1B4CEB1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5CD8C1-6A24-2787-E8C5-C974BB03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C38CD-037C-86B0-AD2E-AA2A2237F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BEBA3-CDAF-8F1A-664F-CECA070F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210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316717-E1D0-C8FA-7AEC-E8369D2C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97E406-BA51-340F-6F42-BD3CFF86A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AF07FE-A2B3-AC4B-04B4-4B6FCDB7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A27552-059F-CBD9-4BEE-0453199A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2D929D-2102-A257-6435-2AF4EBF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343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513A3-52FB-14F4-4421-A2C2BDCB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70DFDC-E73C-AA7B-8C5A-88511D9C2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FE7525-023B-9245-07AE-D29A6C60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DB75-25B6-CE2A-EF94-D1037ED7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52ADDB-091E-DB37-6D9B-5BF468C5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820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089B0-030A-3C34-A5AC-CFE305CB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8FE888-191A-2D18-F724-D9ADA3209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AA5366-F922-4268-5778-DF4F2AEA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F7C786-873A-A21D-9208-361BD8C9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F9E51-F325-A397-E504-EB2EEB42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661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DB557-7E9E-CB15-057E-E3782C22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B110E-2008-A681-9626-F925C8899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E61F2C-E283-CE3B-94C8-4B8089171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A46960-9006-DBE9-AC47-05D8884B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00B48F-D0E2-29B8-E02D-2B58E692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46083E-5B20-067C-756C-32885FFF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14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B2798-4775-5232-861A-8156B05C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4CBB0C-97AE-6E3F-C6B3-2E96D6911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F96BF6-B8D3-5AE3-53A4-E9DE11DBC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FC8505-B771-1B49-C9C9-D6D866B66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9C7C76-9160-28F5-CFAD-1EA93AF3F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70D1A71-5F77-79B5-ADF5-D80BD5CE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799E4F-DD47-32CF-D76F-E22FA075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1EB74E-E71B-A95F-B430-C590EB05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895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9A471-6103-72B4-4639-8B9C2481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CBCF33-6C9C-C845-E543-C12E8EC5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54036F0-86A4-A8C6-BF7D-69D12F14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E93077-01F1-CF4A-93CF-3D1CCF14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716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E441E-EC32-726B-1796-CAB2F099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E2389DE-EF4D-C31E-CBD9-5DD8E6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F26562-96C7-9C06-B377-2E0F323A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41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98B61-EAB8-8E68-3450-EB3F7906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7BA9-0176-CED1-35E9-BF45F450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56B01F-69C7-02D6-AAFC-6CD17C5DB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C36147-FDC7-D131-5DA3-508937F5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C29B7E-413A-0212-633E-686F78457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72BF15-B928-6019-530C-51048DA9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052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3AADD-8FD0-E5BB-0C6F-70B6DB06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F4E0C7A-7ADB-8160-4D73-98058AAA6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FF0D42-0F79-AEF5-B091-ABAD61E2B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B7779B-6058-B927-AC49-91E7173C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0B553F-F650-9AC2-EB53-343897A6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2DE13C-F385-48E4-3BF7-62A04C75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3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C9EC53-681F-3B13-447E-A68FBFD3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0A77EE-025C-AB5D-7642-48D40C70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2FC13-622F-9D18-660D-69AA805BE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DA18B9-6EC0-484A-95ED-7DE96A8E22A2}" type="datetimeFigureOut">
              <a:rPr lang="es-MX" smtClean="0"/>
              <a:t>29/04/24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3CF72-E72C-CE16-D8D9-72EC52326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9D43A-5216-E0FD-3378-4E6069232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01400-E14F-3142-8787-8B3424FA9C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64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3C0FAB-4660-1560-36EA-F0AD18D06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84BD836-40C8-2D22-9423-F9A55F2510FE}"/>
              </a:ext>
            </a:extLst>
          </p:cNvPr>
          <p:cNvSpPr txBox="1"/>
          <p:nvPr/>
        </p:nvSpPr>
        <p:spPr>
          <a:xfrm>
            <a:off x="4842933" y="1272822"/>
            <a:ext cx="307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 err="1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Cepi</a:t>
            </a:r>
            <a:r>
              <a:rPr lang="es-MX" sz="2800" b="1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 </a:t>
            </a:r>
            <a:r>
              <a:rPr lang="es-MX" sz="2800" b="1" dirty="0" err="1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masaji</a:t>
            </a:r>
            <a:r>
              <a:rPr lang="es-MX" sz="2800" b="1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C32711-FA7E-677C-A5F0-EECF0D436802}"/>
              </a:ext>
            </a:extLst>
          </p:cNvPr>
          <p:cNvSpPr txBox="1"/>
          <p:nvPr/>
        </p:nvSpPr>
        <p:spPr>
          <a:xfrm>
            <a:off x="158044" y="4917726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Kevin</a:t>
            </a:r>
          </a:p>
          <a:p>
            <a:pPr algn="l"/>
            <a:r>
              <a:rPr lang="es-MX" sz="24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Rogelio</a:t>
            </a:r>
          </a:p>
          <a:p>
            <a:pPr algn="l"/>
            <a:r>
              <a:rPr lang="es-MX" sz="24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Roberto</a:t>
            </a:r>
          </a:p>
          <a:p>
            <a:pPr algn="l"/>
            <a:r>
              <a:rPr lang="es-MX" sz="24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Antonio</a:t>
            </a:r>
          </a:p>
          <a:p>
            <a:pPr algn="l"/>
            <a:r>
              <a:rPr lang="es-MX" sz="2400" dirty="0" err="1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Emoiliano</a:t>
            </a:r>
            <a:endParaRPr lang="es-MX" sz="24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C0C342-07A0-A465-1E1A-56C9FB62373B}"/>
              </a:ext>
            </a:extLst>
          </p:cNvPr>
          <p:cNvSpPr txBox="1"/>
          <p:nvPr/>
        </p:nvSpPr>
        <p:spPr>
          <a:xfrm>
            <a:off x="5181600" y="25781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0D6026-474F-2089-34D5-3C1147EF3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67" y="1796042"/>
            <a:ext cx="7326331" cy="45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4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EB160E-5928-3C54-D883-F76C0F7BD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37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B35F516-B55F-3DC8-3556-8D69A25FD198}"/>
              </a:ext>
            </a:extLst>
          </p:cNvPr>
          <p:cNvSpPr txBox="1"/>
          <p:nvPr/>
        </p:nvSpPr>
        <p:spPr>
          <a:xfrm>
            <a:off x="1258709" y="2536672"/>
            <a:ext cx="5768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El </a:t>
            </a:r>
            <a:r>
              <a:rPr lang="es-MX" sz="2800" b="1" dirty="0" err="1">
                <a:solidFill>
                  <a:schemeClr val="bg1"/>
                </a:solidFill>
              </a:rPr>
              <a:t>cepi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dirty="0" err="1">
                <a:solidFill>
                  <a:schemeClr val="bg1"/>
                </a:solidFill>
              </a:rPr>
              <a:t>masaji</a:t>
            </a:r>
            <a:r>
              <a:rPr lang="es-MX" sz="2800" b="1" dirty="0">
                <a:solidFill>
                  <a:schemeClr val="bg1"/>
                </a:solidFill>
              </a:rPr>
              <a:t> busca como objetivo a todas esas personas que tienen molestias en algunas partes del cuerpo masajear esa zona y eliminar el cansancio </a:t>
            </a:r>
          </a:p>
        </p:txBody>
      </p:sp>
    </p:spTree>
    <p:extLst>
      <p:ext uri="{BB962C8B-B14F-4D97-AF65-F5344CB8AC3E}">
        <p14:creationId xmlns:p14="http://schemas.microsoft.com/office/powerpoint/2010/main" val="189157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993324-2CD8-9EC8-965B-4CC55B9F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C9B979-513B-0500-680E-419CE24F9ACC}"/>
              </a:ext>
            </a:extLst>
          </p:cNvPr>
          <p:cNvSpPr txBox="1"/>
          <p:nvPr/>
        </p:nvSpPr>
        <p:spPr>
          <a:xfrm>
            <a:off x="5125155" y="2090172"/>
            <a:ext cx="33415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</a:t>
            </a:r>
            <a:r>
              <a:rPr lang="es-MX" sz="2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cepi</a:t>
            </a:r>
            <a:r>
              <a:rPr lang="es-MX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MX" sz="2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masaji</a:t>
            </a:r>
            <a:r>
              <a:rPr lang="es-MX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un cepillo </a:t>
            </a:r>
            <a:r>
              <a:rPr lang="es-MX" sz="2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masajeador</a:t>
            </a:r>
            <a:r>
              <a:rPr lang="es-MX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el cual es fácil de llevar a cualquier lado y es </a:t>
            </a:r>
            <a:r>
              <a:rPr lang="es-MX" sz="28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portable</a:t>
            </a:r>
            <a:endParaRPr lang="es-MX" sz="2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497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17596B-912C-D620-55E2-42A18C30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581AAD-6559-FCD9-60F1-82ACE226D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59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368F9A-CEEF-DA48-BB07-C1C3638B8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68A6F8-29B4-7D7A-63B7-BA4AE55EEBAA}"/>
              </a:ext>
            </a:extLst>
          </p:cNvPr>
          <p:cNvSpPr txBox="1"/>
          <p:nvPr/>
        </p:nvSpPr>
        <p:spPr>
          <a:xfrm>
            <a:off x="4601520" y="2044005"/>
            <a:ext cx="4105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En conclusión: Nos ayuda a reducir el estrés y </a:t>
            </a:r>
          </a:p>
        </p:txBody>
      </p:sp>
    </p:spTree>
    <p:extLst>
      <p:ext uri="{BB962C8B-B14F-4D97-AF65-F5344CB8AC3E}">
        <p14:creationId xmlns:p14="http://schemas.microsoft.com/office/powerpoint/2010/main" val="147235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98FA55-EFAA-C4FE-788C-60DBD83A1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83" y="0"/>
            <a:ext cx="12589565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30B918C-95AE-FD70-919D-32D7B1E5EDEA}"/>
              </a:ext>
            </a:extLst>
          </p:cNvPr>
          <p:cNvSpPr txBox="1"/>
          <p:nvPr/>
        </p:nvSpPr>
        <p:spPr>
          <a:xfrm>
            <a:off x="4483100" y="0"/>
            <a:ext cx="3842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Muchas gracias por apreciar nuestro  </a:t>
            </a:r>
            <a:r>
              <a:rPr lang="es-MX" sz="3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masaji</a:t>
            </a:r>
            <a:r>
              <a:rPr lang="es-MX" sz="3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</a:t>
            </a:r>
            <a:r>
              <a:rPr lang="es-MX" sz="32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cepi</a:t>
            </a:r>
            <a:r>
              <a:rPr lang="es-MX" sz="3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2663419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6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2</cp:revision>
  <dcterms:created xsi:type="dcterms:W3CDTF">2024-04-29T16:53:12Z</dcterms:created>
  <dcterms:modified xsi:type="dcterms:W3CDTF">2024-04-29T17:40:29Z</dcterms:modified>
</cp:coreProperties>
</file>