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T Milks Casual Pie Base" charset="1" panose="02000503030000020003"/>
      <p:regular r:id="rId10"/>
    </p:embeddedFont>
    <p:embeddedFont>
      <p:font typeface="29LT Adir" charset="1" panose="00000506000000000000"/>
      <p:regular r:id="rId11"/>
    </p:embeddedFont>
    <p:embeddedFont>
      <p:font typeface="29LT Adir Bold" charset="1" panose="00000806000000000000"/>
      <p:regular r:id="rId12"/>
    </p:embeddedFont>
    <p:embeddedFont>
      <p:font typeface="29LT Adir Thin" charset="1" panose="00000206000000000000"/>
      <p:regular r:id="rId13"/>
    </p:embeddedFont>
    <p:embeddedFont>
      <p:font typeface="29LT Adir Extra-Light" charset="1" panose="00000306000000000000"/>
      <p:regular r:id="rId14"/>
    </p:embeddedFont>
    <p:embeddedFont>
      <p:font typeface="29LT Adir Light" charset="1" panose="00000406000000000000"/>
      <p:regular r:id="rId15"/>
    </p:embeddedFont>
    <p:embeddedFont>
      <p:font typeface="29LT Adir Medium" charset="1" panose="00000606000000000000"/>
      <p:regular r:id="rId16"/>
    </p:embeddedFont>
    <p:embeddedFont>
      <p:font typeface="29LT Adir Semi-Bold" charset="1" panose="00000706000000000000"/>
      <p:regular r:id="rId17"/>
    </p:embeddedFont>
    <p:embeddedFont>
      <p:font typeface="29LT Adir Ultra-Bold" charset="1" panose="00000906000000000000"/>
      <p:regular r:id="rId18"/>
    </p:embeddedFont>
    <p:embeddedFont>
      <p:font typeface="Dosis" charset="1" panose="02010503020202060003"/>
      <p:regular r:id="rId19"/>
    </p:embeddedFont>
    <p:embeddedFont>
      <p:font typeface="Dosis Bold" charset="1" panose="02010803020202060003"/>
      <p:regular r:id="rId20"/>
    </p:embeddedFont>
    <p:embeddedFont>
      <p:font typeface="Dosis Extra-Light" charset="1" panose="02010203020202060003"/>
      <p:regular r:id="rId21"/>
    </p:embeddedFont>
    <p:embeddedFont>
      <p:font typeface="Dosis Light" charset="1" panose="02010803020202060003"/>
      <p:regular r:id="rId22"/>
    </p:embeddedFont>
    <p:embeddedFont>
      <p:font typeface="Dosis Medium" charset="1" panose="02010603020202060003"/>
      <p:regular r:id="rId23"/>
    </p:embeddedFont>
    <p:embeddedFont>
      <p:font typeface="Dosis Semi-Bold" charset="1" panose="02010703020202060003"/>
      <p:regular r:id="rId24"/>
    </p:embeddedFont>
    <p:embeddedFont>
      <p:font typeface="Dosis Ultra-Bold" charset="1" panose="020109030202020600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jpe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54881">
            <a:off x="15867892" y="-1209974"/>
            <a:ext cx="5295788" cy="4477348"/>
          </a:xfrm>
          <a:custGeom>
            <a:avLst/>
            <a:gdLst/>
            <a:ahLst/>
            <a:cxnLst/>
            <a:rect r="r" b="b" t="t" l="l"/>
            <a:pathLst>
              <a:path h="4477348" w="5295788">
                <a:moveTo>
                  <a:pt x="0" y="0"/>
                </a:moveTo>
                <a:lnTo>
                  <a:pt x="5295787" y="0"/>
                </a:lnTo>
                <a:lnTo>
                  <a:pt x="5295787" y="4477348"/>
                </a:lnTo>
                <a:lnTo>
                  <a:pt x="0" y="4477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4692" y="2986580"/>
            <a:ext cx="17783308" cy="5605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99"/>
              </a:lnSpc>
            </a:pPr>
            <a:r>
              <a:rPr lang="en-US" sz="18571" spc="-204">
                <a:solidFill>
                  <a:srgbClr val="0A0634"/>
                </a:solidFill>
                <a:latin typeface="TT Milks Casual Pie Base"/>
              </a:rPr>
              <a:t>HIPOCLORITO DE SODIO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1197102">
            <a:off x="-3645950" y="-2280072"/>
            <a:ext cx="6456564" cy="5341339"/>
          </a:xfrm>
          <a:custGeom>
            <a:avLst/>
            <a:gdLst/>
            <a:ahLst/>
            <a:cxnLst/>
            <a:rect r="r" b="b" t="t" l="l"/>
            <a:pathLst>
              <a:path h="5341339" w="6456564">
                <a:moveTo>
                  <a:pt x="0" y="0"/>
                </a:moveTo>
                <a:lnTo>
                  <a:pt x="6456563" y="0"/>
                </a:lnTo>
                <a:lnTo>
                  <a:pt x="6456563" y="5341339"/>
                </a:lnTo>
                <a:lnTo>
                  <a:pt x="0" y="5341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063206" y="7206052"/>
            <a:ext cx="5591367" cy="6407189"/>
          </a:xfrm>
          <a:custGeom>
            <a:avLst/>
            <a:gdLst/>
            <a:ahLst/>
            <a:cxnLst/>
            <a:rect r="r" b="b" t="t" l="l"/>
            <a:pathLst>
              <a:path h="6407189" w="5591367">
                <a:moveTo>
                  <a:pt x="0" y="0"/>
                </a:moveTo>
                <a:lnTo>
                  <a:pt x="5591367" y="0"/>
                </a:lnTo>
                <a:lnTo>
                  <a:pt x="5591367" y="6407189"/>
                </a:lnTo>
                <a:lnTo>
                  <a:pt x="0" y="6407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60018">
            <a:off x="2185617" y="8091751"/>
            <a:ext cx="3069000" cy="2912760"/>
          </a:xfrm>
          <a:custGeom>
            <a:avLst/>
            <a:gdLst/>
            <a:ahLst/>
            <a:cxnLst/>
            <a:rect r="r" b="b" t="t" l="l"/>
            <a:pathLst>
              <a:path h="2912760" w="3069000">
                <a:moveTo>
                  <a:pt x="0" y="0"/>
                </a:moveTo>
                <a:lnTo>
                  <a:pt x="3069000" y="0"/>
                </a:lnTo>
                <a:lnTo>
                  <a:pt x="3069000" y="2912760"/>
                </a:lnTo>
                <a:lnTo>
                  <a:pt x="0" y="29127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64724">
            <a:off x="-2747360" y="4301238"/>
            <a:ext cx="3868495" cy="3270637"/>
          </a:xfrm>
          <a:custGeom>
            <a:avLst/>
            <a:gdLst/>
            <a:ahLst/>
            <a:cxnLst/>
            <a:rect r="r" b="b" t="t" l="l"/>
            <a:pathLst>
              <a:path h="3270637" w="3868495">
                <a:moveTo>
                  <a:pt x="0" y="0"/>
                </a:moveTo>
                <a:lnTo>
                  <a:pt x="3868495" y="0"/>
                </a:lnTo>
                <a:lnTo>
                  <a:pt x="3868495" y="3270636"/>
                </a:lnTo>
                <a:lnTo>
                  <a:pt x="0" y="32706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13465714" y="8398327"/>
            <a:ext cx="5927678" cy="5744458"/>
          </a:xfrm>
          <a:custGeom>
            <a:avLst/>
            <a:gdLst/>
            <a:ahLst/>
            <a:cxnLst/>
            <a:rect r="r" b="b" t="t" l="l"/>
            <a:pathLst>
              <a:path h="5744458" w="5927678">
                <a:moveTo>
                  <a:pt x="0" y="0"/>
                </a:moveTo>
                <a:lnTo>
                  <a:pt x="5927678" y="0"/>
                </a:lnTo>
                <a:lnTo>
                  <a:pt x="5927678" y="5744458"/>
                </a:lnTo>
                <a:lnTo>
                  <a:pt x="0" y="57444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183662">
            <a:off x="16987241" y="5798085"/>
            <a:ext cx="4172172" cy="4134243"/>
          </a:xfrm>
          <a:custGeom>
            <a:avLst/>
            <a:gdLst/>
            <a:ahLst/>
            <a:cxnLst/>
            <a:rect r="r" b="b" t="t" l="l"/>
            <a:pathLst>
              <a:path h="4134243" w="4172172">
                <a:moveTo>
                  <a:pt x="0" y="0"/>
                </a:moveTo>
                <a:lnTo>
                  <a:pt x="4172172" y="0"/>
                </a:lnTo>
                <a:lnTo>
                  <a:pt x="4172172" y="4134243"/>
                </a:lnTo>
                <a:lnTo>
                  <a:pt x="0" y="41342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152382">
            <a:off x="13950249" y="-984965"/>
            <a:ext cx="2260303" cy="3443675"/>
          </a:xfrm>
          <a:custGeom>
            <a:avLst/>
            <a:gdLst/>
            <a:ahLst/>
            <a:cxnLst/>
            <a:rect r="r" b="b" t="t" l="l"/>
            <a:pathLst>
              <a:path h="3443675" w="2260303">
                <a:moveTo>
                  <a:pt x="0" y="0"/>
                </a:moveTo>
                <a:lnTo>
                  <a:pt x="2260303" y="0"/>
                </a:lnTo>
                <a:lnTo>
                  <a:pt x="2260303" y="3443675"/>
                </a:lnTo>
                <a:lnTo>
                  <a:pt x="0" y="34436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183662">
            <a:off x="1869733" y="-2180397"/>
            <a:ext cx="4064266" cy="4027318"/>
          </a:xfrm>
          <a:custGeom>
            <a:avLst/>
            <a:gdLst/>
            <a:ahLst/>
            <a:cxnLst/>
            <a:rect r="r" b="b" t="t" l="l"/>
            <a:pathLst>
              <a:path h="4027318" w="4064266">
                <a:moveTo>
                  <a:pt x="0" y="0"/>
                </a:moveTo>
                <a:lnTo>
                  <a:pt x="4064266" y="0"/>
                </a:lnTo>
                <a:lnTo>
                  <a:pt x="4064266" y="4027318"/>
                </a:lnTo>
                <a:lnTo>
                  <a:pt x="0" y="4027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77774" y="9533237"/>
            <a:ext cx="8203920" cy="54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337">
                <a:solidFill>
                  <a:srgbClr val="0A0634"/>
                </a:solidFill>
                <a:latin typeface="Dosis Semi-Bold"/>
              </a:rPr>
              <a:t>Por Roberto,Rogelio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187554" y="0"/>
            <a:ext cx="6417583" cy="2649124"/>
          </a:xfrm>
          <a:custGeom>
            <a:avLst/>
            <a:gdLst/>
            <a:ahLst/>
            <a:cxnLst/>
            <a:rect r="r" b="b" t="t" l="l"/>
            <a:pathLst>
              <a:path h="2649124" w="6417583">
                <a:moveTo>
                  <a:pt x="0" y="0"/>
                </a:moveTo>
                <a:lnTo>
                  <a:pt x="6417583" y="0"/>
                </a:lnTo>
                <a:lnTo>
                  <a:pt x="6417583" y="2649124"/>
                </a:lnTo>
                <a:lnTo>
                  <a:pt x="0" y="264912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1999"/>
            </a:blip>
            <a:stretch>
              <a:fillRect l="0" t="-2084" r="0" b="-208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6168" y="1353813"/>
            <a:ext cx="12553091" cy="190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93"/>
              </a:lnSpc>
            </a:pPr>
            <a:r>
              <a:rPr lang="en-US" sz="12599" spc="415">
                <a:solidFill>
                  <a:srgbClr val="0A0634"/>
                </a:solidFill>
                <a:latin typeface="TT Milks Casual Pie Base"/>
              </a:rPr>
              <a:t>QUE ES????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06255" y="-613771"/>
            <a:ext cx="5987692" cy="5062321"/>
          </a:xfrm>
          <a:custGeom>
            <a:avLst/>
            <a:gdLst/>
            <a:ahLst/>
            <a:cxnLst/>
            <a:rect r="r" b="b" t="t" l="l"/>
            <a:pathLst>
              <a:path h="5062321" w="5987692">
                <a:moveTo>
                  <a:pt x="0" y="0"/>
                </a:moveTo>
                <a:lnTo>
                  <a:pt x="5987691" y="0"/>
                </a:lnTo>
                <a:lnTo>
                  <a:pt x="5987691" y="5062321"/>
                </a:lnTo>
                <a:lnTo>
                  <a:pt x="0" y="5062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63352">
            <a:off x="14439379" y="5170166"/>
            <a:ext cx="3050040" cy="3995798"/>
          </a:xfrm>
          <a:custGeom>
            <a:avLst/>
            <a:gdLst/>
            <a:ahLst/>
            <a:cxnLst/>
            <a:rect r="r" b="b" t="t" l="l"/>
            <a:pathLst>
              <a:path h="3995798" w="3050040">
                <a:moveTo>
                  <a:pt x="0" y="0"/>
                </a:moveTo>
                <a:lnTo>
                  <a:pt x="3050039" y="0"/>
                </a:lnTo>
                <a:lnTo>
                  <a:pt x="3050039" y="3995798"/>
                </a:lnTo>
                <a:lnTo>
                  <a:pt x="0" y="3995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4184" t="0" r="-7949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85060">
            <a:off x="417143" y="771171"/>
            <a:ext cx="2145939" cy="4428950"/>
          </a:xfrm>
          <a:custGeom>
            <a:avLst/>
            <a:gdLst/>
            <a:ahLst/>
            <a:cxnLst/>
            <a:rect r="r" b="b" t="t" l="l"/>
            <a:pathLst>
              <a:path h="4428950" w="2145939">
                <a:moveTo>
                  <a:pt x="0" y="0"/>
                </a:moveTo>
                <a:lnTo>
                  <a:pt x="2145939" y="0"/>
                </a:lnTo>
                <a:lnTo>
                  <a:pt x="2145939" y="4428950"/>
                </a:lnTo>
                <a:lnTo>
                  <a:pt x="0" y="4428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6902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210013">
            <a:off x="-1081813" y="6245668"/>
            <a:ext cx="5987692" cy="5062321"/>
          </a:xfrm>
          <a:custGeom>
            <a:avLst/>
            <a:gdLst/>
            <a:ahLst/>
            <a:cxnLst/>
            <a:rect r="r" b="b" t="t" l="l"/>
            <a:pathLst>
              <a:path h="5062321" w="5987692">
                <a:moveTo>
                  <a:pt x="0" y="0"/>
                </a:moveTo>
                <a:lnTo>
                  <a:pt x="5987692" y="0"/>
                </a:lnTo>
                <a:lnTo>
                  <a:pt x="5987692" y="5062321"/>
                </a:lnTo>
                <a:lnTo>
                  <a:pt x="0" y="5062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520815" y="3530458"/>
            <a:ext cx="5246370" cy="524637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9"/>
              <a:stretch>
                <a:fillRect l="-33916" t="0" r="-33916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5336" y="981608"/>
            <a:ext cx="5100209" cy="8323784"/>
          </a:xfrm>
          <a:custGeom>
            <a:avLst/>
            <a:gdLst/>
            <a:ahLst/>
            <a:cxnLst/>
            <a:rect r="r" b="b" t="t" l="l"/>
            <a:pathLst>
              <a:path h="8323784" w="5100209">
                <a:moveTo>
                  <a:pt x="0" y="0"/>
                </a:moveTo>
                <a:lnTo>
                  <a:pt x="5100210" y="0"/>
                </a:lnTo>
                <a:lnTo>
                  <a:pt x="5100210" y="8323784"/>
                </a:lnTo>
                <a:lnTo>
                  <a:pt x="0" y="8323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39545">
            <a:off x="-882991" y="8082961"/>
            <a:ext cx="3276197" cy="2444862"/>
          </a:xfrm>
          <a:custGeom>
            <a:avLst/>
            <a:gdLst/>
            <a:ahLst/>
            <a:cxnLst/>
            <a:rect r="r" b="b" t="t" l="l"/>
            <a:pathLst>
              <a:path h="2444862" w="3276197">
                <a:moveTo>
                  <a:pt x="0" y="0"/>
                </a:moveTo>
                <a:lnTo>
                  <a:pt x="3276197" y="0"/>
                </a:lnTo>
                <a:lnTo>
                  <a:pt x="3276197" y="2444862"/>
                </a:lnTo>
                <a:lnTo>
                  <a:pt x="0" y="2444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49327" y="5573904"/>
            <a:ext cx="1289903" cy="1289903"/>
          </a:xfrm>
          <a:custGeom>
            <a:avLst/>
            <a:gdLst/>
            <a:ahLst/>
            <a:cxnLst/>
            <a:rect r="r" b="b" t="t" l="l"/>
            <a:pathLst>
              <a:path h="1289903" w="1289903">
                <a:moveTo>
                  <a:pt x="0" y="0"/>
                </a:moveTo>
                <a:lnTo>
                  <a:pt x="1289903" y="0"/>
                </a:lnTo>
                <a:lnTo>
                  <a:pt x="1289903" y="1289903"/>
                </a:lnTo>
                <a:lnTo>
                  <a:pt x="0" y="1289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547941">
            <a:off x="-2208963" y="-1514358"/>
            <a:ext cx="3873406" cy="3873406"/>
          </a:xfrm>
          <a:custGeom>
            <a:avLst/>
            <a:gdLst/>
            <a:ahLst/>
            <a:cxnLst/>
            <a:rect r="r" b="b" t="t" l="l"/>
            <a:pathLst>
              <a:path h="3873406" w="3873406">
                <a:moveTo>
                  <a:pt x="0" y="0"/>
                </a:moveTo>
                <a:lnTo>
                  <a:pt x="3873406" y="0"/>
                </a:lnTo>
                <a:lnTo>
                  <a:pt x="3873406" y="3873406"/>
                </a:lnTo>
                <a:lnTo>
                  <a:pt x="0" y="38734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99889" y="1826066"/>
            <a:ext cx="1952399" cy="1853005"/>
          </a:xfrm>
          <a:custGeom>
            <a:avLst/>
            <a:gdLst/>
            <a:ahLst/>
            <a:cxnLst/>
            <a:rect r="r" b="b" t="t" l="l"/>
            <a:pathLst>
              <a:path h="1853005" w="1952399">
                <a:moveTo>
                  <a:pt x="0" y="0"/>
                </a:moveTo>
                <a:lnTo>
                  <a:pt x="1952400" y="0"/>
                </a:lnTo>
                <a:lnTo>
                  <a:pt x="1952400" y="1853005"/>
                </a:lnTo>
                <a:lnTo>
                  <a:pt x="0" y="1853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38927" y="3047331"/>
            <a:ext cx="5085753" cy="6776766"/>
          </a:xfrm>
          <a:custGeom>
            <a:avLst/>
            <a:gdLst/>
            <a:ahLst/>
            <a:cxnLst/>
            <a:rect r="r" b="b" t="t" l="l"/>
            <a:pathLst>
              <a:path h="6776766" w="5085753">
                <a:moveTo>
                  <a:pt x="0" y="0"/>
                </a:moveTo>
                <a:lnTo>
                  <a:pt x="5085753" y="0"/>
                </a:lnTo>
                <a:lnTo>
                  <a:pt x="5085753" y="6776766"/>
                </a:lnTo>
                <a:lnTo>
                  <a:pt x="0" y="67767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853682" y="1028700"/>
            <a:ext cx="9256955" cy="257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284"/>
              </a:lnSpc>
            </a:pPr>
            <a:r>
              <a:rPr lang="en-US" sz="16903" spc="-185">
                <a:solidFill>
                  <a:srgbClr val="0A0634"/>
                </a:solidFill>
                <a:latin typeface="TT Milks Casual Pie Base Bold"/>
              </a:rPr>
              <a:t>USOS.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58742" y="3100516"/>
            <a:ext cx="9279885" cy="5825362"/>
            <a:chOff x="0" y="0"/>
            <a:chExt cx="1717857" cy="10783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17857" cy="1078369"/>
            </a:xfrm>
            <a:custGeom>
              <a:avLst/>
              <a:gdLst/>
              <a:ahLst/>
              <a:cxnLst/>
              <a:rect r="r" b="b" t="t" l="l"/>
              <a:pathLst>
                <a:path h="1078369" w="1717857">
                  <a:moveTo>
                    <a:pt x="0" y="0"/>
                  </a:moveTo>
                  <a:lnTo>
                    <a:pt x="1717857" y="0"/>
                  </a:lnTo>
                  <a:lnTo>
                    <a:pt x="1717857" y="1078369"/>
                  </a:lnTo>
                  <a:lnTo>
                    <a:pt x="0" y="1078369"/>
                  </a:lnTo>
                  <a:close/>
                </a:path>
              </a:pathLst>
            </a:custGeom>
            <a:blipFill>
              <a:blip r:embed="rId3"/>
              <a:stretch>
                <a:fillRect l="-5799" t="0" r="-5799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762213" y="1772731"/>
            <a:ext cx="16763573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900" spc="326">
                <a:solidFill>
                  <a:srgbClr val="0A0634"/>
                </a:solidFill>
                <a:latin typeface="TT Milks Casual Pie Base"/>
              </a:rPr>
              <a:t>DONDE SE ENCUENTRA?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707969">
            <a:off x="13747321" y="7075303"/>
            <a:ext cx="4696115" cy="3504476"/>
          </a:xfrm>
          <a:custGeom>
            <a:avLst/>
            <a:gdLst/>
            <a:ahLst/>
            <a:cxnLst/>
            <a:rect r="r" b="b" t="t" l="l"/>
            <a:pathLst>
              <a:path h="3504476" w="4696115">
                <a:moveTo>
                  <a:pt x="4696116" y="0"/>
                </a:moveTo>
                <a:lnTo>
                  <a:pt x="0" y="0"/>
                </a:lnTo>
                <a:lnTo>
                  <a:pt x="0" y="3504476"/>
                </a:lnTo>
                <a:lnTo>
                  <a:pt x="4696116" y="3504476"/>
                </a:lnTo>
                <a:lnTo>
                  <a:pt x="46961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58286">
            <a:off x="-1133938" y="-1412717"/>
            <a:ext cx="3758854" cy="3758854"/>
          </a:xfrm>
          <a:custGeom>
            <a:avLst/>
            <a:gdLst/>
            <a:ahLst/>
            <a:cxnLst/>
            <a:rect r="r" b="b" t="t" l="l"/>
            <a:pathLst>
              <a:path h="3758854" w="3758854">
                <a:moveTo>
                  <a:pt x="0" y="0"/>
                </a:moveTo>
                <a:lnTo>
                  <a:pt x="3758854" y="0"/>
                </a:lnTo>
                <a:lnTo>
                  <a:pt x="3758854" y="3758853"/>
                </a:lnTo>
                <a:lnTo>
                  <a:pt x="0" y="3758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02607" y="-730749"/>
            <a:ext cx="8680483" cy="11683517"/>
            <a:chOff x="0" y="0"/>
            <a:chExt cx="2286218" cy="30771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86218" cy="3077140"/>
            </a:xfrm>
            <a:custGeom>
              <a:avLst/>
              <a:gdLst/>
              <a:ahLst/>
              <a:cxnLst/>
              <a:rect r="r" b="b" t="t" l="l"/>
              <a:pathLst>
                <a:path h="3077140" w="2286218">
                  <a:moveTo>
                    <a:pt x="0" y="0"/>
                  </a:moveTo>
                  <a:lnTo>
                    <a:pt x="2286218" y="0"/>
                  </a:lnTo>
                  <a:lnTo>
                    <a:pt x="2286218" y="3077140"/>
                  </a:lnTo>
                  <a:lnTo>
                    <a:pt x="0" y="3077140"/>
                  </a:lnTo>
                  <a:close/>
                </a:path>
              </a:pathLst>
            </a:custGeom>
            <a:solidFill>
              <a:srgbClr val="7F3E9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286218" cy="3124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802607" y="0"/>
            <a:ext cx="7831150" cy="10952768"/>
          </a:xfrm>
          <a:custGeom>
            <a:avLst/>
            <a:gdLst/>
            <a:ahLst/>
            <a:cxnLst/>
            <a:rect r="r" b="b" t="t" l="l"/>
            <a:pathLst>
              <a:path h="10952768" w="7831150">
                <a:moveTo>
                  <a:pt x="0" y="0"/>
                </a:moveTo>
                <a:lnTo>
                  <a:pt x="7831150" y="0"/>
                </a:lnTo>
                <a:lnTo>
                  <a:pt x="7831150" y="10952768"/>
                </a:lnTo>
                <a:lnTo>
                  <a:pt x="0" y="10952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10" t="0" r="-2648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62018" y="1104900"/>
            <a:ext cx="8805767" cy="2712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74"/>
              </a:lnSpc>
            </a:pPr>
            <a:r>
              <a:rPr lang="en-US" sz="9526" spc="-104">
                <a:solidFill>
                  <a:srgbClr val="0A0634"/>
                </a:solidFill>
                <a:latin typeface="TT Milks Casual Pie Base"/>
              </a:rPr>
              <a:t>QUIEN LO DESCUBRIO?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26593" y="5076825"/>
            <a:ext cx="6830854" cy="94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7"/>
              </a:lnSpc>
              <a:spcBef>
                <a:spcPct val="0"/>
              </a:spcBef>
            </a:pPr>
            <a:r>
              <a:rPr lang="en-US" sz="5837">
                <a:solidFill>
                  <a:srgbClr val="0A0634"/>
                </a:solidFill>
                <a:latin typeface="Dosis Semi-Bold"/>
              </a:rPr>
              <a:t>Claude Louis Berthollet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65976" y="1521372"/>
            <a:ext cx="13356048" cy="1854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91"/>
              </a:lnSpc>
            </a:pPr>
            <a:r>
              <a:rPr lang="en-US" sz="10851" spc="-119">
                <a:solidFill>
                  <a:srgbClr val="0A0634"/>
                </a:solidFill>
                <a:latin typeface="TT Milks Casual Pie Base"/>
              </a:rPr>
              <a:t>CARACTERISTICAS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318659">
            <a:off x="16293285" y="-38117"/>
            <a:ext cx="1714289" cy="3538079"/>
          </a:xfrm>
          <a:custGeom>
            <a:avLst/>
            <a:gdLst/>
            <a:ahLst/>
            <a:cxnLst/>
            <a:rect r="r" b="b" t="t" l="l"/>
            <a:pathLst>
              <a:path h="3538079" w="1714289">
                <a:moveTo>
                  <a:pt x="0" y="0"/>
                </a:moveTo>
                <a:lnTo>
                  <a:pt x="1714288" y="0"/>
                </a:lnTo>
                <a:lnTo>
                  <a:pt x="1714288" y="3538079"/>
                </a:lnTo>
                <a:lnTo>
                  <a:pt x="0" y="3538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6902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4184">
            <a:off x="-160253" y="459856"/>
            <a:ext cx="2891407" cy="3765623"/>
          </a:xfrm>
          <a:custGeom>
            <a:avLst/>
            <a:gdLst/>
            <a:ahLst/>
            <a:cxnLst/>
            <a:rect r="r" b="b" t="t" l="l"/>
            <a:pathLst>
              <a:path h="3765623" w="2891407">
                <a:moveTo>
                  <a:pt x="0" y="0"/>
                </a:moveTo>
                <a:lnTo>
                  <a:pt x="2891407" y="0"/>
                </a:lnTo>
                <a:lnTo>
                  <a:pt x="2891407" y="3765623"/>
                </a:lnTo>
                <a:lnTo>
                  <a:pt x="0" y="376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21" t="0" r="-18088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113668">
            <a:off x="1956784" y="-513136"/>
            <a:ext cx="1980371" cy="1980371"/>
          </a:xfrm>
          <a:custGeom>
            <a:avLst/>
            <a:gdLst/>
            <a:ahLst/>
            <a:cxnLst/>
            <a:rect r="r" b="b" t="t" l="l"/>
            <a:pathLst>
              <a:path h="1980371" w="1980371">
                <a:moveTo>
                  <a:pt x="0" y="0"/>
                </a:moveTo>
                <a:lnTo>
                  <a:pt x="1980370" y="0"/>
                </a:lnTo>
                <a:lnTo>
                  <a:pt x="1980370" y="1980371"/>
                </a:lnTo>
                <a:lnTo>
                  <a:pt x="0" y="19803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472668" y="2557516"/>
            <a:ext cx="2269342" cy="2269342"/>
          </a:xfrm>
          <a:custGeom>
            <a:avLst/>
            <a:gdLst/>
            <a:ahLst/>
            <a:cxnLst/>
            <a:rect r="r" b="b" t="t" l="l"/>
            <a:pathLst>
              <a:path h="2269342" w="2269342">
                <a:moveTo>
                  <a:pt x="0" y="0"/>
                </a:moveTo>
                <a:lnTo>
                  <a:pt x="2269341" y="0"/>
                </a:lnTo>
                <a:lnTo>
                  <a:pt x="2269341" y="2269342"/>
                </a:lnTo>
                <a:lnTo>
                  <a:pt x="0" y="22693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520815" y="3692187"/>
            <a:ext cx="5246370" cy="524637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810000" y="6350000"/>
                  </a:moveTo>
                  <a:lnTo>
                    <a:pt x="2540000" y="6350000"/>
                  </a:lnTo>
                  <a:cubicBezTo>
                    <a:pt x="1136650" y="6350000"/>
                    <a:pt x="0" y="5213350"/>
                    <a:pt x="0" y="3810000"/>
                  </a:cubicBezTo>
                  <a:lnTo>
                    <a:pt x="0" y="2540000"/>
                  </a:lnTo>
                  <a:cubicBezTo>
                    <a:pt x="0" y="1136650"/>
                    <a:pt x="1136650" y="0"/>
                    <a:pt x="2540000" y="0"/>
                  </a:cubicBezTo>
                  <a:lnTo>
                    <a:pt x="3810000" y="0"/>
                  </a:lnTo>
                  <a:cubicBezTo>
                    <a:pt x="5213350" y="0"/>
                    <a:pt x="6350000" y="1136650"/>
                    <a:pt x="6350000" y="2540000"/>
                  </a:cubicBezTo>
                  <a:lnTo>
                    <a:pt x="6350000" y="3810000"/>
                  </a:lnTo>
                  <a:cubicBezTo>
                    <a:pt x="6350000" y="5213350"/>
                    <a:pt x="5213350" y="6350000"/>
                    <a:pt x="3810000" y="6350000"/>
                  </a:cubicBezTo>
                  <a:close/>
                </a:path>
              </a:pathLst>
            </a:custGeom>
            <a:blipFill>
              <a:blip r:embed="rId11"/>
              <a:stretch>
                <a:fillRect l="-24941" t="0" r="-24941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810000" y="19050"/>
                  </a:moveTo>
                  <a:cubicBezTo>
                    <a:pt x="4150360" y="19050"/>
                    <a:pt x="4480560" y="85090"/>
                    <a:pt x="4791710" y="217170"/>
                  </a:cubicBezTo>
                  <a:cubicBezTo>
                    <a:pt x="5091430" y="344170"/>
                    <a:pt x="5361940" y="525780"/>
                    <a:pt x="5593080" y="756920"/>
                  </a:cubicBezTo>
                  <a:cubicBezTo>
                    <a:pt x="5824220" y="988060"/>
                    <a:pt x="6005830" y="1258570"/>
                    <a:pt x="6132830" y="1558290"/>
                  </a:cubicBezTo>
                  <a:cubicBezTo>
                    <a:pt x="6263640" y="1869440"/>
                    <a:pt x="6330950" y="2199640"/>
                    <a:pt x="6330950" y="2540000"/>
                  </a:cubicBezTo>
                  <a:lnTo>
                    <a:pt x="6330950" y="3810000"/>
                  </a:lnTo>
                  <a:cubicBezTo>
                    <a:pt x="6330950" y="4150360"/>
                    <a:pt x="6264910" y="4480560"/>
                    <a:pt x="6132830" y="4791710"/>
                  </a:cubicBezTo>
                  <a:cubicBezTo>
                    <a:pt x="6005830" y="5091430"/>
                    <a:pt x="5824220" y="5361940"/>
                    <a:pt x="5593080" y="5593080"/>
                  </a:cubicBezTo>
                  <a:cubicBezTo>
                    <a:pt x="5361940" y="5824220"/>
                    <a:pt x="5091430" y="6005830"/>
                    <a:pt x="4791710" y="6132830"/>
                  </a:cubicBezTo>
                  <a:cubicBezTo>
                    <a:pt x="4480560" y="6263640"/>
                    <a:pt x="4150360" y="6330950"/>
                    <a:pt x="3810000" y="6330950"/>
                  </a:cubicBezTo>
                  <a:lnTo>
                    <a:pt x="2540000" y="6330950"/>
                  </a:lnTo>
                  <a:cubicBezTo>
                    <a:pt x="2199640" y="6330950"/>
                    <a:pt x="1869440" y="6264910"/>
                    <a:pt x="1558290" y="6132830"/>
                  </a:cubicBezTo>
                  <a:cubicBezTo>
                    <a:pt x="1258570" y="6005830"/>
                    <a:pt x="988060" y="5824220"/>
                    <a:pt x="756920" y="5593080"/>
                  </a:cubicBezTo>
                  <a:cubicBezTo>
                    <a:pt x="525780" y="5361940"/>
                    <a:pt x="344170" y="5091430"/>
                    <a:pt x="217170" y="4791710"/>
                  </a:cubicBezTo>
                  <a:cubicBezTo>
                    <a:pt x="85090" y="4480560"/>
                    <a:pt x="19050" y="4150360"/>
                    <a:pt x="19050" y="3810000"/>
                  </a:cubicBezTo>
                  <a:lnTo>
                    <a:pt x="19050" y="2540000"/>
                  </a:lnTo>
                  <a:cubicBezTo>
                    <a:pt x="19050" y="2199640"/>
                    <a:pt x="85090" y="1869440"/>
                    <a:pt x="217170" y="1558290"/>
                  </a:cubicBezTo>
                  <a:cubicBezTo>
                    <a:pt x="344170" y="1258570"/>
                    <a:pt x="525780" y="988060"/>
                    <a:pt x="756920" y="756920"/>
                  </a:cubicBezTo>
                  <a:cubicBezTo>
                    <a:pt x="988060" y="525780"/>
                    <a:pt x="1258570" y="344170"/>
                    <a:pt x="1558290" y="217170"/>
                  </a:cubicBezTo>
                  <a:cubicBezTo>
                    <a:pt x="1869440" y="85090"/>
                    <a:pt x="2199640" y="19050"/>
                    <a:pt x="2540000" y="19050"/>
                  </a:cubicBezTo>
                  <a:lnTo>
                    <a:pt x="3810000" y="19050"/>
                  </a:lnTo>
                  <a:moveTo>
                    <a:pt x="3810000" y="0"/>
                  </a:moveTo>
                  <a:lnTo>
                    <a:pt x="2540000" y="0"/>
                  </a:lnTo>
                  <a:cubicBezTo>
                    <a:pt x="1136650" y="0"/>
                    <a:pt x="0" y="1136650"/>
                    <a:pt x="0" y="2540000"/>
                  </a:cubicBezTo>
                  <a:lnTo>
                    <a:pt x="0" y="3810000"/>
                  </a:lnTo>
                  <a:cubicBezTo>
                    <a:pt x="0" y="5213350"/>
                    <a:pt x="1136650" y="6350000"/>
                    <a:pt x="2540000" y="6350000"/>
                  </a:cubicBezTo>
                  <a:lnTo>
                    <a:pt x="3810000" y="6350000"/>
                  </a:lnTo>
                  <a:cubicBezTo>
                    <a:pt x="5213350" y="6350000"/>
                    <a:pt x="6350000" y="5213350"/>
                    <a:pt x="6350000" y="3810000"/>
                  </a:cubicBezTo>
                  <a:lnTo>
                    <a:pt x="6350000" y="2540000"/>
                  </a:lnTo>
                  <a:cubicBezTo>
                    <a:pt x="6350000" y="1136650"/>
                    <a:pt x="5213350" y="0"/>
                    <a:pt x="3810000" y="0"/>
                  </a:cubicBezTo>
                  <a:lnTo>
                    <a:pt x="3810000" y="0"/>
                  </a:lnTo>
                  <a:close/>
                </a:path>
              </a:pathLst>
            </a:custGeom>
            <a:solidFill>
              <a:srgbClr val="7F3E92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54881">
            <a:off x="14343670" y="483145"/>
            <a:ext cx="5295788" cy="4477348"/>
          </a:xfrm>
          <a:custGeom>
            <a:avLst/>
            <a:gdLst/>
            <a:ahLst/>
            <a:cxnLst/>
            <a:rect r="r" b="b" t="t" l="l"/>
            <a:pathLst>
              <a:path h="4477348" w="5295788">
                <a:moveTo>
                  <a:pt x="0" y="0"/>
                </a:moveTo>
                <a:lnTo>
                  <a:pt x="5295788" y="0"/>
                </a:lnTo>
                <a:lnTo>
                  <a:pt x="5295788" y="4477348"/>
                </a:lnTo>
                <a:lnTo>
                  <a:pt x="0" y="4477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28161" y="3729380"/>
            <a:ext cx="11045024" cy="4008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1"/>
              </a:lnSpc>
            </a:pPr>
            <a:r>
              <a:rPr lang="en-US" sz="15338" spc="-168">
                <a:solidFill>
                  <a:srgbClr val="0A0634"/>
                </a:solidFill>
                <a:latin typeface="TT Milks Casual Pie Base"/>
              </a:rPr>
              <a:t>MUCHAS</a:t>
            </a:r>
          </a:p>
          <a:p>
            <a:pPr algn="ctr">
              <a:lnSpc>
                <a:spcPts val="15491"/>
              </a:lnSpc>
            </a:pPr>
            <a:r>
              <a:rPr lang="en-US" sz="15338" spc="-168">
                <a:solidFill>
                  <a:srgbClr val="0A0634"/>
                </a:solidFill>
                <a:latin typeface="TT Milks Casual Pie Base"/>
              </a:rPr>
              <a:t>GRACIAS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1197102">
            <a:off x="-2495804" y="-1950684"/>
            <a:ext cx="6456564" cy="5341339"/>
          </a:xfrm>
          <a:custGeom>
            <a:avLst/>
            <a:gdLst/>
            <a:ahLst/>
            <a:cxnLst/>
            <a:rect r="r" b="b" t="t" l="l"/>
            <a:pathLst>
              <a:path h="5341339" w="6456564">
                <a:moveTo>
                  <a:pt x="0" y="0"/>
                </a:moveTo>
                <a:lnTo>
                  <a:pt x="6456563" y="0"/>
                </a:lnTo>
                <a:lnTo>
                  <a:pt x="6456563" y="5341339"/>
                </a:lnTo>
                <a:lnTo>
                  <a:pt x="0" y="5341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063206" y="7206052"/>
            <a:ext cx="5591367" cy="6407189"/>
          </a:xfrm>
          <a:custGeom>
            <a:avLst/>
            <a:gdLst/>
            <a:ahLst/>
            <a:cxnLst/>
            <a:rect r="r" b="b" t="t" l="l"/>
            <a:pathLst>
              <a:path h="6407189" w="5591367">
                <a:moveTo>
                  <a:pt x="0" y="0"/>
                </a:moveTo>
                <a:lnTo>
                  <a:pt x="5591367" y="0"/>
                </a:lnTo>
                <a:lnTo>
                  <a:pt x="5591367" y="6407189"/>
                </a:lnTo>
                <a:lnTo>
                  <a:pt x="0" y="6407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60018">
            <a:off x="2185617" y="8091751"/>
            <a:ext cx="3069000" cy="2912760"/>
          </a:xfrm>
          <a:custGeom>
            <a:avLst/>
            <a:gdLst/>
            <a:ahLst/>
            <a:cxnLst/>
            <a:rect r="r" b="b" t="t" l="l"/>
            <a:pathLst>
              <a:path h="2912760" w="3069000">
                <a:moveTo>
                  <a:pt x="0" y="0"/>
                </a:moveTo>
                <a:lnTo>
                  <a:pt x="3069000" y="0"/>
                </a:lnTo>
                <a:lnTo>
                  <a:pt x="3069000" y="2912760"/>
                </a:lnTo>
                <a:lnTo>
                  <a:pt x="0" y="29127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64724">
            <a:off x="-1201770" y="3887846"/>
            <a:ext cx="3868495" cy="3270637"/>
          </a:xfrm>
          <a:custGeom>
            <a:avLst/>
            <a:gdLst/>
            <a:ahLst/>
            <a:cxnLst/>
            <a:rect r="r" b="b" t="t" l="l"/>
            <a:pathLst>
              <a:path h="3270637" w="3868495">
                <a:moveTo>
                  <a:pt x="0" y="0"/>
                </a:moveTo>
                <a:lnTo>
                  <a:pt x="3868495" y="0"/>
                </a:lnTo>
                <a:lnTo>
                  <a:pt x="3868495" y="3270637"/>
                </a:lnTo>
                <a:lnTo>
                  <a:pt x="0" y="3270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12756263" y="8066801"/>
            <a:ext cx="5927678" cy="5744458"/>
          </a:xfrm>
          <a:custGeom>
            <a:avLst/>
            <a:gdLst/>
            <a:ahLst/>
            <a:cxnLst/>
            <a:rect r="r" b="b" t="t" l="l"/>
            <a:pathLst>
              <a:path h="5744458" w="5927678">
                <a:moveTo>
                  <a:pt x="0" y="0"/>
                </a:moveTo>
                <a:lnTo>
                  <a:pt x="5927678" y="0"/>
                </a:lnTo>
                <a:lnTo>
                  <a:pt x="5927678" y="5744458"/>
                </a:lnTo>
                <a:lnTo>
                  <a:pt x="0" y="57444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183662">
            <a:off x="15520206" y="5545172"/>
            <a:ext cx="4172172" cy="4134243"/>
          </a:xfrm>
          <a:custGeom>
            <a:avLst/>
            <a:gdLst/>
            <a:ahLst/>
            <a:cxnLst/>
            <a:rect r="r" b="b" t="t" l="l"/>
            <a:pathLst>
              <a:path h="4134243" w="4172172">
                <a:moveTo>
                  <a:pt x="0" y="0"/>
                </a:moveTo>
                <a:lnTo>
                  <a:pt x="4172172" y="0"/>
                </a:lnTo>
                <a:lnTo>
                  <a:pt x="4172172" y="4134244"/>
                </a:lnTo>
                <a:lnTo>
                  <a:pt x="0" y="41342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152382">
            <a:off x="12791245" y="-1058206"/>
            <a:ext cx="2260303" cy="3443675"/>
          </a:xfrm>
          <a:custGeom>
            <a:avLst/>
            <a:gdLst/>
            <a:ahLst/>
            <a:cxnLst/>
            <a:rect r="r" b="b" t="t" l="l"/>
            <a:pathLst>
              <a:path h="3443675" w="2260303">
                <a:moveTo>
                  <a:pt x="0" y="0"/>
                </a:moveTo>
                <a:lnTo>
                  <a:pt x="2260302" y="0"/>
                </a:lnTo>
                <a:lnTo>
                  <a:pt x="2260302" y="3443675"/>
                </a:lnTo>
                <a:lnTo>
                  <a:pt x="0" y="34436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183662">
            <a:off x="2452496" y="-1814558"/>
            <a:ext cx="4064266" cy="4027318"/>
          </a:xfrm>
          <a:custGeom>
            <a:avLst/>
            <a:gdLst/>
            <a:ahLst/>
            <a:cxnLst/>
            <a:rect r="r" b="b" t="t" l="l"/>
            <a:pathLst>
              <a:path h="4027318" w="4064266">
                <a:moveTo>
                  <a:pt x="0" y="0"/>
                </a:moveTo>
                <a:lnTo>
                  <a:pt x="4064266" y="0"/>
                </a:lnTo>
                <a:lnTo>
                  <a:pt x="4064266" y="4027318"/>
                </a:lnTo>
                <a:lnTo>
                  <a:pt x="0" y="4027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DAGDxHzf6uo</dc:identifier>
  <dcterms:modified xsi:type="dcterms:W3CDTF">2011-08-01T06:04:30Z</dcterms:modified>
  <cp:revision>1</cp:revision>
  <dc:title>Presentación Diapositivas Biología y Ciencia Ilustrativa Morado</dc:title>
</cp:coreProperties>
</file>