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9F5191-D9E7-60BE-3C9D-837E781952AB}"/>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83770FD4-996E-AF6D-9AC1-B11B41B757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14456073-C30F-47E4-E91C-1D1548622831}"/>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81DB46C3-350D-1B82-A828-B93F5A50B54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086EDAB4-3318-84E6-1886-7371EBBC82D5}"/>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310798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6087D6-88AD-EF0C-C3CA-30695D3C194B}"/>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87739ACD-BFB2-0687-38A6-82F531FBD1CC}"/>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A16D3605-255B-D1D5-E986-2FB9773A6B79}"/>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41858628-13A2-64B1-4C44-2D79AB16157A}"/>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A3D64188-E072-D554-2DB0-DC1E3329D54B}"/>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319978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03770FA-3B6F-A42F-3BDD-3773F5963C89}"/>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EF30A8C9-BA7D-9D8C-73DC-BC216160FFF6}"/>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4F2C03E-A161-BF16-7D23-306BAA1BB4A9}"/>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250A013F-A8A5-DEA5-23E8-E886A1BCC997}"/>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2779239A-EA5E-6D72-BA31-C6748BD9DEB4}"/>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114503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B1168C-8E83-8710-3CA6-99BE1108D8B1}"/>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7DA44F86-EF4E-072D-A70E-D04FD002E04E}"/>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6B91B4C3-2228-8992-A1E8-9AEC649768BD}"/>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1CBD1DB0-A373-9A6A-9519-036743C3BAEA}"/>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0287463A-5597-B9B8-474E-3CBFB93F3BD7}"/>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1569757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B76089-22D8-68FF-06EE-38542A8632C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9A21B90D-D9DE-380F-BE51-6F4A0E8B8A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1AD6FEEB-1830-784F-CA7A-D4E2292B739B}"/>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0D1BAADE-6B9D-A718-697C-36E6411C440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43470EE2-3844-B532-7FF8-FBF39C47D697}"/>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1042884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68AD83-3898-5E4A-0702-2E51981EF1C8}"/>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8CEBC66E-8984-012C-2806-E89F9BE1415F}"/>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3A589D3F-EEBD-E9A0-FEEE-2EF7821EEB10}"/>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4934B4B0-06C7-0C30-2EDD-F32C8D0D0554}"/>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6" name="Marcador de pie de página 5">
            <a:extLst>
              <a:ext uri="{FF2B5EF4-FFF2-40B4-BE49-F238E27FC236}">
                <a16:creationId xmlns:a16="http://schemas.microsoft.com/office/drawing/2014/main" id="{736F2FB0-B968-D03E-2387-87CA34EB3F47}"/>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7548F5F0-7B4E-AE1D-28A6-69D644261F5C}"/>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120348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5D20E2-A3A4-3EAA-9AAB-C1E78C4A1475}"/>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1B88940A-139D-E250-DE96-ACF2F82C30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4AFF1330-F915-2312-BA6C-CFC12CD57665}"/>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861A8CED-5A33-A0F7-1B75-17D14FF157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67DDE834-0255-BC53-5DFC-14DEE34C3C9F}"/>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82000E32-9A7E-0C84-28F1-79084E2A1A58}"/>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8" name="Marcador de pie de página 7">
            <a:extLst>
              <a:ext uri="{FF2B5EF4-FFF2-40B4-BE49-F238E27FC236}">
                <a16:creationId xmlns:a16="http://schemas.microsoft.com/office/drawing/2014/main" id="{CC319E03-B5A6-82B0-B8F4-358F1B75E9EE}"/>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F7C51CDC-DB4E-1040-10E7-D05F6C5743CF}"/>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3218936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71DF34-4626-9FFB-E5FE-4D730CC9330D}"/>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1440F8F7-3951-4230-2DC6-0F63950149AC}"/>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4" name="Marcador de pie de página 3">
            <a:extLst>
              <a:ext uri="{FF2B5EF4-FFF2-40B4-BE49-F238E27FC236}">
                <a16:creationId xmlns:a16="http://schemas.microsoft.com/office/drawing/2014/main" id="{74CB2049-342B-EFCF-81D8-BBE2857C1226}"/>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07CA6C74-96E7-D011-8455-60FD8881F346}"/>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3968124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414A1BF-D528-C86C-FF87-B1DC2D55E00C}"/>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3" name="Marcador de pie de página 2">
            <a:extLst>
              <a:ext uri="{FF2B5EF4-FFF2-40B4-BE49-F238E27FC236}">
                <a16:creationId xmlns:a16="http://schemas.microsoft.com/office/drawing/2014/main" id="{D5DCD045-BB05-B9D2-02C9-4C6F96FA1454}"/>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B7A9F3B7-8B2E-FF92-4FBE-1EC8A7B8C17B}"/>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327871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03254D-33F2-2425-F0DD-6A2CB9DC83D7}"/>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CC721662-79B6-62BE-03FF-9FC57A3907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1573E4C2-5566-D1A2-4A58-7EA73F429F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2F0B7D93-A10C-542A-8DC5-4BDD8D462A33}"/>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6" name="Marcador de pie de página 5">
            <a:extLst>
              <a:ext uri="{FF2B5EF4-FFF2-40B4-BE49-F238E27FC236}">
                <a16:creationId xmlns:a16="http://schemas.microsoft.com/office/drawing/2014/main" id="{7331920F-0ABD-E697-8475-DA6F9182241F}"/>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885722B7-340B-B761-D134-0DBA1905D0DC}"/>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177951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F57AB-FFCF-8E7E-8A48-7FBD27289E7D}"/>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D947E59F-08CC-B4C4-34FE-B9F3EDA988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F79B062A-66D6-990A-7C34-1F746A312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5AE54796-31CD-4363-5B5F-10FFAA8A4B87}"/>
              </a:ext>
            </a:extLst>
          </p:cNvPr>
          <p:cNvSpPr>
            <a:spLocks noGrp="1"/>
          </p:cNvSpPr>
          <p:nvPr>
            <p:ph type="dt" sz="half" idx="10"/>
          </p:nvPr>
        </p:nvSpPr>
        <p:spPr/>
        <p:txBody>
          <a:bodyPr/>
          <a:lstStyle/>
          <a:p>
            <a:fld id="{E5B1739D-7AC2-5B4B-A40A-A8486DFB1CAE}" type="datetimeFigureOut">
              <a:rPr lang="es-US" smtClean="0"/>
              <a:t>4/25/2024</a:t>
            </a:fld>
            <a:endParaRPr lang="es-US"/>
          </a:p>
        </p:txBody>
      </p:sp>
      <p:sp>
        <p:nvSpPr>
          <p:cNvPr id="6" name="Marcador de pie de página 5">
            <a:extLst>
              <a:ext uri="{FF2B5EF4-FFF2-40B4-BE49-F238E27FC236}">
                <a16:creationId xmlns:a16="http://schemas.microsoft.com/office/drawing/2014/main" id="{D4ECFA76-CB63-5667-2B38-F630C29D5300}"/>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5EC13A24-D16C-1F11-2FC6-EB3D1FFF8EA5}"/>
              </a:ext>
            </a:extLst>
          </p:cNvPr>
          <p:cNvSpPr>
            <a:spLocks noGrp="1"/>
          </p:cNvSpPr>
          <p:nvPr>
            <p:ph type="sldNum" sz="quarter" idx="12"/>
          </p:nvPr>
        </p:nvSpPr>
        <p:spPr/>
        <p:txBody>
          <a:bodyPr/>
          <a:lstStyle/>
          <a:p>
            <a:fld id="{9DD327EE-8BCC-D541-9843-2E3131B5F403}" type="slidenum">
              <a:rPr lang="es-US" smtClean="0"/>
              <a:t>‹Nº›</a:t>
            </a:fld>
            <a:endParaRPr lang="es-US"/>
          </a:p>
        </p:txBody>
      </p:sp>
    </p:spTree>
    <p:extLst>
      <p:ext uri="{BB962C8B-B14F-4D97-AF65-F5344CB8AC3E}">
        <p14:creationId xmlns:p14="http://schemas.microsoft.com/office/powerpoint/2010/main" val="867305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DA796F0-EC61-7C8E-091A-D073AD771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256CCB04-C3C0-7A20-B884-F5597E2E2F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9E8861A-4B54-8D02-2147-88034CEB1E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B1739D-7AC2-5B4B-A40A-A8486DFB1CAE}" type="datetimeFigureOut">
              <a:rPr lang="es-US" smtClean="0"/>
              <a:t>4/25/2024</a:t>
            </a:fld>
            <a:endParaRPr lang="es-US"/>
          </a:p>
        </p:txBody>
      </p:sp>
      <p:sp>
        <p:nvSpPr>
          <p:cNvPr id="5" name="Marcador de pie de página 4">
            <a:extLst>
              <a:ext uri="{FF2B5EF4-FFF2-40B4-BE49-F238E27FC236}">
                <a16:creationId xmlns:a16="http://schemas.microsoft.com/office/drawing/2014/main" id="{7B61CFED-78DB-B830-9A33-DF699A8474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AFC7A35F-45D8-93CC-71D1-5561E94B25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DD327EE-8BCC-D541-9843-2E3131B5F403}" type="slidenum">
              <a:rPr lang="es-US" smtClean="0"/>
              <a:t>‹Nº›</a:t>
            </a:fld>
            <a:endParaRPr lang="es-US"/>
          </a:p>
        </p:txBody>
      </p:sp>
    </p:spTree>
    <p:extLst>
      <p:ext uri="{BB962C8B-B14F-4D97-AF65-F5344CB8AC3E}">
        <p14:creationId xmlns:p14="http://schemas.microsoft.com/office/powerpoint/2010/main" val="535282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D4B8719B-B199-C22D-35DF-EED7D2A751A7}"/>
              </a:ext>
            </a:extLst>
          </p:cNvPr>
          <p:cNvSpPr>
            <a:spLocks noGrp="1"/>
          </p:cNvSpPr>
          <p:nvPr>
            <p:ph type="ctrTitle"/>
          </p:nvPr>
        </p:nvSpPr>
        <p:spPr>
          <a:xfrm>
            <a:off x="1524000" y="0"/>
            <a:ext cx="9144000" cy="2387600"/>
          </a:xfrm>
        </p:spPr>
        <p:txBody>
          <a:bodyPr/>
          <a:lstStyle/>
          <a:p>
            <a:r>
              <a:rPr lang="es-US" dirty="0"/>
              <a:t>Alimentador reciclado para perro </a:t>
            </a:r>
          </a:p>
        </p:txBody>
      </p:sp>
      <p:sp>
        <p:nvSpPr>
          <p:cNvPr id="7" name="Subtítulo 6">
            <a:extLst>
              <a:ext uri="{FF2B5EF4-FFF2-40B4-BE49-F238E27FC236}">
                <a16:creationId xmlns:a16="http://schemas.microsoft.com/office/drawing/2014/main" id="{C0CE41C4-11F9-ADF2-97CD-2D6F065F0D5E}"/>
              </a:ext>
            </a:extLst>
          </p:cNvPr>
          <p:cNvSpPr>
            <a:spLocks noGrp="1"/>
          </p:cNvSpPr>
          <p:nvPr>
            <p:ph type="subTitle" idx="1"/>
          </p:nvPr>
        </p:nvSpPr>
        <p:spPr>
          <a:xfrm>
            <a:off x="1524000" y="4984431"/>
            <a:ext cx="9144000" cy="1655762"/>
          </a:xfrm>
        </p:spPr>
        <p:txBody>
          <a:bodyPr/>
          <a:lstStyle/>
          <a:p>
            <a:pPr algn="l"/>
            <a:r>
              <a:rPr lang="es-US" dirty="0"/>
              <a:t>Nombres de alumno: Brayan Obed Cruz López</a:t>
            </a:r>
          </a:p>
          <a:p>
            <a:pPr algn="l"/>
            <a:r>
              <a:rPr lang="es-US" dirty="0"/>
              <a:t>Materia: Desarrollo de proyectos </a:t>
            </a:r>
          </a:p>
          <a:p>
            <a:pPr algn="l"/>
            <a:r>
              <a:rPr lang="es-US" dirty="0"/>
              <a:t>Nombres de maestra: María Romina Flores Peña </a:t>
            </a:r>
          </a:p>
        </p:txBody>
      </p:sp>
      <p:sp>
        <p:nvSpPr>
          <p:cNvPr id="8" name="CuadroTexto 7">
            <a:extLst>
              <a:ext uri="{FF2B5EF4-FFF2-40B4-BE49-F238E27FC236}">
                <a16:creationId xmlns:a16="http://schemas.microsoft.com/office/drawing/2014/main" id="{29E4C9E0-6DC0-D7E4-FBB9-41A6CB75C850}"/>
              </a:ext>
            </a:extLst>
          </p:cNvPr>
          <p:cNvSpPr txBox="1"/>
          <p:nvPr/>
        </p:nvSpPr>
        <p:spPr>
          <a:xfrm>
            <a:off x="10565342" y="6341118"/>
            <a:ext cx="1894867" cy="369332"/>
          </a:xfrm>
          <a:prstGeom prst="rect">
            <a:avLst/>
          </a:prstGeom>
          <a:noFill/>
        </p:spPr>
        <p:txBody>
          <a:bodyPr wrap="square" rtlCol="0">
            <a:spAutoFit/>
          </a:bodyPr>
          <a:lstStyle/>
          <a:p>
            <a:pPr algn="l"/>
            <a:r>
              <a:rPr lang="es-US" dirty="0"/>
              <a:t>30 abril  2024</a:t>
            </a:r>
          </a:p>
        </p:txBody>
      </p:sp>
      <p:pic>
        <p:nvPicPr>
          <p:cNvPr id="2" name="Imagen 1">
            <a:extLst>
              <a:ext uri="{FF2B5EF4-FFF2-40B4-BE49-F238E27FC236}">
                <a16:creationId xmlns:a16="http://schemas.microsoft.com/office/drawing/2014/main" id="{49F1F1C9-5C7F-FCE8-A822-84D4D0F6C4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082" y="2321316"/>
            <a:ext cx="2601835" cy="2601835"/>
          </a:xfrm>
          <a:prstGeom prst="ellipse">
            <a:avLst/>
          </a:prstGeom>
          <a:ln>
            <a:noFill/>
          </a:ln>
          <a:effectLst>
            <a:softEdge rad="112500"/>
          </a:effectLst>
        </p:spPr>
      </p:pic>
    </p:spTree>
    <p:extLst>
      <p:ext uri="{BB962C8B-B14F-4D97-AF65-F5344CB8AC3E}">
        <p14:creationId xmlns:p14="http://schemas.microsoft.com/office/powerpoint/2010/main" val="58201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1F2991-BE33-BFFC-3D50-14510B2EA8D5}"/>
              </a:ext>
            </a:extLst>
          </p:cNvPr>
          <p:cNvSpPr>
            <a:spLocks noGrp="1"/>
          </p:cNvSpPr>
          <p:nvPr>
            <p:ph type="title"/>
          </p:nvPr>
        </p:nvSpPr>
        <p:spPr/>
        <p:txBody>
          <a:bodyPr/>
          <a:lstStyle/>
          <a:p>
            <a:r>
              <a:rPr lang="es-US" dirty="0"/>
              <a:t>Palabras clave </a:t>
            </a:r>
          </a:p>
        </p:txBody>
      </p:sp>
      <p:sp>
        <p:nvSpPr>
          <p:cNvPr id="3" name="Marcador de contenido 2">
            <a:extLst>
              <a:ext uri="{FF2B5EF4-FFF2-40B4-BE49-F238E27FC236}">
                <a16:creationId xmlns:a16="http://schemas.microsoft.com/office/drawing/2014/main" id="{16FAEEAA-09E9-E592-A0D2-019764262088}"/>
              </a:ext>
            </a:extLst>
          </p:cNvPr>
          <p:cNvSpPr>
            <a:spLocks noGrp="1"/>
          </p:cNvSpPr>
          <p:nvPr>
            <p:ph idx="1"/>
          </p:nvPr>
        </p:nvSpPr>
        <p:spPr/>
        <p:txBody>
          <a:bodyPr/>
          <a:lstStyle/>
          <a:p>
            <a:r>
              <a:rPr lang="es-US" dirty="0"/>
              <a:t>Alimento</a:t>
            </a:r>
          </a:p>
          <a:p>
            <a:r>
              <a:rPr lang="es-US" dirty="0"/>
              <a:t>Reciclado</a:t>
            </a:r>
          </a:p>
          <a:p>
            <a:r>
              <a:rPr lang="es-US" dirty="0"/>
              <a:t>Contaminación</a:t>
            </a:r>
          </a:p>
          <a:p>
            <a:r>
              <a:rPr lang="es-US" dirty="0"/>
              <a:t>Mascotas</a:t>
            </a:r>
          </a:p>
          <a:p>
            <a:r>
              <a:rPr lang="es-US" dirty="0"/>
              <a:t>Tecnología</a:t>
            </a:r>
          </a:p>
          <a:p>
            <a:r>
              <a:rPr lang="es-US" dirty="0"/>
              <a:t>Beneficio</a:t>
            </a:r>
          </a:p>
        </p:txBody>
      </p:sp>
    </p:spTree>
    <p:extLst>
      <p:ext uri="{BB962C8B-B14F-4D97-AF65-F5344CB8AC3E}">
        <p14:creationId xmlns:p14="http://schemas.microsoft.com/office/powerpoint/2010/main" val="2114312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BA6810-8D54-9CBA-ABAD-45314680C9F3}"/>
              </a:ext>
            </a:extLst>
          </p:cNvPr>
          <p:cNvSpPr>
            <a:spLocks noGrp="1"/>
          </p:cNvSpPr>
          <p:nvPr>
            <p:ph type="title"/>
          </p:nvPr>
        </p:nvSpPr>
        <p:spPr>
          <a:xfrm>
            <a:off x="1140157" y="0"/>
            <a:ext cx="10515600" cy="1325563"/>
          </a:xfrm>
        </p:spPr>
        <p:txBody>
          <a:bodyPr/>
          <a:lstStyle/>
          <a:p>
            <a:r>
              <a:rPr lang="es-US" dirty="0"/>
              <a:t>Antecedentes 1</a:t>
            </a:r>
          </a:p>
        </p:txBody>
      </p:sp>
      <p:sp>
        <p:nvSpPr>
          <p:cNvPr id="3" name="Marcador de contenido 2">
            <a:extLst>
              <a:ext uri="{FF2B5EF4-FFF2-40B4-BE49-F238E27FC236}">
                <a16:creationId xmlns:a16="http://schemas.microsoft.com/office/drawing/2014/main" id="{993151B8-0017-073C-45B3-573235958779}"/>
              </a:ext>
            </a:extLst>
          </p:cNvPr>
          <p:cNvSpPr>
            <a:spLocks noGrp="1"/>
          </p:cNvSpPr>
          <p:nvPr>
            <p:ph idx="1"/>
          </p:nvPr>
        </p:nvSpPr>
        <p:spPr>
          <a:xfrm>
            <a:off x="838200" y="1325563"/>
            <a:ext cx="10515600" cy="3130039"/>
          </a:xfrm>
        </p:spPr>
        <p:txBody>
          <a:bodyPr>
            <a:normAutofit lnSpcReduction="10000"/>
          </a:bodyPr>
          <a:lstStyle/>
          <a:p>
            <a:pPr marL="0" indent="0" algn="just">
              <a:buNone/>
            </a:pPr>
            <a:r>
              <a:rPr lang="es-US" dirty="0"/>
              <a:t>En este artículo se describe el desarrollo e  implementación de un dispensador de alimento para mascotas (perros y gatos) compuesto de dispositivo electrónicos comunicados de forma inalámbrica entre ellos. El control del sistema lo realiza el usuario a  través de una conexión telefónica de par de cobre convencional .El proyecto se fundamento en la necesidad de implementar  un dispositivo que facilite el monitoreo y el abastecimiento de alimento para una mascota a distancia.</a:t>
            </a:r>
          </a:p>
        </p:txBody>
      </p:sp>
      <p:sp>
        <p:nvSpPr>
          <p:cNvPr id="4" name="CuadroTexto 3">
            <a:extLst>
              <a:ext uri="{FF2B5EF4-FFF2-40B4-BE49-F238E27FC236}">
                <a16:creationId xmlns:a16="http://schemas.microsoft.com/office/drawing/2014/main" id="{60969FEA-CB2A-8917-3C40-C2D61587104E}"/>
              </a:ext>
            </a:extLst>
          </p:cNvPr>
          <p:cNvSpPr txBox="1"/>
          <p:nvPr/>
        </p:nvSpPr>
        <p:spPr>
          <a:xfrm>
            <a:off x="4329901" y="4866765"/>
            <a:ext cx="1828800" cy="1828800"/>
          </a:xfrm>
          <a:prstGeom prst="rect">
            <a:avLst/>
          </a:prstGeom>
          <a:noFill/>
        </p:spPr>
        <p:txBody>
          <a:bodyPr wrap="square" rtlCol="0">
            <a:spAutoFit/>
          </a:bodyPr>
          <a:lstStyle/>
          <a:p>
            <a:pPr algn="l"/>
            <a:endParaRPr lang="es-US" dirty="0"/>
          </a:p>
        </p:txBody>
      </p:sp>
      <p:sp>
        <p:nvSpPr>
          <p:cNvPr id="5" name="CuadroTexto 4">
            <a:extLst>
              <a:ext uri="{FF2B5EF4-FFF2-40B4-BE49-F238E27FC236}">
                <a16:creationId xmlns:a16="http://schemas.microsoft.com/office/drawing/2014/main" id="{53164D41-D15E-3A86-CD3B-E43888A5D5B1}"/>
              </a:ext>
            </a:extLst>
          </p:cNvPr>
          <p:cNvSpPr txBox="1"/>
          <p:nvPr/>
        </p:nvSpPr>
        <p:spPr>
          <a:xfrm>
            <a:off x="900901" y="4535532"/>
            <a:ext cx="10515600" cy="646331"/>
          </a:xfrm>
          <a:prstGeom prst="rect">
            <a:avLst/>
          </a:prstGeom>
          <a:noFill/>
        </p:spPr>
        <p:txBody>
          <a:bodyPr wrap="square" rtlCol="0">
            <a:spAutoFit/>
          </a:bodyPr>
          <a:lstStyle/>
          <a:p>
            <a:pPr algn="l"/>
            <a:r>
              <a:rPr lang="es-US" dirty="0"/>
              <a:t>Herrada , D.G.L., Moreno , S.A.F., que peña, J.E.A.(2009).alimentado, Remoto de mascotas en una vivienda. Revista Enteres e Boletín . Científico universitario </a:t>
            </a:r>
          </a:p>
        </p:txBody>
      </p:sp>
    </p:spTree>
    <p:extLst>
      <p:ext uri="{BB962C8B-B14F-4D97-AF65-F5344CB8AC3E}">
        <p14:creationId xmlns:p14="http://schemas.microsoft.com/office/powerpoint/2010/main" val="362400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5BAD2F-1892-D848-670F-53AAB52AB132}"/>
              </a:ext>
            </a:extLst>
          </p:cNvPr>
          <p:cNvSpPr>
            <a:spLocks noGrp="1"/>
          </p:cNvSpPr>
          <p:nvPr>
            <p:ph type="title"/>
          </p:nvPr>
        </p:nvSpPr>
        <p:spPr/>
        <p:txBody>
          <a:bodyPr/>
          <a:lstStyle/>
          <a:p>
            <a:r>
              <a:rPr lang="es-US" dirty="0"/>
              <a:t>Antecedentes 2</a:t>
            </a:r>
          </a:p>
        </p:txBody>
      </p:sp>
      <p:sp>
        <p:nvSpPr>
          <p:cNvPr id="3" name="Marcador de contenido 2">
            <a:extLst>
              <a:ext uri="{FF2B5EF4-FFF2-40B4-BE49-F238E27FC236}">
                <a16:creationId xmlns:a16="http://schemas.microsoft.com/office/drawing/2014/main" id="{E5FAAE2C-5441-7051-2D24-8BD01BE43BE1}"/>
              </a:ext>
            </a:extLst>
          </p:cNvPr>
          <p:cNvSpPr>
            <a:spLocks noGrp="1"/>
          </p:cNvSpPr>
          <p:nvPr>
            <p:ph idx="1"/>
          </p:nvPr>
        </p:nvSpPr>
        <p:spPr>
          <a:xfrm>
            <a:off x="838200" y="1825625"/>
            <a:ext cx="10515600" cy="2188641"/>
          </a:xfrm>
        </p:spPr>
        <p:txBody>
          <a:bodyPr/>
          <a:lstStyle/>
          <a:p>
            <a:pPr marL="0" indent="0" algn="just">
              <a:buNone/>
            </a:pPr>
            <a:r>
              <a:rPr lang="es-US" dirty="0"/>
              <a:t>El presente trabajo mostrará el desarrollo de negocios del alimentador para mascotas multinacionales denominado “HIPET  producto que se podrá manejar a través de un Smart phone favoreciendo a la comunicación remota  alimentador el nivel de estrés entre la mascota y el dueño “.</a:t>
            </a:r>
          </a:p>
        </p:txBody>
      </p:sp>
      <p:sp>
        <p:nvSpPr>
          <p:cNvPr id="4" name="CuadroTexto 3">
            <a:extLst>
              <a:ext uri="{FF2B5EF4-FFF2-40B4-BE49-F238E27FC236}">
                <a16:creationId xmlns:a16="http://schemas.microsoft.com/office/drawing/2014/main" id="{CF7D8943-985B-8B23-BD48-2E55A943B3B9}"/>
              </a:ext>
            </a:extLst>
          </p:cNvPr>
          <p:cNvSpPr txBox="1"/>
          <p:nvPr/>
        </p:nvSpPr>
        <p:spPr>
          <a:xfrm>
            <a:off x="958805" y="4907674"/>
            <a:ext cx="10274389" cy="923330"/>
          </a:xfrm>
          <a:prstGeom prst="rect">
            <a:avLst/>
          </a:prstGeom>
          <a:noFill/>
        </p:spPr>
        <p:txBody>
          <a:bodyPr wrap="square" rtlCol="0">
            <a:spAutoFit/>
          </a:bodyPr>
          <a:lstStyle/>
          <a:p>
            <a:pPr algn="l"/>
            <a:r>
              <a:rPr lang="es-US" dirty="0"/>
              <a:t>Nandayapa, m,. Estrada Barbosa ,Q., García Luna  , F j., versará violetas, o, o., y Tenango -  pirin , o. (2023).Aplicación  móvil para monitoreo y control de un alimentador de m, instituto de legendaria y </a:t>
            </a:r>
            <a:r>
              <a:rPr lang="es-US" dirty="0" err="1"/>
              <a:t>Tecnologia</a:t>
            </a:r>
            <a:endParaRPr lang="es-US" dirty="0"/>
          </a:p>
        </p:txBody>
      </p:sp>
    </p:spTree>
    <p:extLst>
      <p:ext uri="{BB962C8B-B14F-4D97-AF65-F5344CB8AC3E}">
        <p14:creationId xmlns:p14="http://schemas.microsoft.com/office/powerpoint/2010/main" val="1534213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0D8203-0BC6-ADDA-C577-746A68064B1B}"/>
              </a:ext>
            </a:extLst>
          </p:cNvPr>
          <p:cNvSpPr>
            <a:spLocks noGrp="1"/>
          </p:cNvSpPr>
          <p:nvPr>
            <p:ph type="title"/>
          </p:nvPr>
        </p:nvSpPr>
        <p:spPr>
          <a:xfrm>
            <a:off x="1060228" y="0"/>
            <a:ext cx="10515600" cy="1325563"/>
          </a:xfrm>
        </p:spPr>
        <p:txBody>
          <a:bodyPr/>
          <a:lstStyle/>
          <a:p>
            <a:r>
              <a:rPr lang="es-US" dirty="0"/>
              <a:t>Antecedentes 3</a:t>
            </a:r>
          </a:p>
        </p:txBody>
      </p:sp>
      <p:sp>
        <p:nvSpPr>
          <p:cNvPr id="3" name="Marcador de contenido 2">
            <a:extLst>
              <a:ext uri="{FF2B5EF4-FFF2-40B4-BE49-F238E27FC236}">
                <a16:creationId xmlns:a16="http://schemas.microsoft.com/office/drawing/2014/main" id="{27DCC85E-A474-AF3C-91E6-A5494EF612DE}"/>
              </a:ext>
            </a:extLst>
          </p:cNvPr>
          <p:cNvSpPr>
            <a:spLocks noGrp="1"/>
          </p:cNvSpPr>
          <p:nvPr>
            <p:ph idx="1"/>
          </p:nvPr>
        </p:nvSpPr>
        <p:spPr>
          <a:xfrm>
            <a:off x="927011" y="1253331"/>
            <a:ext cx="10515600" cy="3107298"/>
          </a:xfrm>
        </p:spPr>
        <p:txBody>
          <a:bodyPr>
            <a:normAutofit lnSpcReduction="10000"/>
          </a:bodyPr>
          <a:lstStyle/>
          <a:p>
            <a:pPr marL="0" indent="0" algn="just">
              <a:buNone/>
            </a:pPr>
            <a:r>
              <a:rPr lang="es-US" dirty="0"/>
              <a:t>La búsqueda de alternativas que faciliten el cuidado y alimentación de una mascota ha creado la necesidad de aplicar en este campo el desarrollo tecnológico actual ya que los dueños de mascotas ven restringido el tiempo disponible para pasar junto a ellas debido a sus ocupaciones diarias, estudios, trabajo o descuido. En la región adquirir un dispositivo automático que dispense alimento y agua en un mismo equipo e incluya monitoreo remotoreo remoto mediante una App. </a:t>
            </a:r>
          </a:p>
        </p:txBody>
      </p:sp>
      <p:sp>
        <p:nvSpPr>
          <p:cNvPr id="4" name="CuadroTexto 3">
            <a:extLst>
              <a:ext uri="{FF2B5EF4-FFF2-40B4-BE49-F238E27FC236}">
                <a16:creationId xmlns:a16="http://schemas.microsoft.com/office/drawing/2014/main" id="{56CC9C78-6FC6-E9B0-1986-B9AFDA5C10B2}"/>
              </a:ext>
            </a:extLst>
          </p:cNvPr>
          <p:cNvSpPr txBox="1"/>
          <p:nvPr/>
        </p:nvSpPr>
        <p:spPr>
          <a:xfrm>
            <a:off x="1198949" y="4967920"/>
            <a:ext cx="10923777" cy="646331"/>
          </a:xfrm>
          <a:prstGeom prst="rect">
            <a:avLst/>
          </a:prstGeom>
          <a:noFill/>
        </p:spPr>
        <p:txBody>
          <a:bodyPr wrap="square" rtlCol="0">
            <a:spAutoFit/>
          </a:bodyPr>
          <a:lstStyle/>
          <a:p>
            <a:pPr algn="l"/>
            <a:r>
              <a:rPr lang="es-US" dirty="0"/>
              <a:t>Sandra Águilar Alvarez . Richard Hinojosa Altamirano patricio Cruz </a:t>
            </a:r>
          </a:p>
          <a:p>
            <a:pPr algn="l"/>
            <a:r>
              <a:rPr lang="es-US" dirty="0"/>
              <a:t>Revista de investigación en Tecnologías de la </a:t>
            </a:r>
            <a:r>
              <a:rPr lang="es-US" dirty="0" err="1"/>
              <a:t>lnformación</a:t>
            </a:r>
            <a:r>
              <a:rPr lang="es-US" dirty="0"/>
              <a:t> </a:t>
            </a:r>
          </a:p>
        </p:txBody>
      </p:sp>
    </p:spTree>
    <p:extLst>
      <p:ext uri="{BB962C8B-B14F-4D97-AF65-F5344CB8AC3E}">
        <p14:creationId xmlns:p14="http://schemas.microsoft.com/office/powerpoint/2010/main" val="4196993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69B964-F658-5FFE-FC03-F904E14956B3}"/>
              </a:ext>
            </a:extLst>
          </p:cNvPr>
          <p:cNvSpPr>
            <a:spLocks noGrp="1"/>
          </p:cNvSpPr>
          <p:nvPr>
            <p:ph type="title"/>
          </p:nvPr>
        </p:nvSpPr>
        <p:spPr/>
        <p:txBody>
          <a:bodyPr/>
          <a:lstStyle/>
          <a:p>
            <a:r>
              <a:rPr lang="es-US" dirty="0"/>
              <a:t>De filiación del problema </a:t>
            </a:r>
          </a:p>
        </p:txBody>
      </p:sp>
      <p:sp>
        <p:nvSpPr>
          <p:cNvPr id="3" name="Marcador de contenido 2">
            <a:extLst>
              <a:ext uri="{FF2B5EF4-FFF2-40B4-BE49-F238E27FC236}">
                <a16:creationId xmlns:a16="http://schemas.microsoft.com/office/drawing/2014/main" id="{3419718D-CF77-C2EA-EE17-95104153326C}"/>
              </a:ext>
            </a:extLst>
          </p:cNvPr>
          <p:cNvSpPr>
            <a:spLocks noGrp="1"/>
          </p:cNvSpPr>
          <p:nvPr>
            <p:ph idx="1"/>
          </p:nvPr>
        </p:nvSpPr>
        <p:spPr/>
        <p:txBody>
          <a:bodyPr/>
          <a:lstStyle/>
          <a:p>
            <a:pPr marL="0" indent="0" algn="just">
              <a:buNone/>
            </a:pPr>
            <a:r>
              <a:rPr lang="es-US" dirty="0"/>
              <a:t>Actualmente el porcentaje de comida que le desecha es considerable pro lo tanto se busca crear una manera de reutilizar estos alimentos. Como por empleo el crear alimentos para mascotas que tengan un mejo contenido untnmental .</a:t>
            </a:r>
          </a:p>
          <a:p>
            <a:pPr marL="0" indent="0" algn="just">
              <a:buNone/>
            </a:pPr>
            <a:r>
              <a:rPr lang="es-US" dirty="0"/>
              <a:t>Además de ayudar a acabar con el hambre de algunas mascotas en situación de calle. </a:t>
            </a:r>
          </a:p>
          <a:p>
            <a:pPr marL="0" indent="0" algn="just">
              <a:buNone/>
            </a:pPr>
            <a:endParaRPr lang="es-US" dirty="0"/>
          </a:p>
          <a:p>
            <a:pPr marL="0" indent="0" algn="just">
              <a:buNone/>
            </a:pPr>
            <a:r>
              <a:rPr lang="es-US" dirty="0"/>
              <a:t>¿Será posible realizar un alimentador reciclado que ayude con terminar el hambre de las mascotas además de ser automático su manejo?</a:t>
            </a:r>
          </a:p>
          <a:p>
            <a:pPr marL="0" indent="0">
              <a:buNone/>
            </a:pPr>
            <a:endParaRPr lang="es-US" dirty="0"/>
          </a:p>
        </p:txBody>
      </p:sp>
    </p:spTree>
    <p:extLst>
      <p:ext uri="{BB962C8B-B14F-4D97-AF65-F5344CB8AC3E}">
        <p14:creationId xmlns:p14="http://schemas.microsoft.com/office/powerpoint/2010/main" val="2225602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857253-A1D4-68F7-E26B-9ED2CDEECD5D}"/>
              </a:ext>
            </a:extLst>
          </p:cNvPr>
          <p:cNvSpPr>
            <a:spLocks noGrp="1"/>
          </p:cNvSpPr>
          <p:nvPr>
            <p:ph type="title"/>
          </p:nvPr>
        </p:nvSpPr>
        <p:spPr/>
        <p:txBody>
          <a:bodyPr/>
          <a:lstStyle/>
          <a:p>
            <a:r>
              <a:rPr lang="es-US" dirty="0"/>
              <a:t>Justificación </a:t>
            </a:r>
          </a:p>
        </p:txBody>
      </p:sp>
      <p:sp>
        <p:nvSpPr>
          <p:cNvPr id="3" name="Marcador de contenido 2">
            <a:extLst>
              <a:ext uri="{FF2B5EF4-FFF2-40B4-BE49-F238E27FC236}">
                <a16:creationId xmlns:a16="http://schemas.microsoft.com/office/drawing/2014/main" id="{ED24732E-CFA5-2524-3180-13EE12B6B0B5}"/>
              </a:ext>
            </a:extLst>
          </p:cNvPr>
          <p:cNvSpPr>
            <a:spLocks noGrp="1"/>
          </p:cNvSpPr>
          <p:nvPr>
            <p:ph idx="1"/>
          </p:nvPr>
        </p:nvSpPr>
        <p:spPr/>
        <p:txBody>
          <a:bodyPr/>
          <a:lstStyle/>
          <a:p>
            <a:pPr marL="0" indent="0">
              <a:buNone/>
            </a:pPr>
            <a:r>
              <a:rPr lang="es-US" dirty="0"/>
              <a:t>Este proyecto busca generar un alimentador que además de ayudar a disminuir la desnutclaón en las mascotas mejore su calidad de vida y así generar un produ cto que pueda monitorearse de manera digital. </a:t>
            </a:r>
          </a:p>
          <a:p>
            <a:pPr marL="0" indent="0">
              <a:buNone/>
            </a:pPr>
            <a:r>
              <a:rPr lang="es-US" dirty="0"/>
              <a:t>Con lo investigada en artículos existe una gran pusilidad de obtener resultados positivos para la creación de este alimentador </a:t>
            </a:r>
          </a:p>
        </p:txBody>
      </p:sp>
    </p:spTree>
    <p:extLst>
      <p:ext uri="{BB962C8B-B14F-4D97-AF65-F5344CB8AC3E}">
        <p14:creationId xmlns:p14="http://schemas.microsoft.com/office/powerpoint/2010/main" val="268773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064337-BE99-2A13-5A8E-EBEC19A992C0}"/>
              </a:ext>
            </a:extLst>
          </p:cNvPr>
          <p:cNvSpPr>
            <a:spLocks noGrp="1"/>
          </p:cNvSpPr>
          <p:nvPr>
            <p:ph type="title"/>
          </p:nvPr>
        </p:nvSpPr>
        <p:spPr/>
        <p:txBody>
          <a:bodyPr/>
          <a:lstStyle/>
          <a:p>
            <a:r>
              <a:rPr lang="es-US" dirty="0"/>
              <a:t>General</a:t>
            </a:r>
          </a:p>
        </p:txBody>
      </p:sp>
      <p:sp>
        <p:nvSpPr>
          <p:cNvPr id="3" name="Marcador de contenido 2">
            <a:extLst>
              <a:ext uri="{FF2B5EF4-FFF2-40B4-BE49-F238E27FC236}">
                <a16:creationId xmlns:a16="http://schemas.microsoft.com/office/drawing/2014/main" id="{465544A4-C566-6E83-C958-371170FD344B}"/>
              </a:ext>
            </a:extLst>
          </p:cNvPr>
          <p:cNvSpPr>
            <a:spLocks noGrp="1"/>
          </p:cNvSpPr>
          <p:nvPr>
            <p:ph idx="1"/>
          </p:nvPr>
        </p:nvSpPr>
        <p:spPr/>
        <p:txBody>
          <a:bodyPr/>
          <a:lstStyle/>
          <a:p>
            <a:pPr algn="just"/>
            <a:r>
              <a:rPr lang="es-US" dirty="0"/>
              <a:t>El objetivo de este proyecto es ayuciar ala nutrición de las mascota mejorando el tipo de alimentos que ellos consumen y poder llevar un reristro de la cantidad de alimento de deben consumir.</a:t>
            </a:r>
          </a:p>
        </p:txBody>
      </p:sp>
    </p:spTree>
    <p:extLst>
      <p:ext uri="{BB962C8B-B14F-4D97-AF65-F5344CB8AC3E}">
        <p14:creationId xmlns:p14="http://schemas.microsoft.com/office/powerpoint/2010/main" val="1776275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38BFEE-0650-8D71-2FAD-E56D008CAB6B}"/>
              </a:ext>
            </a:extLst>
          </p:cNvPr>
          <p:cNvSpPr>
            <a:spLocks noGrp="1"/>
          </p:cNvSpPr>
          <p:nvPr>
            <p:ph type="title"/>
          </p:nvPr>
        </p:nvSpPr>
        <p:spPr/>
        <p:txBody>
          <a:bodyPr/>
          <a:lstStyle/>
          <a:p>
            <a:r>
              <a:rPr lang="es-US" dirty="0"/>
              <a:t>Específicos </a:t>
            </a:r>
          </a:p>
        </p:txBody>
      </p:sp>
      <p:sp>
        <p:nvSpPr>
          <p:cNvPr id="3" name="Marcador de contenido 2">
            <a:extLst>
              <a:ext uri="{FF2B5EF4-FFF2-40B4-BE49-F238E27FC236}">
                <a16:creationId xmlns:a16="http://schemas.microsoft.com/office/drawing/2014/main" id="{387F3538-C854-0630-6AA6-FE4F8FF983A3}"/>
              </a:ext>
            </a:extLst>
          </p:cNvPr>
          <p:cNvSpPr>
            <a:spLocks noGrp="1"/>
          </p:cNvSpPr>
          <p:nvPr>
            <p:ph idx="1"/>
          </p:nvPr>
        </p:nvSpPr>
        <p:spPr/>
        <p:txBody>
          <a:bodyPr/>
          <a:lstStyle/>
          <a:p>
            <a:r>
              <a:rPr lang="es-US" dirty="0"/>
              <a:t>Buscar teóna que ayude a elaborar el proyectos.</a:t>
            </a:r>
          </a:p>
          <a:p>
            <a:r>
              <a:rPr lang="es-US" dirty="0"/>
              <a:t>Seleccionar los materiales.</a:t>
            </a:r>
          </a:p>
          <a:p>
            <a:r>
              <a:rPr lang="es-US" dirty="0"/>
              <a:t>Crear el prototipo.</a:t>
            </a:r>
          </a:p>
          <a:p>
            <a:endParaRPr lang="es-US" dirty="0"/>
          </a:p>
        </p:txBody>
      </p:sp>
    </p:spTree>
    <p:extLst>
      <p:ext uri="{BB962C8B-B14F-4D97-AF65-F5344CB8AC3E}">
        <p14:creationId xmlns:p14="http://schemas.microsoft.com/office/powerpoint/2010/main" val="472757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9</Slides>
  <Notes>0</Notes>
  <HiddenSlides>0</HiddenSlide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Alimentador reciclado para perro </vt:lpstr>
      <vt:lpstr>Palabras clave </vt:lpstr>
      <vt:lpstr>Antecedentes 1</vt:lpstr>
      <vt:lpstr>Antecedentes 2</vt:lpstr>
      <vt:lpstr>Antecedentes 3</vt:lpstr>
      <vt:lpstr>De filiación del problema </vt:lpstr>
      <vt:lpstr>Justificación </vt:lpstr>
      <vt:lpstr>General</vt:lpstr>
      <vt:lpstr>Específicos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Alimentador reciclado para perro</dc:title>
  <dc:creator>MARIA HERMELINDA LOPEZ CAMPOS</dc:creator>
  <cp:lastModifiedBy>MARIA HERMELINDA LOPEZ CAMPOS</cp:lastModifiedBy>
  <cp:revision>7</cp:revision>
  <dcterms:created xsi:type="dcterms:W3CDTF">2024-04-23T19:54:56Z</dcterms:created>
  <dcterms:modified xsi:type="dcterms:W3CDTF">2024-04-25T17:42:34Z</dcterms:modified>
</cp:coreProperties>
</file>