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7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629FB64-7336-B43B-1A2F-B8E1AE43F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26993" cy="6858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70789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37B48-21A2-C538-599C-234A3A10A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F53E6B-24CC-B57B-6206-250D2380B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3602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BF666E-D572-4796-D12D-764D731A3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7BB7ED-5467-D57C-287E-5F669D5C7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59758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4C9D3A-1203-D51C-21FC-3BCD03849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CCC191-5462-548E-A7A5-256BB831B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13245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4F6CD3-BF2A-351F-BE76-0260FEDD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003450-21C2-40C6-5F95-E23709CFC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17193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BC82D-84F4-9A3A-DCF7-1DCEE4AD3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5890DA-8870-0197-4CA8-C25650E6C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45261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6908DF-59C1-D21C-462F-5DBC2A7C5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8FE691-18AB-3453-28B4-3E1B4E413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46817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8A3C46-D4BC-B732-7BB8-12634C5C9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88A912-512E-9703-E86A-D6492D7D3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00113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3BAA8D-86B7-BD0E-0904-B82FBF6F7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9597F2-D171-BFE8-4D69-AF725054D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02850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EABA8C-5327-58D2-3905-DD67D91F3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30EB3C-A7DC-BE50-8F0E-BFC914DCF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67600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DD1E9-36B0-04FB-D368-902F7ED7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C88AF6-0A17-7A7A-C83F-D1085B96C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762323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1E5E3E-B1EE-DF00-B7C8-D897EF11D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967234-9A44-4E8A-F9F5-61331BAA1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Emmanuel Camacho López</a:t>
            </a:r>
          </a:p>
          <a:p>
            <a:r>
              <a:rPr lang="es-US" dirty="0"/>
              <a:t>María Romina flores peña </a:t>
            </a:r>
          </a:p>
          <a:p>
            <a:r>
              <a:rPr lang="es-US" dirty="0"/>
              <a:t>Desarrollo de proyectos </a:t>
            </a:r>
          </a:p>
        </p:txBody>
      </p:sp>
    </p:spTree>
    <p:extLst>
      <p:ext uri="{BB962C8B-B14F-4D97-AF65-F5344CB8AC3E}">
        <p14:creationId xmlns:p14="http://schemas.microsoft.com/office/powerpoint/2010/main" val="2319158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A3B6CA-9268-F41C-A67F-F1EE3EF8C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01880B-E57F-BF6D-5B2F-ED1D0206C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396197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A4F1A4-0470-E84E-5771-9BA8B7C41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49C5A1-FA5B-2237-3CEA-B7BE4001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676579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E7678B-49C5-7B8F-43D6-6DA7CD8E2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90F5F9-5282-631C-A07E-B00787439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480092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F0B7DF-3DDF-6285-2A8A-5793D7B63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75EFB8-33E8-FE7A-61B2-AF53938B4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447683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0E9430-E0DA-77E4-F3A8-30C204C66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8B0AD1-6CB2-5D83-2E05-801BC8ECE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602634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C1B101-A07D-994E-6281-AECEF4AE3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89C709-C6E4-1141-27CD-D69DA8332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355283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E80944-C615-7DF8-BF1A-8E5926FB5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CF6835-6C84-3841-9484-416392F33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411027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47B178-79F7-2FEE-DB79-DB6A2C6CA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9601D5-8BB7-46AD-A7A6-668103AE6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578290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E7168-338D-B835-B605-E90366A97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690BC8-0664-2D58-032E-DBEDF4362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847818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63BC6D-31A6-3A52-7A03-2E5A37297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A8F1D7-D78F-A9C4-B723-D3F5C2CA4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20490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7FF2C23-4D78-3B7E-8E04-177925FE1BEF}"/>
              </a:ext>
            </a:extLst>
          </p:cNvPr>
          <p:cNvSpPr txBox="1"/>
          <p:nvPr/>
        </p:nvSpPr>
        <p:spPr>
          <a:xfrm>
            <a:off x="754895" y="0"/>
            <a:ext cx="11305664" cy="5604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32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Antecedentes</a:t>
            </a: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En este artículo se describe el desarrollo e implementación de un dispensador de alimento para mascotas (perros y gatos ) , compuesto  de dispositivo electrónicos comunicados de forma inalámbrica entre ellos. El control del sistema lo realiza el usuario a través de una conexión telefónica de par de cobre convencional. El proyecto se fundamento en la necesidad de implementar un dispositivo que facilite el monitoreo y el abastecimiento de alimento para una mascota asistencia.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Burgos o,B.lopez R izquierda  ,R,DUCA F GARSIA m,B,m,R  capaLC2018)Estudia experimentales químicos revistica especies 39co9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552219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087789-9601-83CC-641E-8269372EB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028588-AA91-016E-2A7B-6ECF7412C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717115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55E9DD-CC06-8357-4FEF-9EE7DCDD6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13981A-9A1D-7F83-8A0B-882438665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84982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9E9DC83-6878-517F-4ED1-581CA36B4473}"/>
              </a:ext>
            </a:extLst>
          </p:cNvPr>
          <p:cNvSpPr txBox="1"/>
          <p:nvPr/>
        </p:nvSpPr>
        <p:spPr>
          <a:xfrm>
            <a:off x="1820629" y="343835"/>
            <a:ext cx="9378462" cy="46173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El presente trabajo mostrará el desarrollo de negocios del alimentador para mascotas multinacionales denominado “HLPET producto que se podrá manejar a través de un Smart  pone favoreciendo a la comunicación remota, aminorando el nivel de estrés entre la mascota y el dueño”  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Fertilizantes orgánico estiman Elena verte muños cruz Hernández lucían agira ….33(2),179-185,2015</a:t>
            </a:r>
          </a:p>
        </p:txBody>
      </p:sp>
    </p:spTree>
    <p:extLst>
      <p:ext uri="{BB962C8B-B14F-4D97-AF65-F5344CB8AC3E}">
        <p14:creationId xmlns:p14="http://schemas.microsoft.com/office/powerpoint/2010/main" val="141137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C8F717-E0C9-C789-F7A5-10A03DA86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628" y="944951"/>
            <a:ext cx="9601200" cy="5458336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  ,                             </a:t>
            </a:r>
            <a:r>
              <a:rPr lang="es-US" sz="3200" b="1" dirty="0">
                <a:solidFill>
                  <a:schemeClr val="tx1"/>
                </a:solidFill>
              </a:rPr>
              <a:t>Definición del problema</a:t>
            </a:r>
            <a:r>
              <a:rPr lang="es-US" sz="3200" b="1" u="sng" dirty="0"/>
              <a:t> 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r>
              <a:rPr lang="es-US" dirty="0"/>
              <a:t>Actualmente hay mucha Contaminación en el mundo Referentes a los fertilizantes químicos por eso yo voy a hacer un fertilizante orgánico. Que no sea dañino para el mundo mi fertilizantes estará echo por cáscaras de frutas y verduras y eses de animales como la bodega y vaca junto con residuo de ceniza en un tanque con agua. 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r>
              <a:rPr lang="es-US" dirty="0"/>
              <a:t>¿Será posible crear un fertilizante orgánico que sea funcional y disminuye la contaminación? 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r>
              <a:rPr lang="es-US" dirty="0"/>
              <a:t>¿Por qué?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88676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A0AB1C-2FE1-1838-0371-4CE20BD02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6845" y="802853"/>
            <a:ext cx="9601200" cy="3581400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                                         Justificación del problema </a:t>
            </a:r>
          </a:p>
          <a:p>
            <a:endParaRPr lang="es-US" dirty="0"/>
          </a:p>
          <a:p>
            <a:r>
              <a:rPr lang="es-US" dirty="0"/>
              <a:t>Este proyecto sea realizado para crear un fertilizante orgánico qué ayude a cuidar el planeta previniendo enfermedades agricultores de adquirir </a:t>
            </a:r>
            <a:r>
              <a:rPr lang="es-US"/>
              <a:t>el cáncer 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438244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0F3209-E150-F1BF-5A6C-10E42D54A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B0BB21-EB9A-9678-A48D-C1A00D0BB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Disminuir la contamina en </a:t>
            </a:r>
            <a:r>
              <a:rPr lang="es-US"/>
              <a:t>los suelos Y </a:t>
            </a:r>
            <a:r>
              <a:rPr lang="es-US" dirty="0"/>
              <a:t>también disminuir gravemente la muerte de los animales que mueren al consumir a el agua que va a fertilizada Y que lleva químicos letales para la para el sistema de los animales Yo pienso no usar químicos para mi fertilizante cuidemos el mundo </a:t>
            </a:r>
          </a:p>
        </p:txBody>
      </p:sp>
    </p:spTree>
    <p:extLst>
      <p:ext uri="{BB962C8B-B14F-4D97-AF65-F5344CB8AC3E}">
        <p14:creationId xmlns:p14="http://schemas.microsoft.com/office/powerpoint/2010/main" val="2399638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DC61966-1BB8-B84D-5F45-4C4ACCA2B03A}"/>
              </a:ext>
            </a:extLst>
          </p:cNvPr>
          <p:cNvSpPr txBox="1"/>
          <p:nvPr/>
        </p:nvSpPr>
        <p:spPr>
          <a:xfrm>
            <a:off x="1103479" y="373161"/>
            <a:ext cx="60968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Burgos o,B.lopez R izquierda  ,R,DUCA F GARSIA m,B,m,R  capaLC2018)Estudia experimentales químicos revistica especies 39co9</a:t>
            </a:r>
            <a:endParaRPr lang="es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DC96A4B-78D0-44C5-7191-ADF690DC2677}"/>
              </a:ext>
            </a:extLst>
          </p:cNvPr>
          <p:cNvSpPr txBox="1"/>
          <p:nvPr/>
        </p:nvSpPr>
        <p:spPr>
          <a:xfrm>
            <a:off x="970262" y="1968164"/>
            <a:ext cx="60968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Fertilizantes orgánico estiman Elena verte muños cruz Hernández lucían agira ….33(2),179-185,2015</a:t>
            </a:r>
            <a:endParaRPr lang="es-U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F23D1BD-42E2-8013-1950-AD9B51838FD7}"/>
              </a:ext>
            </a:extLst>
          </p:cNvPr>
          <p:cNvSpPr txBox="1"/>
          <p:nvPr/>
        </p:nvSpPr>
        <p:spPr>
          <a:xfrm>
            <a:off x="1103479" y="3560379"/>
            <a:ext cx="60968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Flore-agira J D J voraces rosario R, solano versará  .JJ. Agira flores pereza 71 buena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galindo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 E..8 heroiquilla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truquillo,A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453909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90FFB-3D65-35B3-D8D2-EDD7BAA88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B47277-742E-E005-9EE5-F6E49140C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56268927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TF10001025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6</cp:revision>
  <dcterms:created xsi:type="dcterms:W3CDTF">2024-04-25T17:21:54Z</dcterms:created>
  <dcterms:modified xsi:type="dcterms:W3CDTF">2024-04-26T02:41:22Z</dcterms:modified>
</cp:coreProperties>
</file>