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7B2445-8E14-D66F-F5E5-5B5B8700D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85A8C1-A584-B5C1-61EA-F047E1B99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64642E-9A4F-4D3D-DE12-5DA368541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A8506A-F660-3ACE-2828-4BD5EACE4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C379AA-3A28-C709-C55F-415DA27B3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0132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B4D84-975D-6878-73AA-DB648DD26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F3DE66-8982-0648-7014-ABA00FF74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CC2A71-7AC8-B8EA-30C2-9B5290832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3732AA-3CDD-99C5-C867-D51A5D52D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43C35A-29A2-999D-7961-2FB56AB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0065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6C9867-0CF4-FBAA-2410-B4CD16AFC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9D368C-2793-F83C-11F4-C23AE8DD2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B33F53-0C01-658D-FF61-C5B153FF0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313599-94FF-62A5-E77C-6376DA20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9DFF57-91AF-8D46-253F-B1BDB4A9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6870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1241F-0CAE-8BE4-A5D8-5E6AB2372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9AFA7C-A5B8-80B4-3909-87613D1A7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885D40-E32D-7AA9-5427-61202EC9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DC91C9-218F-CE7A-04F9-BE740E5E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F5BCF-3B3B-A3A7-B126-76BBFE2E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149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4D45B-04A0-B2C7-7783-A092DA119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AD84F6-074D-8F09-F522-A41AF77FD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523F0D-3F38-0A80-D542-1488AA057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E8B3E8-27BB-0D3B-2A51-B8449A438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154577-3D99-77EB-85E3-F20DB373B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08889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B3284-DD00-FE76-03F6-B0B985DF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878511-D9E1-8AD7-14A7-365E67280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63C367-5217-4152-745C-2E10BC1EE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E1A488-C3F3-F6C5-12F5-DEA558B1A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A168B5-3BF2-C59D-EBD1-789CF82F1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E1FF05-E24A-7C31-2D56-B058189A2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9540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3B55F-F444-602C-00DD-926A3401F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BEB0FE-9BFE-E7AC-4B6B-55548AA1C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CEA5FF-6C13-7D9C-0846-BC981130D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05D9615-B37F-FDD4-96DE-B523B8FD1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0FF78B-DF96-68C7-1C30-889A6BE3E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6F37A5-9EF6-3836-6851-9F4B5EA2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306C10D-C6C6-5E62-C847-D4EFC8CD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42E246-BE98-2071-61B0-CC3C3B7A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1613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092136-1E5C-F6BF-1544-3F339935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A833C6E-6E23-AEF0-34E3-60E3E9A03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500E2A-0B23-A1CD-53F1-84C3990B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9CCBE65-3188-F781-3C63-B42505C9A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1869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320261-3F40-0335-52DC-D81B026D2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5449D4-A1F9-14E2-466A-DD4A51B8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5943F82-9458-B99B-06D0-EAD57A83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5230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832E0-C854-1EED-E756-5D31AB414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8B6AAB-E7D8-42FB-13A0-D454C1DCC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BE0824-018D-2FF8-E8CE-E7DA92C0A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4B94A-202D-6FF3-7BE7-8E6B11D0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108FF3-8C6B-4A39-3BBE-0E38B089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E9A4CC-9582-D278-FF93-462DD199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0427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49C89-6D1D-5992-13DC-03A499D3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2200AA-0AD0-88E7-F495-D871A4CDA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FE4F7E-225C-766D-9E1B-C931B72AF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13E0AE-4937-FEB7-2564-73444FF8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794E22-8329-CD3A-9DCF-F2044D5B0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E9EC13-F47F-7130-C8A4-407388BD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5140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903080-97D0-5E8F-B0F4-25FE250CB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833B67-C837-EB73-69B1-FAAA67024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CE7EDE-11F1-446D-EB0C-C178D52DE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BFF28F-0776-7F40-A6C9-640B8A2EA17D}" type="datetimeFigureOut">
              <a:rPr lang="es-US" smtClean="0"/>
              <a:t>4/23/2024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5F236D-DD17-30C8-583D-5DFBA1F96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A9F4EC-AFD4-2E0D-08AE-32A7F6ABC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F2C57-19EA-F647-B5BD-9E4C999DED9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4987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9244D-70D9-3129-90B2-1F97886DF5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/>
              <a:t>Liderazgo 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A37AF2-8645-547A-8447-28B73F5B6A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Nombres: Brayan Obed Cruz López </a:t>
            </a:r>
          </a:p>
          <a:p>
            <a:r>
              <a:rPr lang="es-US" dirty="0"/>
              <a:t>Nombres de la </a:t>
            </a:r>
            <a:r>
              <a:rPr lang="es-US"/>
              <a:t>maestra:mariana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648205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2D344-C575-CBE8-854F-5CD3B04F7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INTRODUCCIÓN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54976E-AA31-13D2-9770-2544A6748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 Ser líder es tener una conciencia tranquila que requiera de valores morales y éticos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42A1161-A659-F06F-5742-1F24377D0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154" y="2690979"/>
            <a:ext cx="8179510" cy="388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5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FE6B4-845C-88CC-DA7C-717F8E5BE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Desarrollo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D2DDB4-5B3A-D13D-3455-24413F074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Búsqueda para mejorar las habilidades y cualidades de un profesional con el fin de ayudarlo a convertirse en un líder más eficaz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DA63F1B-CFF7-A173-33B5-3CC92FFF5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042" y="2714623"/>
            <a:ext cx="4715874" cy="399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67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04B0B-CB9A-F7A2-784A-C79973BF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Características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9496D-AFFF-C145-8D0A-F61FFEABF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•capacidad para resolver problemas</a:t>
            </a:r>
          </a:p>
          <a:p>
            <a:pPr marL="0" indent="0">
              <a:buNone/>
            </a:pPr>
            <a:r>
              <a:rPr lang="es-US" dirty="0"/>
              <a:t>•Tener una mentalidad abierta</a:t>
            </a:r>
          </a:p>
          <a:p>
            <a:pPr marL="0" indent="0">
              <a:buNone/>
            </a:pPr>
            <a:r>
              <a:rPr lang="es-US" dirty="0"/>
              <a:t>•Capacidad para inspirar</a:t>
            </a:r>
          </a:p>
          <a:p>
            <a:pPr marL="0" indent="0">
              <a:buNone/>
            </a:pPr>
            <a:r>
              <a:rPr lang="es-US" dirty="0"/>
              <a:t>•intuición</a:t>
            </a:r>
          </a:p>
          <a:p>
            <a:pPr marL="0" indent="0">
              <a:buNone/>
            </a:pPr>
            <a:r>
              <a:rPr lang="es-US" dirty="0"/>
              <a:t>•Mentalidad innovadora</a:t>
            </a:r>
          </a:p>
          <a:p>
            <a:pPr marL="0" indent="0">
              <a:buNone/>
            </a:pPr>
            <a:r>
              <a:rPr lang="es-US" dirty="0"/>
              <a:t>•Mentalidad positiva</a:t>
            </a:r>
          </a:p>
          <a:p>
            <a:pPr marL="0" indent="0">
              <a:buNone/>
            </a:pPr>
            <a:r>
              <a:rPr lang="es-US" dirty="0"/>
              <a:t>•Confianza</a:t>
            </a:r>
          </a:p>
          <a:p>
            <a:pPr marL="0" indent="0">
              <a:buNone/>
            </a:pPr>
            <a:r>
              <a:rPr lang="es-US" dirty="0"/>
              <a:t>•Excelentes habilidades de comunicación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50FBBD3-5559-33B7-2B7C-67AE4C6E6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174" y="906284"/>
            <a:ext cx="513328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50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F5E4E-FF78-4344-5296-9B4F9AA2A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Ejemplo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EF74C8-11C9-748A-EEF4-D6A58ED94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Tener una visión </a:t>
            </a:r>
          </a:p>
          <a:p>
            <a:r>
              <a:rPr lang="es-US" dirty="0"/>
              <a:t>Ser persistente</a:t>
            </a:r>
          </a:p>
          <a:p>
            <a:r>
              <a:rPr lang="es-US" dirty="0"/>
              <a:t>Buen ojo para el talento</a:t>
            </a:r>
          </a:p>
          <a:p>
            <a:r>
              <a:rPr lang="es-US" dirty="0"/>
              <a:t>Ser persuasivo</a:t>
            </a:r>
          </a:p>
          <a:p>
            <a:r>
              <a:rPr lang="es-US" dirty="0"/>
              <a:t>Habilidad para delegar</a:t>
            </a:r>
          </a:p>
          <a:p>
            <a:r>
              <a:rPr lang="es-US" dirty="0"/>
              <a:t>Ser intrépido</a:t>
            </a:r>
          </a:p>
          <a:p>
            <a:r>
              <a:rPr lang="es-US" dirty="0"/>
              <a:t>Humildad con los errores</a:t>
            </a:r>
          </a:p>
          <a:p>
            <a:r>
              <a:rPr lang="es-US" dirty="0"/>
              <a:t>Debes ser apasionado</a:t>
            </a:r>
          </a:p>
          <a:p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A5CCD7A-DE74-037A-EF6B-F9B830AAEC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994" y="365125"/>
            <a:ext cx="5914825" cy="550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835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2F35F-E36F-1CBC-D155-304909B4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Conclusión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57CC49-B7C2-7F1D-2605-D6C459BE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Es  la capacidad de influir en un grupo para que se logren </a:t>
            </a:r>
            <a:r>
              <a:rPr lang="es-US"/>
              <a:t>las metas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E1BE319-56EB-9E69-4FE8-5CCCA2DE85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735386"/>
            <a:ext cx="8128000" cy="396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182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Liderazgo </vt:lpstr>
      <vt:lpstr>INTRODUCCIÓN </vt:lpstr>
      <vt:lpstr>Desarrollo</vt:lpstr>
      <vt:lpstr>Características </vt:lpstr>
      <vt:lpstr>Ejemplo </vt:lpstr>
      <vt:lpstr>Conclusión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Liderazgo </dc:title>
  <dc:creator>MARIA HERMELINDA LOPEZ CAMPOS</dc:creator>
  <cp:lastModifiedBy>MARIA HERMELINDA LOPEZ CAMPOS</cp:lastModifiedBy>
  <cp:revision>6</cp:revision>
  <dcterms:created xsi:type="dcterms:W3CDTF">2024-04-20T03:43:07Z</dcterms:created>
  <dcterms:modified xsi:type="dcterms:W3CDTF">2024-04-23T17:34:53Z</dcterms:modified>
</cp:coreProperties>
</file>