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8" r:id="rId3"/>
    <p:sldId id="464" r:id="rId4"/>
    <p:sldId id="497" r:id="rId5"/>
    <p:sldId id="530" r:id="rId6"/>
    <p:sldId id="531" r:id="rId7"/>
    <p:sldId id="532" r:id="rId8"/>
    <p:sldId id="534" r:id="rId9"/>
    <p:sldId id="533" r:id="rId10"/>
    <p:sldId id="527" r:id="rId11"/>
    <p:sldId id="535" r:id="rId12"/>
    <p:sldId id="536" r:id="rId13"/>
    <p:sldId id="528" r:id="rId14"/>
    <p:sldId id="529" r:id="rId15"/>
    <p:sldId id="514" r:id="rId16"/>
    <p:sldId id="353" r:id="rId17"/>
  </p:sldIdLst>
  <p:sldSz cx="12192000" cy="6858000"/>
  <p:notesSz cx="6858000" cy="9144000"/>
  <p:defaultTextStyle>
    <a:defPPr>
      <a:defRPr lang="es-MX"/>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Sección sin título" id="{3AA0B3A7-0023-4807-84A2-415A154EB0FF}">
          <p14:sldIdLst>
            <p14:sldId id="256"/>
            <p14:sldId id="268"/>
            <p14:sldId id="464"/>
            <p14:sldId id="497"/>
            <p14:sldId id="530"/>
            <p14:sldId id="531"/>
            <p14:sldId id="532"/>
            <p14:sldId id="534"/>
            <p14:sldId id="533"/>
            <p14:sldId id="527"/>
            <p14:sldId id="535"/>
            <p14:sldId id="536"/>
            <p14:sldId id="528"/>
            <p14:sldId id="529"/>
            <p14:sldId id="514"/>
            <p14:sldId id="35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83" d="100"/>
          <a:sy n="83" d="100"/>
        </p:scale>
        <p:origin x="6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E4E0B3-A29A-4D3A-AA08-54CF38DB74E7}" type="datetimeFigureOut">
              <a:rPr lang="es-MX" smtClean="0"/>
              <a:t>19/04/2024</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2547FA-9791-445A-BE91-D5246CAB257B}" type="slidenum">
              <a:rPr lang="es-MX" smtClean="0"/>
              <a:t>‹Nº›</a:t>
            </a:fld>
            <a:endParaRPr lang="es-MX"/>
          </a:p>
        </p:txBody>
      </p:sp>
    </p:spTree>
    <p:extLst>
      <p:ext uri="{BB962C8B-B14F-4D97-AF65-F5344CB8AC3E}">
        <p14:creationId xmlns:p14="http://schemas.microsoft.com/office/powerpoint/2010/main" val="403053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922547FA-9791-445A-BE91-D5246CAB257B}" type="slidenum">
              <a:rPr lang="es-MX" smtClean="0"/>
              <a:t>1</a:t>
            </a:fld>
            <a:endParaRPr lang="es-MX" dirty="0"/>
          </a:p>
        </p:txBody>
      </p:sp>
    </p:spTree>
    <p:extLst>
      <p:ext uri="{BB962C8B-B14F-4D97-AF65-F5344CB8AC3E}">
        <p14:creationId xmlns:p14="http://schemas.microsoft.com/office/powerpoint/2010/main" val="27478390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10 Triángulo rectángulo">
            <a:extLst>
              <a:ext uri="{FF2B5EF4-FFF2-40B4-BE49-F238E27FC236}">
                <a16:creationId xmlns:a16="http://schemas.microsoft.com/office/drawing/2014/main" id="{F23708E2-111C-4996-91B9-2D285B685666}"/>
              </a:ext>
            </a:extLst>
          </p:cNvPr>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grpSp>
        <p:nvGrpSpPr>
          <p:cNvPr id="5" name="15 Grupo">
            <a:extLst>
              <a:ext uri="{FF2B5EF4-FFF2-40B4-BE49-F238E27FC236}">
                <a16:creationId xmlns:a16="http://schemas.microsoft.com/office/drawing/2014/main" id="{C5D7E7C6-B93B-4BC0-B6E1-2539D8E816D2}"/>
              </a:ext>
            </a:extLst>
          </p:cNvPr>
          <p:cNvGrpSpPr>
            <a:grpSpLocks/>
          </p:cNvGrpSpPr>
          <p:nvPr/>
        </p:nvGrpSpPr>
        <p:grpSpPr bwMode="auto">
          <a:xfrm>
            <a:off x="-4233" y="4953000"/>
            <a:ext cx="12196233" cy="1911350"/>
            <a:chOff x="-3765" y="4832896"/>
            <a:chExt cx="9147765" cy="2032192"/>
          </a:xfrm>
        </p:grpSpPr>
        <p:sp>
          <p:nvSpPr>
            <p:cNvPr id="6" name="15 Forma libre">
              <a:extLst>
                <a:ext uri="{FF2B5EF4-FFF2-40B4-BE49-F238E27FC236}">
                  <a16:creationId xmlns:a16="http://schemas.microsoft.com/office/drawing/2014/main" id="{CFEF5221-70DD-46DB-980F-A5FEEABC0520}"/>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ndParaRPr>
            </a:p>
          </p:txBody>
        </p:sp>
        <p:sp>
          <p:nvSpPr>
            <p:cNvPr id="7" name="18 Forma libre">
              <a:extLst>
                <a:ext uri="{FF2B5EF4-FFF2-40B4-BE49-F238E27FC236}">
                  <a16:creationId xmlns:a16="http://schemas.microsoft.com/office/drawing/2014/main" id="{0B27A645-C074-4526-9997-2338C719AC9E}"/>
                </a:ext>
              </a:extLst>
            </p:cNvPr>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MX" sz="1800"/>
            </a:p>
          </p:txBody>
        </p:sp>
        <p:sp>
          <p:nvSpPr>
            <p:cNvPr id="8" name="18 Forma libre">
              <a:extLst>
                <a:ext uri="{FF2B5EF4-FFF2-40B4-BE49-F238E27FC236}">
                  <a16:creationId xmlns:a16="http://schemas.microsoft.com/office/drawing/2014/main" id="{564CB99F-F565-4725-9C44-8B3EBA9DC54A}"/>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19 Conector recto">
              <a:extLst>
                <a:ext uri="{FF2B5EF4-FFF2-40B4-BE49-F238E27FC236}">
                  <a16:creationId xmlns:a16="http://schemas.microsoft.com/office/drawing/2014/main" id="{A8967EB5-66B9-44C4-B54E-9858F82FE085}"/>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Título"/>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a:t>Haga clic para modificar el estilo de título del patrón</a:t>
            </a:r>
            <a:endParaRPr lang="en-US"/>
          </a:p>
        </p:txBody>
      </p:sp>
      <p:sp>
        <p:nvSpPr>
          <p:cNvPr id="17" name="16 Subtítulo"/>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a:t>Haga clic para modificar el estilo de subtítulo del patrón</a:t>
            </a:r>
            <a:endParaRPr lang="en-US"/>
          </a:p>
        </p:txBody>
      </p:sp>
      <p:sp>
        <p:nvSpPr>
          <p:cNvPr id="11" name="29 Marcador de fecha">
            <a:extLst>
              <a:ext uri="{FF2B5EF4-FFF2-40B4-BE49-F238E27FC236}">
                <a16:creationId xmlns:a16="http://schemas.microsoft.com/office/drawing/2014/main" id="{AFAD90E4-5389-493B-AE4E-37AD99911F74}"/>
              </a:ext>
            </a:extLst>
          </p:cNvPr>
          <p:cNvSpPr>
            <a:spLocks noGrp="1"/>
          </p:cNvSpPr>
          <p:nvPr>
            <p:ph type="dt" sz="half" idx="10"/>
          </p:nvPr>
        </p:nvSpPr>
        <p:spPr/>
        <p:txBody>
          <a:bodyPr/>
          <a:lstStyle>
            <a:lvl1pPr>
              <a:defRPr>
                <a:solidFill>
                  <a:srgbClr val="FFFFFF"/>
                </a:solidFill>
              </a:defRPr>
            </a:lvl1pPr>
            <a:extLst/>
          </a:lstStyle>
          <a:p>
            <a:fld id="{CAFE6B22-2B1C-4823-ACAD-7C257AE8AD82}" type="datetimeFigureOut">
              <a:rPr lang="es-MX" smtClean="0"/>
              <a:t>19/04/2024</a:t>
            </a:fld>
            <a:endParaRPr lang="es-MX"/>
          </a:p>
        </p:txBody>
      </p:sp>
      <p:sp>
        <p:nvSpPr>
          <p:cNvPr id="12" name="18 Marcador de pie de página">
            <a:extLst>
              <a:ext uri="{FF2B5EF4-FFF2-40B4-BE49-F238E27FC236}">
                <a16:creationId xmlns:a16="http://schemas.microsoft.com/office/drawing/2014/main" id="{64C91911-A244-4C3D-ACD2-F46AAC03FDE7}"/>
              </a:ext>
            </a:extLst>
          </p:cNvPr>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13" name="26 Marcador de número de diapositiva">
            <a:extLst>
              <a:ext uri="{FF2B5EF4-FFF2-40B4-BE49-F238E27FC236}">
                <a16:creationId xmlns:a16="http://schemas.microsoft.com/office/drawing/2014/main" id="{BDE42E34-AB30-4636-A85E-B00EBE6E7FC3}"/>
              </a:ext>
            </a:extLst>
          </p:cNvPr>
          <p:cNvSpPr>
            <a:spLocks noGrp="1"/>
          </p:cNvSpPr>
          <p:nvPr>
            <p:ph type="sldNum" sz="quarter" idx="12"/>
          </p:nvPr>
        </p:nvSpPr>
        <p:spPr/>
        <p:txBody>
          <a:bodyPr/>
          <a:lstStyle>
            <a:lvl1pPr>
              <a:defRPr smtClean="0">
                <a:solidFill>
                  <a:srgbClr val="FFFFFF"/>
                </a:solidFill>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10349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609600" y="1481330"/>
            <a:ext cx="10972800" cy="438607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9 Marcador de fecha">
            <a:extLst>
              <a:ext uri="{FF2B5EF4-FFF2-40B4-BE49-F238E27FC236}">
                <a16:creationId xmlns:a16="http://schemas.microsoft.com/office/drawing/2014/main" id="{2CE04B8A-0A3C-4C27-966F-070E5FC77021}"/>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5" name="21 Marcador de pie de página">
            <a:extLst>
              <a:ext uri="{FF2B5EF4-FFF2-40B4-BE49-F238E27FC236}">
                <a16:creationId xmlns:a16="http://schemas.microsoft.com/office/drawing/2014/main" id="{A0FDB946-C0C0-4A0A-85B2-7304F9B080FB}"/>
              </a:ext>
            </a:extLst>
          </p:cNvPr>
          <p:cNvSpPr>
            <a:spLocks noGrp="1"/>
          </p:cNvSpPr>
          <p:nvPr>
            <p:ph type="ftr" sz="quarter" idx="11"/>
          </p:nvPr>
        </p:nvSpPr>
        <p:spPr/>
        <p:txBody>
          <a:bodyPr/>
          <a:lstStyle>
            <a:lvl1pPr>
              <a:defRPr/>
            </a:lvl1pPr>
          </a:lstStyle>
          <a:p>
            <a:endParaRPr lang="es-MX"/>
          </a:p>
        </p:txBody>
      </p:sp>
      <p:sp>
        <p:nvSpPr>
          <p:cNvPr id="6" name="17 Marcador de número de diapositiva">
            <a:extLst>
              <a:ext uri="{FF2B5EF4-FFF2-40B4-BE49-F238E27FC236}">
                <a16:creationId xmlns:a16="http://schemas.microsoft.com/office/drawing/2014/main" id="{B320F1E4-1E57-41A4-91BD-24D1C9482A98}"/>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2620127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125351" y="274641"/>
            <a:ext cx="2369960" cy="5592761"/>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609600" y="274641"/>
            <a:ext cx="8432800" cy="559276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9 Marcador de fecha">
            <a:extLst>
              <a:ext uri="{FF2B5EF4-FFF2-40B4-BE49-F238E27FC236}">
                <a16:creationId xmlns:a16="http://schemas.microsoft.com/office/drawing/2014/main" id="{15483660-0FCC-4611-98B3-5EE65863959F}"/>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5" name="21 Marcador de pie de página">
            <a:extLst>
              <a:ext uri="{FF2B5EF4-FFF2-40B4-BE49-F238E27FC236}">
                <a16:creationId xmlns:a16="http://schemas.microsoft.com/office/drawing/2014/main" id="{65B424E9-6461-4549-8360-8DC81382A240}"/>
              </a:ext>
            </a:extLst>
          </p:cNvPr>
          <p:cNvSpPr>
            <a:spLocks noGrp="1"/>
          </p:cNvSpPr>
          <p:nvPr>
            <p:ph type="ftr" sz="quarter" idx="11"/>
          </p:nvPr>
        </p:nvSpPr>
        <p:spPr/>
        <p:txBody>
          <a:bodyPr/>
          <a:lstStyle>
            <a:lvl1pPr>
              <a:defRPr/>
            </a:lvl1pPr>
          </a:lstStyle>
          <a:p>
            <a:endParaRPr lang="es-MX"/>
          </a:p>
        </p:txBody>
      </p:sp>
      <p:sp>
        <p:nvSpPr>
          <p:cNvPr id="6" name="17 Marcador de número de diapositiva">
            <a:extLst>
              <a:ext uri="{FF2B5EF4-FFF2-40B4-BE49-F238E27FC236}">
                <a16:creationId xmlns:a16="http://schemas.microsoft.com/office/drawing/2014/main" id="{C59DAF90-3E68-4FA4-87B4-F2489E0EF2E1}"/>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3597269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6 Título"/>
          <p:cNvSpPr>
            <a:spLocks noGrp="1"/>
          </p:cNvSpPr>
          <p:nvPr>
            <p:ph type="title"/>
          </p:nvPr>
        </p:nvSpPr>
        <p:spPr/>
        <p:txBody>
          <a:bodyPr rtlCol="0"/>
          <a:lstStyle/>
          <a:p>
            <a:r>
              <a:rPr lang="es-ES"/>
              <a:t>Haga clic para modificar el estilo de título del patrón</a:t>
            </a:r>
            <a:endParaRPr lang="en-US"/>
          </a:p>
        </p:txBody>
      </p:sp>
      <p:sp>
        <p:nvSpPr>
          <p:cNvPr id="4" name="9 Marcador de fecha">
            <a:extLst>
              <a:ext uri="{FF2B5EF4-FFF2-40B4-BE49-F238E27FC236}">
                <a16:creationId xmlns:a16="http://schemas.microsoft.com/office/drawing/2014/main" id="{C2232E38-C58A-4B4B-B647-A82638FA7AB2}"/>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5" name="21 Marcador de pie de página">
            <a:extLst>
              <a:ext uri="{FF2B5EF4-FFF2-40B4-BE49-F238E27FC236}">
                <a16:creationId xmlns:a16="http://schemas.microsoft.com/office/drawing/2014/main" id="{B29C4486-7D80-43A3-8044-3D90087A168E}"/>
              </a:ext>
            </a:extLst>
          </p:cNvPr>
          <p:cNvSpPr>
            <a:spLocks noGrp="1"/>
          </p:cNvSpPr>
          <p:nvPr>
            <p:ph type="ftr" sz="quarter" idx="11"/>
          </p:nvPr>
        </p:nvSpPr>
        <p:spPr/>
        <p:txBody>
          <a:bodyPr/>
          <a:lstStyle>
            <a:lvl1pPr>
              <a:defRPr/>
            </a:lvl1pPr>
          </a:lstStyle>
          <a:p>
            <a:endParaRPr lang="es-MX"/>
          </a:p>
        </p:txBody>
      </p:sp>
      <p:sp>
        <p:nvSpPr>
          <p:cNvPr id="6" name="17 Marcador de número de diapositiva">
            <a:extLst>
              <a:ext uri="{FF2B5EF4-FFF2-40B4-BE49-F238E27FC236}">
                <a16:creationId xmlns:a16="http://schemas.microsoft.com/office/drawing/2014/main" id="{138CA3E7-64BE-441F-A735-810D25EF822D}"/>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4245763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10 Cheurón">
            <a:extLst>
              <a:ext uri="{FF2B5EF4-FFF2-40B4-BE49-F238E27FC236}">
                <a16:creationId xmlns:a16="http://schemas.microsoft.com/office/drawing/2014/main" id="{9ECA5949-122E-4648-A541-E055543EBF16}"/>
              </a:ext>
            </a:extLst>
          </p:cNvPr>
          <p:cNvSpPr/>
          <p:nvPr/>
        </p:nvSpPr>
        <p:spPr>
          <a:xfrm>
            <a:off x="4849284" y="3005138"/>
            <a:ext cx="24341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5" name="11 Cheurón">
            <a:extLst>
              <a:ext uri="{FF2B5EF4-FFF2-40B4-BE49-F238E27FC236}">
                <a16:creationId xmlns:a16="http://schemas.microsoft.com/office/drawing/2014/main" id="{3CD1606F-6F7E-4EF1-B3F7-8B99B02D34F5}"/>
              </a:ext>
            </a:extLst>
          </p:cNvPr>
          <p:cNvSpPr/>
          <p:nvPr/>
        </p:nvSpPr>
        <p:spPr>
          <a:xfrm>
            <a:off x="4599518" y="3005138"/>
            <a:ext cx="24553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2" name="1 Título"/>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s-ES"/>
              <a:t>Haga clic para modificar el estilo de título del patrón</a:t>
            </a:r>
            <a:endParaRPr lang="en-US"/>
          </a:p>
        </p:txBody>
      </p:sp>
      <p:sp>
        <p:nvSpPr>
          <p:cNvPr id="3" name="2 Marcador de texto"/>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a:t>Haga clic para modificar los estilos de texto del patrón</a:t>
            </a:r>
          </a:p>
        </p:txBody>
      </p:sp>
      <p:sp>
        <p:nvSpPr>
          <p:cNvPr id="6" name="3 Marcador de fecha">
            <a:extLst>
              <a:ext uri="{FF2B5EF4-FFF2-40B4-BE49-F238E27FC236}">
                <a16:creationId xmlns:a16="http://schemas.microsoft.com/office/drawing/2014/main" id="{5D9B6194-163E-49D4-BC60-2C3BB8F988F6}"/>
              </a:ext>
            </a:extLst>
          </p:cNvPr>
          <p:cNvSpPr>
            <a:spLocks noGrp="1"/>
          </p:cNvSpPr>
          <p:nvPr>
            <p:ph type="dt" sz="half" idx="10"/>
          </p:nvPr>
        </p:nvSpPr>
        <p:spPr/>
        <p:txBody>
          <a:bodyPr/>
          <a:lstStyle>
            <a:lvl1pPr>
              <a:defRPr/>
            </a:lvl1pPr>
            <a:extLst/>
          </a:lstStyle>
          <a:p>
            <a:fld id="{CAFE6B22-2B1C-4823-ACAD-7C257AE8AD82}" type="datetimeFigureOut">
              <a:rPr lang="es-MX" smtClean="0"/>
              <a:t>19/04/2024</a:t>
            </a:fld>
            <a:endParaRPr lang="es-MX"/>
          </a:p>
        </p:txBody>
      </p:sp>
      <p:sp>
        <p:nvSpPr>
          <p:cNvPr id="7" name="4 Marcador de pie de página">
            <a:extLst>
              <a:ext uri="{FF2B5EF4-FFF2-40B4-BE49-F238E27FC236}">
                <a16:creationId xmlns:a16="http://schemas.microsoft.com/office/drawing/2014/main" id="{3885E38D-87FF-42C0-975A-8DDD0DEB3C0A}"/>
              </a:ext>
            </a:extLst>
          </p:cNvPr>
          <p:cNvSpPr>
            <a:spLocks noGrp="1"/>
          </p:cNvSpPr>
          <p:nvPr>
            <p:ph type="ftr" sz="quarter" idx="11"/>
          </p:nvPr>
        </p:nvSpPr>
        <p:spPr/>
        <p:txBody>
          <a:bodyPr/>
          <a:lstStyle>
            <a:lvl1pPr>
              <a:defRPr/>
            </a:lvl1pPr>
            <a:extLst/>
          </a:lstStyle>
          <a:p>
            <a:endParaRPr lang="es-MX"/>
          </a:p>
        </p:txBody>
      </p:sp>
      <p:sp>
        <p:nvSpPr>
          <p:cNvPr id="8" name="5 Marcador de número de diapositiva">
            <a:extLst>
              <a:ext uri="{FF2B5EF4-FFF2-40B4-BE49-F238E27FC236}">
                <a16:creationId xmlns:a16="http://schemas.microsoft.com/office/drawing/2014/main" id="{DC351159-FB4B-4EC7-A3AE-AE8FB68B32B8}"/>
              </a:ext>
            </a:extLst>
          </p:cNvPr>
          <p:cNvSpPr>
            <a:spLocks noGrp="1"/>
          </p:cNvSpPr>
          <p:nvPr>
            <p:ph type="sldNum" sz="quarter" idx="12"/>
          </p:nvPr>
        </p:nvSpPr>
        <p:spPr/>
        <p:txBody>
          <a:bodyPr/>
          <a:lstStyle>
            <a:lvl1pPr>
              <a:defRPr smtClean="0"/>
            </a:lvl1pPr>
          </a:lstStyle>
          <a:p>
            <a:fld id="{17E94FCA-4BAB-4AE0-B2AE-0D12A97A22B8}" type="slidenum">
              <a:rPr lang="es-MX" smtClean="0"/>
              <a:t>‹Nº›</a:t>
            </a:fld>
            <a:endParaRPr lang="es-MX"/>
          </a:p>
        </p:txBody>
      </p:sp>
    </p:spTree>
    <p:extLst>
      <p:ext uri="{BB962C8B-B14F-4D97-AF65-F5344CB8AC3E}">
        <p14:creationId xmlns:p14="http://schemas.microsoft.com/office/powerpoint/2010/main" val="861293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contenido"/>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8" name="7 Título"/>
          <p:cNvSpPr>
            <a:spLocks noGrp="1"/>
          </p:cNvSpPr>
          <p:nvPr>
            <p:ph type="title"/>
          </p:nvPr>
        </p:nvSpPr>
        <p:spPr/>
        <p:txBody>
          <a:bodyPr rtlCol="0"/>
          <a:lstStyle/>
          <a:p>
            <a:r>
              <a:rPr lang="es-ES"/>
              <a:t>Haga clic para modificar el estilo de título del patrón</a:t>
            </a:r>
            <a:endParaRPr lang="en-US"/>
          </a:p>
        </p:txBody>
      </p:sp>
      <p:sp>
        <p:nvSpPr>
          <p:cNvPr id="5" name="9 Marcador de fecha">
            <a:extLst>
              <a:ext uri="{FF2B5EF4-FFF2-40B4-BE49-F238E27FC236}">
                <a16:creationId xmlns:a16="http://schemas.microsoft.com/office/drawing/2014/main" id="{53F49695-A9F3-4054-ADD2-0514FA51D78B}"/>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6" name="21 Marcador de pie de página">
            <a:extLst>
              <a:ext uri="{FF2B5EF4-FFF2-40B4-BE49-F238E27FC236}">
                <a16:creationId xmlns:a16="http://schemas.microsoft.com/office/drawing/2014/main" id="{9D334C9E-7D84-40DF-940E-A0E9DA3785C0}"/>
              </a:ext>
            </a:extLst>
          </p:cNvPr>
          <p:cNvSpPr>
            <a:spLocks noGrp="1"/>
          </p:cNvSpPr>
          <p:nvPr>
            <p:ph type="ftr" sz="quarter" idx="11"/>
          </p:nvPr>
        </p:nvSpPr>
        <p:spPr/>
        <p:txBody>
          <a:bodyPr/>
          <a:lstStyle>
            <a:lvl1pPr>
              <a:defRPr/>
            </a:lvl1pPr>
          </a:lstStyle>
          <a:p>
            <a:endParaRPr lang="es-MX"/>
          </a:p>
        </p:txBody>
      </p:sp>
      <p:sp>
        <p:nvSpPr>
          <p:cNvPr id="7" name="17 Marcador de número de diapositiva">
            <a:extLst>
              <a:ext uri="{FF2B5EF4-FFF2-40B4-BE49-F238E27FC236}">
                <a16:creationId xmlns:a16="http://schemas.microsoft.com/office/drawing/2014/main" id="{440D1ECD-CCD7-474D-843C-C90C56ACEE3A}"/>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229752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10972800" cy="1143000"/>
          </a:xfrm>
        </p:spPr>
        <p:txBody>
          <a:bodyPr/>
          <a:lstStyle>
            <a:lvl1pPr>
              <a:defRPr/>
            </a:lvl1pPr>
            <a:extLst/>
          </a:lstStyle>
          <a:p>
            <a:r>
              <a:rPr lang="es-ES"/>
              <a:t>Haga clic para modificar el estilo de título del patrón</a:t>
            </a:r>
            <a:endParaRPr lang="en-US"/>
          </a:p>
        </p:txBody>
      </p:sp>
      <p:sp>
        <p:nvSpPr>
          <p:cNvPr id="3" name="2 Marcador de texto"/>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a:t>Haga clic para modificar los estilos de texto del patrón</a:t>
            </a:r>
          </a:p>
        </p:txBody>
      </p:sp>
      <p:sp>
        <p:nvSpPr>
          <p:cNvPr id="4" name="3 Marcador de texto"/>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a:t>Haga clic para modificar los estilos de texto del patrón</a:t>
            </a:r>
          </a:p>
        </p:txBody>
      </p:sp>
      <p:sp>
        <p:nvSpPr>
          <p:cNvPr id="5" name="4 Marcador de contenido"/>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5 Marcador de contenido"/>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6 Marcador de fecha">
            <a:extLst>
              <a:ext uri="{FF2B5EF4-FFF2-40B4-BE49-F238E27FC236}">
                <a16:creationId xmlns:a16="http://schemas.microsoft.com/office/drawing/2014/main" id="{3B73E3A6-2A78-4E59-BC2F-C8CF84EB8362}"/>
              </a:ext>
            </a:extLst>
          </p:cNvPr>
          <p:cNvSpPr>
            <a:spLocks noGrp="1"/>
          </p:cNvSpPr>
          <p:nvPr>
            <p:ph type="dt" sz="half" idx="10"/>
          </p:nvPr>
        </p:nvSpPr>
        <p:spPr/>
        <p:txBody>
          <a:bodyPr/>
          <a:lstStyle>
            <a:lvl1pPr>
              <a:defRPr/>
            </a:lvl1pPr>
            <a:extLst/>
          </a:lstStyle>
          <a:p>
            <a:fld id="{CAFE6B22-2B1C-4823-ACAD-7C257AE8AD82}" type="datetimeFigureOut">
              <a:rPr lang="es-MX" smtClean="0"/>
              <a:t>19/04/2024</a:t>
            </a:fld>
            <a:endParaRPr lang="es-MX"/>
          </a:p>
        </p:txBody>
      </p:sp>
      <p:sp>
        <p:nvSpPr>
          <p:cNvPr id="8" name="7 Marcador de pie de página">
            <a:extLst>
              <a:ext uri="{FF2B5EF4-FFF2-40B4-BE49-F238E27FC236}">
                <a16:creationId xmlns:a16="http://schemas.microsoft.com/office/drawing/2014/main" id="{DE3A4DCF-E5B9-40C2-9A5A-5801E7B6CCB1}"/>
              </a:ext>
            </a:extLst>
          </p:cNvPr>
          <p:cNvSpPr>
            <a:spLocks noGrp="1"/>
          </p:cNvSpPr>
          <p:nvPr>
            <p:ph type="ftr" sz="quarter" idx="11"/>
          </p:nvPr>
        </p:nvSpPr>
        <p:spPr/>
        <p:txBody>
          <a:bodyPr/>
          <a:lstStyle>
            <a:lvl1pPr>
              <a:defRPr/>
            </a:lvl1pPr>
            <a:extLst/>
          </a:lstStyle>
          <a:p>
            <a:endParaRPr lang="es-MX"/>
          </a:p>
        </p:txBody>
      </p:sp>
      <p:sp>
        <p:nvSpPr>
          <p:cNvPr id="9" name="8 Marcador de número de diapositiva">
            <a:extLst>
              <a:ext uri="{FF2B5EF4-FFF2-40B4-BE49-F238E27FC236}">
                <a16:creationId xmlns:a16="http://schemas.microsoft.com/office/drawing/2014/main" id="{F38C33B9-AD7B-4512-9B8B-E55AB79B72AD}"/>
              </a:ext>
            </a:extLst>
          </p:cNvPr>
          <p:cNvSpPr>
            <a:spLocks noGrp="1"/>
          </p:cNvSpPr>
          <p:nvPr>
            <p:ph type="sldNum" sz="quarter" idx="12"/>
          </p:nvPr>
        </p:nvSpPr>
        <p:spPr/>
        <p:txBody>
          <a:bodyPr/>
          <a:lstStyle>
            <a:lvl1pPr>
              <a:defRPr smtClean="0"/>
            </a:lvl1pPr>
          </a:lstStyle>
          <a:p>
            <a:fld id="{17E94FCA-4BAB-4AE0-B2AE-0D12A97A22B8}" type="slidenum">
              <a:rPr lang="es-MX" smtClean="0"/>
              <a:t>‹Nº›</a:t>
            </a:fld>
            <a:endParaRPr lang="es-MX"/>
          </a:p>
        </p:txBody>
      </p:sp>
    </p:spTree>
    <p:extLst>
      <p:ext uri="{BB962C8B-B14F-4D97-AF65-F5344CB8AC3E}">
        <p14:creationId xmlns:p14="http://schemas.microsoft.com/office/powerpoint/2010/main" val="116855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p>
            <a:r>
              <a:rPr lang="es-ES"/>
              <a:t>Haga clic para modificar el estilo de título del patrón</a:t>
            </a:r>
            <a:endParaRPr lang="en-US"/>
          </a:p>
        </p:txBody>
      </p:sp>
      <p:sp>
        <p:nvSpPr>
          <p:cNvPr id="3" name="9 Marcador de fecha">
            <a:extLst>
              <a:ext uri="{FF2B5EF4-FFF2-40B4-BE49-F238E27FC236}">
                <a16:creationId xmlns:a16="http://schemas.microsoft.com/office/drawing/2014/main" id="{224EE7C4-629C-4953-AB1E-A4EA482C7ABD}"/>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4" name="21 Marcador de pie de página">
            <a:extLst>
              <a:ext uri="{FF2B5EF4-FFF2-40B4-BE49-F238E27FC236}">
                <a16:creationId xmlns:a16="http://schemas.microsoft.com/office/drawing/2014/main" id="{037C3736-058E-4212-B8AD-405B5BC6FAB8}"/>
              </a:ext>
            </a:extLst>
          </p:cNvPr>
          <p:cNvSpPr>
            <a:spLocks noGrp="1"/>
          </p:cNvSpPr>
          <p:nvPr>
            <p:ph type="ftr" sz="quarter" idx="11"/>
          </p:nvPr>
        </p:nvSpPr>
        <p:spPr/>
        <p:txBody>
          <a:bodyPr/>
          <a:lstStyle>
            <a:lvl1pPr>
              <a:defRPr/>
            </a:lvl1pPr>
          </a:lstStyle>
          <a:p>
            <a:endParaRPr lang="es-MX"/>
          </a:p>
        </p:txBody>
      </p:sp>
      <p:sp>
        <p:nvSpPr>
          <p:cNvPr id="5" name="17 Marcador de número de diapositiva">
            <a:extLst>
              <a:ext uri="{FF2B5EF4-FFF2-40B4-BE49-F238E27FC236}">
                <a16:creationId xmlns:a16="http://schemas.microsoft.com/office/drawing/2014/main" id="{A8A6E65B-4B11-4474-AADC-E4C4AE6954C5}"/>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1629195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a:extLst>
              <a:ext uri="{FF2B5EF4-FFF2-40B4-BE49-F238E27FC236}">
                <a16:creationId xmlns:a16="http://schemas.microsoft.com/office/drawing/2014/main" id="{1AD7B88D-6050-4BD0-A053-128B85F83A8D}"/>
              </a:ext>
            </a:extLst>
          </p:cNvPr>
          <p:cNvSpPr>
            <a:spLocks noGrp="1"/>
          </p:cNvSpPr>
          <p:nvPr>
            <p:ph type="dt" sz="half" idx="10"/>
          </p:nvPr>
        </p:nvSpPr>
        <p:spPr/>
        <p:txBody>
          <a:bodyPr/>
          <a:lstStyle>
            <a:lvl1pPr>
              <a:defRPr/>
            </a:lvl1pPr>
          </a:lstStyle>
          <a:p>
            <a:fld id="{CAFE6B22-2B1C-4823-ACAD-7C257AE8AD82}" type="datetimeFigureOut">
              <a:rPr lang="es-MX" smtClean="0"/>
              <a:t>19/04/2024</a:t>
            </a:fld>
            <a:endParaRPr lang="es-MX"/>
          </a:p>
        </p:txBody>
      </p:sp>
      <p:sp>
        <p:nvSpPr>
          <p:cNvPr id="3" name="21 Marcador de pie de página">
            <a:extLst>
              <a:ext uri="{FF2B5EF4-FFF2-40B4-BE49-F238E27FC236}">
                <a16:creationId xmlns:a16="http://schemas.microsoft.com/office/drawing/2014/main" id="{E0B08B0B-CB7F-42FC-89A8-68B7B07D5136}"/>
              </a:ext>
            </a:extLst>
          </p:cNvPr>
          <p:cNvSpPr>
            <a:spLocks noGrp="1"/>
          </p:cNvSpPr>
          <p:nvPr>
            <p:ph type="ftr" sz="quarter" idx="11"/>
          </p:nvPr>
        </p:nvSpPr>
        <p:spPr/>
        <p:txBody>
          <a:bodyPr/>
          <a:lstStyle>
            <a:lvl1pPr>
              <a:defRPr/>
            </a:lvl1pPr>
          </a:lstStyle>
          <a:p>
            <a:endParaRPr lang="es-MX"/>
          </a:p>
        </p:txBody>
      </p:sp>
      <p:sp>
        <p:nvSpPr>
          <p:cNvPr id="4" name="17 Marcador de número de diapositiva">
            <a:extLst>
              <a:ext uri="{FF2B5EF4-FFF2-40B4-BE49-F238E27FC236}">
                <a16:creationId xmlns:a16="http://schemas.microsoft.com/office/drawing/2014/main" id="{C59BDB87-0056-4764-B683-7B5BB0169BE7}"/>
              </a:ext>
            </a:extLst>
          </p:cNvPr>
          <p:cNvSpPr>
            <a:spLocks noGrp="1"/>
          </p:cNvSpPr>
          <p:nvPr>
            <p:ph type="sldNum" sz="quarter" idx="12"/>
          </p:nvPr>
        </p:nvSpPr>
        <p:spPr/>
        <p:txBody>
          <a:bodyPr/>
          <a:lstStyle>
            <a:lvl1pPr>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399847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es-ES"/>
              <a:t>Haga clic para modificar el estilo de título del patrón</a:t>
            </a:r>
            <a:endParaRPr lang="en-US"/>
          </a:p>
        </p:txBody>
      </p:sp>
      <p:sp>
        <p:nvSpPr>
          <p:cNvPr id="3" name="2 Marcador de texto"/>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a:t>Haga clic para modificar los estilos de texto del patrón</a:t>
            </a:r>
          </a:p>
        </p:txBody>
      </p:sp>
      <p:sp>
        <p:nvSpPr>
          <p:cNvPr id="4" name="3 Marcador de contenido"/>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4 Marcador de fecha">
            <a:extLst>
              <a:ext uri="{FF2B5EF4-FFF2-40B4-BE49-F238E27FC236}">
                <a16:creationId xmlns:a16="http://schemas.microsoft.com/office/drawing/2014/main" id="{4B999E43-6B2C-488B-BB52-CD0EBCA875BE}"/>
              </a:ext>
            </a:extLst>
          </p:cNvPr>
          <p:cNvSpPr>
            <a:spLocks noGrp="1"/>
          </p:cNvSpPr>
          <p:nvPr>
            <p:ph type="dt" sz="half" idx="10"/>
          </p:nvPr>
        </p:nvSpPr>
        <p:spPr/>
        <p:txBody>
          <a:bodyPr/>
          <a:lstStyle>
            <a:lvl1pPr>
              <a:defRPr/>
            </a:lvl1pPr>
            <a:extLst/>
          </a:lstStyle>
          <a:p>
            <a:fld id="{CAFE6B22-2B1C-4823-ACAD-7C257AE8AD82}" type="datetimeFigureOut">
              <a:rPr lang="es-MX" smtClean="0"/>
              <a:t>19/04/2024</a:t>
            </a:fld>
            <a:endParaRPr lang="es-MX"/>
          </a:p>
        </p:txBody>
      </p:sp>
      <p:sp>
        <p:nvSpPr>
          <p:cNvPr id="6" name="5 Marcador de pie de página">
            <a:extLst>
              <a:ext uri="{FF2B5EF4-FFF2-40B4-BE49-F238E27FC236}">
                <a16:creationId xmlns:a16="http://schemas.microsoft.com/office/drawing/2014/main" id="{74F2B042-DD50-4FCD-B53B-EDD7B4EBEB9D}"/>
              </a:ext>
            </a:extLst>
          </p:cNvPr>
          <p:cNvSpPr>
            <a:spLocks noGrp="1"/>
          </p:cNvSpPr>
          <p:nvPr>
            <p:ph type="ftr" sz="quarter" idx="11"/>
          </p:nvPr>
        </p:nvSpPr>
        <p:spPr/>
        <p:txBody>
          <a:bodyPr/>
          <a:lstStyle>
            <a:lvl1pPr>
              <a:defRPr/>
            </a:lvl1pPr>
            <a:extLst/>
          </a:lstStyle>
          <a:p>
            <a:endParaRPr lang="es-MX"/>
          </a:p>
        </p:txBody>
      </p:sp>
      <p:sp>
        <p:nvSpPr>
          <p:cNvPr id="7" name="6 Marcador de número de diapositiva">
            <a:extLst>
              <a:ext uri="{FF2B5EF4-FFF2-40B4-BE49-F238E27FC236}">
                <a16:creationId xmlns:a16="http://schemas.microsoft.com/office/drawing/2014/main" id="{6822E011-88DE-4E24-95F2-B77B7EF253AD}"/>
              </a:ext>
            </a:extLst>
          </p:cNvPr>
          <p:cNvSpPr>
            <a:spLocks noGrp="1"/>
          </p:cNvSpPr>
          <p:nvPr>
            <p:ph type="sldNum" sz="quarter" idx="12"/>
          </p:nvPr>
        </p:nvSpPr>
        <p:spPr/>
        <p:txBody>
          <a:bodyPr/>
          <a:lstStyle>
            <a:lvl1pPr>
              <a:defRPr smtClean="0"/>
            </a:lvl1pPr>
          </a:lstStyle>
          <a:p>
            <a:fld id="{17E94FCA-4BAB-4AE0-B2AE-0D12A97A22B8}" type="slidenum">
              <a:rPr lang="es-MX" smtClean="0"/>
              <a:t>‹Nº›</a:t>
            </a:fld>
            <a:endParaRPr lang="es-MX"/>
          </a:p>
        </p:txBody>
      </p:sp>
    </p:spTree>
    <p:extLst>
      <p:ext uri="{BB962C8B-B14F-4D97-AF65-F5344CB8AC3E}">
        <p14:creationId xmlns:p14="http://schemas.microsoft.com/office/powerpoint/2010/main" val="1049653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10 Forma libre">
            <a:extLst>
              <a:ext uri="{FF2B5EF4-FFF2-40B4-BE49-F238E27FC236}">
                <a16:creationId xmlns:a16="http://schemas.microsoft.com/office/drawing/2014/main" id="{CECE5FF9-D541-49F9-B3FD-C8BC45B94591}"/>
              </a:ext>
            </a:extLst>
          </p:cNvPr>
          <p:cNvSpPr>
            <a:spLocks/>
          </p:cNvSpPr>
          <p:nvPr/>
        </p:nvSpPr>
        <p:spPr bwMode="auto">
          <a:xfrm>
            <a:off x="954617" y="5002214"/>
            <a:ext cx="5069416"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ndParaRPr>
          </a:p>
        </p:txBody>
      </p:sp>
      <p:sp>
        <p:nvSpPr>
          <p:cNvPr id="6" name="15 Forma libre">
            <a:extLst>
              <a:ext uri="{FF2B5EF4-FFF2-40B4-BE49-F238E27FC236}">
                <a16:creationId xmlns:a16="http://schemas.microsoft.com/office/drawing/2014/main" id="{35E70F5C-01FD-4384-840E-19093D2FFEE5}"/>
              </a:ext>
            </a:extLst>
          </p:cNvPr>
          <p:cNvSpPr>
            <a:spLocks/>
          </p:cNvSpPr>
          <p:nvPr/>
        </p:nvSpPr>
        <p:spPr bwMode="auto">
          <a:xfrm>
            <a:off x="-71966" y="5784850"/>
            <a:ext cx="5069417"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MX" sz="1800"/>
          </a:p>
        </p:txBody>
      </p:sp>
      <p:sp>
        <p:nvSpPr>
          <p:cNvPr id="7" name="15 Triángulo rectángulo">
            <a:extLst>
              <a:ext uri="{FF2B5EF4-FFF2-40B4-BE49-F238E27FC236}">
                <a16:creationId xmlns:a16="http://schemas.microsoft.com/office/drawing/2014/main" id="{8E1CBAAD-933C-4369-8D32-28681DBDC06C}"/>
              </a:ext>
            </a:extLst>
          </p:cNvPr>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16 Conector recto">
            <a:extLst>
              <a:ext uri="{FF2B5EF4-FFF2-40B4-BE49-F238E27FC236}">
                <a16:creationId xmlns:a16="http://schemas.microsoft.com/office/drawing/2014/main" id="{AC617BBC-4695-4FC9-9BCF-5D84C3C85511}"/>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8 Cheurón">
            <a:extLst>
              <a:ext uri="{FF2B5EF4-FFF2-40B4-BE49-F238E27FC236}">
                <a16:creationId xmlns:a16="http://schemas.microsoft.com/office/drawing/2014/main" id="{5AFBDCC1-556B-4DA6-9B9E-AD45A6607674}"/>
              </a:ext>
            </a:extLst>
          </p:cNvPr>
          <p:cNvSpPr/>
          <p:nvPr/>
        </p:nvSpPr>
        <p:spPr>
          <a:xfrm>
            <a:off x="11552768"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10" name="19 Cheurón">
            <a:extLst>
              <a:ext uri="{FF2B5EF4-FFF2-40B4-BE49-F238E27FC236}">
                <a16:creationId xmlns:a16="http://schemas.microsoft.com/office/drawing/2014/main" id="{6937AD09-2CCD-44CF-9000-59240D8D145C}"/>
              </a:ext>
            </a:extLst>
          </p:cNvPr>
          <p:cNvSpPr/>
          <p:nvPr/>
        </p:nvSpPr>
        <p:spPr>
          <a:xfrm>
            <a:off x="11303001"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sz="1800"/>
          </a:p>
        </p:txBody>
      </p:sp>
      <p:sp>
        <p:nvSpPr>
          <p:cNvPr id="4" name="3 Marcador de texto"/>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a:t>Haga clic para modificar los estilos de texto del patrón</a:t>
            </a:r>
          </a:p>
        </p:txBody>
      </p:sp>
      <p:sp>
        <p:nvSpPr>
          <p:cNvPr id="3" name="2 Marcador de posición de imagen"/>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a:t>Haga clic en el icono para agregar una imagen</a:t>
            </a:r>
            <a:endParaRPr lang="en-US" noProof="0" dirty="0"/>
          </a:p>
        </p:txBody>
      </p:sp>
      <p:sp>
        <p:nvSpPr>
          <p:cNvPr id="2" name="1 Título"/>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a:t>Haga clic para modificar el estilo de título del patrón</a:t>
            </a:r>
            <a:endParaRPr lang="en-US"/>
          </a:p>
        </p:txBody>
      </p:sp>
      <p:sp>
        <p:nvSpPr>
          <p:cNvPr id="11" name="4 Marcador de fecha">
            <a:extLst>
              <a:ext uri="{FF2B5EF4-FFF2-40B4-BE49-F238E27FC236}">
                <a16:creationId xmlns:a16="http://schemas.microsoft.com/office/drawing/2014/main" id="{9D2FA0F5-D1F2-4D70-B104-AD97FA493D89}"/>
              </a:ext>
            </a:extLst>
          </p:cNvPr>
          <p:cNvSpPr>
            <a:spLocks noGrp="1"/>
          </p:cNvSpPr>
          <p:nvPr>
            <p:ph type="dt" sz="half" idx="10"/>
          </p:nvPr>
        </p:nvSpPr>
        <p:spPr/>
        <p:txBody>
          <a:bodyPr/>
          <a:lstStyle>
            <a:lvl1pPr>
              <a:defRPr>
                <a:solidFill>
                  <a:schemeClr val="tx1"/>
                </a:solidFill>
              </a:defRPr>
            </a:lvl1pPr>
            <a:extLst/>
          </a:lstStyle>
          <a:p>
            <a:fld id="{CAFE6B22-2B1C-4823-ACAD-7C257AE8AD82}" type="datetimeFigureOut">
              <a:rPr lang="es-MX" smtClean="0"/>
              <a:t>19/04/2024</a:t>
            </a:fld>
            <a:endParaRPr lang="es-MX"/>
          </a:p>
        </p:txBody>
      </p:sp>
      <p:sp>
        <p:nvSpPr>
          <p:cNvPr id="12" name="5 Marcador de pie de página">
            <a:extLst>
              <a:ext uri="{FF2B5EF4-FFF2-40B4-BE49-F238E27FC236}">
                <a16:creationId xmlns:a16="http://schemas.microsoft.com/office/drawing/2014/main" id="{F2F42FCE-4D6D-4111-A713-1C782B6C3CDC}"/>
              </a:ext>
            </a:extLst>
          </p:cNvPr>
          <p:cNvSpPr>
            <a:spLocks noGrp="1"/>
          </p:cNvSpPr>
          <p:nvPr>
            <p:ph type="ftr" sz="quarter" idx="11"/>
          </p:nvPr>
        </p:nvSpPr>
        <p:spPr/>
        <p:txBody>
          <a:bodyPr/>
          <a:lstStyle>
            <a:lvl1pPr>
              <a:defRPr>
                <a:solidFill>
                  <a:schemeClr val="tx1"/>
                </a:solidFill>
              </a:defRPr>
            </a:lvl1pPr>
            <a:extLst/>
          </a:lstStyle>
          <a:p>
            <a:endParaRPr lang="es-MX"/>
          </a:p>
        </p:txBody>
      </p:sp>
      <p:sp>
        <p:nvSpPr>
          <p:cNvPr id="13" name="6 Marcador de número de diapositiva">
            <a:extLst>
              <a:ext uri="{FF2B5EF4-FFF2-40B4-BE49-F238E27FC236}">
                <a16:creationId xmlns:a16="http://schemas.microsoft.com/office/drawing/2014/main" id="{9D0ED1C5-3A31-49EC-9279-BEC77966B76E}"/>
              </a:ext>
            </a:extLst>
          </p:cNvPr>
          <p:cNvSpPr>
            <a:spLocks noGrp="1"/>
          </p:cNvSpPr>
          <p:nvPr>
            <p:ph type="sldNum" sz="quarter" idx="12"/>
          </p:nvPr>
        </p:nvSpPr>
        <p:spPr/>
        <p:txBody>
          <a:bodyPr/>
          <a:lstStyle>
            <a:lvl1pPr>
              <a:defRPr smtClean="0"/>
            </a:lvl1pPr>
          </a:lstStyle>
          <a:p>
            <a:fld id="{17E94FCA-4BAB-4AE0-B2AE-0D12A97A22B8}" type="slidenum">
              <a:rPr lang="es-MX" smtClean="0"/>
              <a:t>‹Nº›</a:t>
            </a:fld>
            <a:endParaRPr lang="es-MX"/>
          </a:p>
        </p:txBody>
      </p:sp>
    </p:spTree>
    <p:extLst>
      <p:ext uri="{BB962C8B-B14F-4D97-AF65-F5344CB8AC3E}">
        <p14:creationId xmlns:p14="http://schemas.microsoft.com/office/powerpoint/2010/main" val="130127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12 Forma libre">
            <a:extLst>
              <a:ext uri="{FF2B5EF4-FFF2-40B4-BE49-F238E27FC236}">
                <a16:creationId xmlns:a16="http://schemas.microsoft.com/office/drawing/2014/main" id="{EA430C07-A1DE-429B-94DF-20582434D919}"/>
              </a:ext>
            </a:extLst>
          </p:cNvPr>
          <p:cNvSpPr>
            <a:spLocks/>
          </p:cNvSpPr>
          <p:nvPr/>
        </p:nvSpPr>
        <p:spPr bwMode="auto">
          <a:xfrm>
            <a:off x="954617" y="5002214"/>
            <a:ext cx="5069416"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ndParaRPr>
          </a:p>
        </p:txBody>
      </p:sp>
      <p:sp>
        <p:nvSpPr>
          <p:cNvPr id="1027" name="11 Forma libre">
            <a:extLst>
              <a:ext uri="{FF2B5EF4-FFF2-40B4-BE49-F238E27FC236}">
                <a16:creationId xmlns:a16="http://schemas.microsoft.com/office/drawing/2014/main" id="{07E8078D-5772-47A6-85F2-B2296AF1D68F}"/>
              </a:ext>
            </a:extLst>
          </p:cNvPr>
          <p:cNvSpPr>
            <a:spLocks/>
          </p:cNvSpPr>
          <p:nvPr/>
        </p:nvSpPr>
        <p:spPr bwMode="auto">
          <a:xfrm>
            <a:off x="-71966" y="5784850"/>
            <a:ext cx="5069417"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MX" sz="1800"/>
          </a:p>
        </p:txBody>
      </p:sp>
      <p:sp>
        <p:nvSpPr>
          <p:cNvPr id="14" name="13 Triángulo rectángulo">
            <a:extLst>
              <a:ext uri="{FF2B5EF4-FFF2-40B4-BE49-F238E27FC236}">
                <a16:creationId xmlns:a16="http://schemas.microsoft.com/office/drawing/2014/main" id="{5A3E305F-83BB-4D3D-ACA8-038042834690}"/>
              </a:ext>
            </a:extLst>
          </p:cNvPr>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5" name="14 Conector recto">
            <a:extLst>
              <a:ext uri="{FF2B5EF4-FFF2-40B4-BE49-F238E27FC236}">
                <a16:creationId xmlns:a16="http://schemas.microsoft.com/office/drawing/2014/main" id="{7E9D89C8-4489-48A0-A97D-1363789C5AC1}"/>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a:extLst>
              <a:ext uri="{FF2B5EF4-FFF2-40B4-BE49-F238E27FC236}">
                <a16:creationId xmlns:a16="http://schemas.microsoft.com/office/drawing/2014/main" id="{743D0841-3EC4-41A2-8130-E947F9FC6763}"/>
              </a:ext>
            </a:extLst>
          </p:cNvPr>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s-ES"/>
              <a:t>Haga clic para modificar el estilo de título del patrón</a:t>
            </a:r>
            <a:endParaRPr lang="en-US"/>
          </a:p>
        </p:txBody>
      </p:sp>
      <p:sp>
        <p:nvSpPr>
          <p:cNvPr id="1033" name="29 Marcador de texto">
            <a:extLst>
              <a:ext uri="{FF2B5EF4-FFF2-40B4-BE49-F238E27FC236}">
                <a16:creationId xmlns:a16="http://schemas.microsoft.com/office/drawing/2014/main" id="{569D68A7-8DAD-4D8C-9F4D-13DDCD5AF2FC}"/>
              </a:ext>
            </a:extLst>
          </p:cNvPr>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MX"/>
              <a:t>Haga clic para modificar el estilo de texto del patrón</a:t>
            </a:r>
          </a:p>
          <a:p>
            <a:pPr lvl="1"/>
            <a:r>
              <a:rPr lang="es-ES" altLang="es-MX"/>
              <a:t>Segundo nivel</a:t>
            </a:r>
          </a:p>
          <a:p>
            <a:pPr lvl="2"/>
            <a:r>
              <a:rPr lang="es-ES" altLang="es-MX"/>
              <a:t>Tercer nivel</a:t>
            </a:r>
          </a:p>
          <a:p>
            <a:pPr lvl="3"/>
            <a:r>
              <a:rPr lang="es-ES" altLang="es-MX"/>
              <a:t>Cuarto nivel</a:t>
            </a:r>
          </a:p>
          <a:p>
            <a:pPr lvl="4"/>
            <a:r>
              <a:rPr lang="es-ES" altLang="es-MX"/>
              <a:t>Quinto nivel</a:t>
            </a:r>
            <a:endParaRPr lang="en-US" altLang="es-MX"/>
          </a:p>
        </p:txBody>
      </p:sp>
      <p:sp>
        <p:nvSpPr>
          <p:cNvPr id="10" name="9 Marcador de fecha">
            <a:extLst>
              <a:ext uri="{FF2B5EF4-FFF2-40B4-BE49-F238E27FC236}">
                <a16:creationId xmlns:a16="http://schemas.microsoft.com/office/drawing/2014/main" id="{981FA917-AF90-450A-BD71-E1F13F9669CD}"/>
              </a:ext>
            </a:extLst>
          </p:cNvPr>
          <p:cNvSpPr>
            <a:spLocks noGrp="1"/>
          </p:cNvSpPr>
          <p:nvPr>
            <p:ph type="dt" sz="half" idx="2"/>
          </p:nvPr>
        </p:nvSpPr>
        <p:spPr>
          <a:xfrm>
            <a:off x="8970433" y="6408739"/>
            <a:ext cx="2559051"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fld id="{CAFE6B22-2B1C-4823-ACAD-7C257AE8AD82}" type="datetimeFigureOut">
              <a:rPr lang="es-MX" smtClean="0"/>
              <a:t>19/04/2024</a:t>
            </a:fld>
            <a:endParaRPr lang="es-MX"/>
          </a:p>
        </p:txBody>
      </p:sp>
      <p:sp>
        <p:nvSpPr>
          <p:cNvPr id="22" name="21 Marcador de pie de página">
            <a:extLst>
              <a:ext uri="{FF2B5EF4-FFF2-40B4-BE49-F238E27FC236}">
                <a16:creationId xmlns:a16="http://schemas.microsoft.com/office/drawing/2014/main" id="{B9395950-A5A2-4CDB-95CD-EC15836D9ECB}"/>
              </a:ext>
            </a:extLst>
          </p:cNvPr>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endParaRPr lang="es-MX"/>
          </a:p>
        </p:txBody>
      </p:sp>
      <p:sp>
        <p:nvSpPr>
          <p:cNvPr id="18" name="17 Marcador de número de diapositiva">
            <a:extLst>
              <a:ext uri="{FF2B5EF4-FFF2-40B4-BE49-F238E27FC236}">
                <a16:creationId xmlns:a16="http://schemas.microsoft.com/office/drawing/2014/main" id="{2657D12A-06E8-4739-A710-01EABE512D50}"/>
              </a:ext>
            </a:extLst>
          </p:cNvPr>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smtClean="0">
                <a:latin typeface="Lucida Sans Unicode" panose="020B0602030504020204" pitchFamily="34" charset="0"/>
              </a:defRPr>
            </a:lvl1pPr>
          </a:lstStyle>
          <a:p>
            <a:fld id="{17E94FCA-4BAB-4AE0-B2AE-0D12A97A22B8}" type="slidenum">
              <a:rPr lang="es-MX" smtClean="0"/>
              <a:t>‹Nº›</a:t>
            </a:fld>
            <a:endParaRPr lang="es-MX"/>
          </a:p>
        </p:txBody>
      </p:sp>
    </p:spTree>
    <p:extLst>
      <p:ext uri="{BB962C8B-B14F-4D97-AF65-F5344CB8AC3E}">
        <p14:creationId xmlns:p14="http://schemas.microsoft.com/office/powerpoint/2010/main" val="2928669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9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708279-B27B-487F-9813-EE05402DFDC3}"/>
              </a:ext>
            </a:extLst>
          </p:cNvPr>
          <p:cNvSpPr>
            <a:spLocks noGrp="1"/>
          </p:cNvSpPr>
          <p:nvPr>
            <p:ph type="ctrTitle" idx="4294967295"/>
          </p:nvPr>
        </p:nvSpPr>
        <p:spPr>
          <a:xfrm>
            <a:off x="946621" y="729554"/>
            <a:ext cx="10363200" cy="1003300"/>
          </a:xfrm>
        </p:spPr>
        <p:txBody>
          <a:bodyPr>
            <a:noAutofit/>
            <a:scene3d>
              <a:camera prst="orthographicFront"/>
              <a:lightRig rig="soft" dir="t"/>
            </a:scene3d>
            <a:sp3d extrusionH="57150" prstMaterial="softEdge">
              <a:bevelT w="25400" h="25400" prst="coolSlant"/>
            </a:sp3d>
          </a:bodyPr>
          <a:lstStyle/>
          <a:p>
            <a:pPr algn="ctr"/>
            <a:br>
              <a:rPr lang="es-MX" sz="2400" dirty="0">
                <a:solidFill>
                  <a:schemeClr val="bg2">
                    <a:lumMod val="25000"/>
                  </a:schemeClr>
                </a:solidFill>
                <a:latin typeface="Arial" panose="020B0604020202020204" pitchFamily="34" charset="0"/>
                <a:cs typeface="Arial" panose="020B0604020202020204" pitchFamily="34" charset="0"/>
              </a:rPr>
            </a:br>
            <a:endParaRPr lang="es-MX" sz="3200" dirty="0">
              <a:solidFill>
                <a:schemeClr val="bg2">
                  <a:lumMod val="25000"/>
                </a:schemeClr>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513D1C5D-9695-4AC0-8320-502443E7EA53}"/>
              </a:ext>
            </a:extLst>
          </p:cNvPr>
          <p:cNvSpPr>
            <a:spLocks noGrp="1"/>
          </p:cNvSpPr>
          <p:nvPr>
            <p:ph type="subTitle" idx="4294967295"/>
          </p:nvPr>
        </p:nvSpPr>
        <p:spPr>
          <a:xfrm>
            <a:off x="914400" y="2424389"/>
            <a:ext cx="10363200" cy="1200150"/>
          </a:xfrm>
        </p:spPr>
        <p:txBody>
          <a:bodyPr/>
          <a:lstStyle/>
          <a:p>
            <a:pPr marL="109537" indent="0" algn="ctr">
              <a:buNone/>
            </a:pPr>
            <a:endParaRPr lang="es-MX" sz="1400" dirty="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09537" indent="0" algn="ctr">
              <a:buNone/>
            </a:pPr>
            <a:endParaRPr lang="es-MX" sz="1400" dirty="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09537" indent="0" algn="ctr">
              <a:buNone/>
            </a:pPr>
            <a:endParaRPr lang="es-MX" sz="1400" dirty="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09537" indent="0" algn="ctr">
              <a:buNone/>
            </a:pPr>
            <a:r>
              <a:rPr lang="es-MX" sz="1400" dirty="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endParaRPr lang="es-MX" sz="2800" dirty="0"/>
          </a:p>
        </p:txBody>
      </p:sp>
      <p:sp>
        <p:nvSpPr>
          <p:cNvPr id="8" name="CuadroTexto 7">
            <a:extLst>
              <a:ext uri="{FF2B5EF4-FFF2-40B4-BE49-F238E27FC236}">
                <a16:creationId xmlns:a16="http://schemas.microsoft.com/office/drawing/2014/main" id="{0F345868-5317-4576-BC9D-6737036AC341}"/>
              </a:ext>
            </a:extLst>
          </p:cNvPr>
          <p:cNvSpPr txBox="1"/>
          <p:nvPr/>
        </p:nvSpPr>
        <p:spPr>
          <a:xfrm>
            <a:off x="7386672" y="6128446"/>
            <a:ext cx="6105378" cy="461665"/>
          </a:xfrm>
          <a:prstGeom prst="rect">
            <a:avLst/>
          </a:prstGeom>
          <a:noFill/>
        </p:spPr>
        <p:txBody>
          <a:bodyPr wrap="square">
            <a:spAutoFit/>
          </a:bodyPr>
          <a:lstStyle/>
          <a:p>
            <a:pPr algn="ctr"/>
            <a:r>
              <a:rPr lang="es-MX" sz="2400" b="1" dirty="0"/>
              <a:t>FECHA: 19/04/2024</a:t>
            </a:r>
          </a:p>
        </p:txBody>
      </p:sp>
      <p:pic>
        <p:nvPicPr>
          <p:cNvPr id="9" name="image1.png">
            <a:extLst>
              <a:ext uri="{FF2B5EF4-FFF2-40B4-BE49-F238E27FC236}">
                <a16:creationId xmlns:a16="http://schemas.microsoft.com/office/drawing/2014/main" id="{1A9D8706-2CBA-4D96-A310-6BC394E79A3F}"/>
              </a:ext>
            </a:extLst>
          </p:cNvPr>
          <p:cNvPicPr/>
          <p:nvPr/>
        </p:nvPicPr>
        <p:blipFill>
          <a:blip r:embed="rId3"/>
          <a:srcRect/>
          <a:stretch>
            <a:fillRect/>
          </a:stretch>
        </p:blipFill>
        <p:spPr>
          <a:xfrm>
            <a:off x="3101009" y="729554"/>
            <a:ext cx="5989982" cy="2306637"/>
          </a:xfrm>
          <a:prstGeom prst="rect">
            <a:avLst/>
          </a:prstGeom>
          <a:ln/>
        </p:spPr>
      </p:pic>
      <p:sp>
        <p:nvSpPr>
          <p:cNvPr id="6" name="Subtítulo 2">
            <a:extLst>
              <a:ext uri="{FF2B5EF4-FFF2-40B4-BE49-F238E27FC236}">
                <a16:creationId xmlns:a16="http://schemas.microsoft.com/office/drawing/2014/main" id="{D6D0A396-F9B6-4944-9877-4E9830209584}"/>
              </a:ext>
            </a:extLst>
          </p:cNvPr>
          <p:cNvSpPr txBox="1">
            <a:spLocks/>
          </p:cNvSpPr>
          <p:nvPr/>
        </p:nvSpPr>
        <p:spPr>
          <a:xfrm>
            <a:off x="1524000" y="3602037"/>
            <a:ext cx="9144000" cy="2891528"/>
          </a:xfrm>
          <a:prstGeom prst="rect">
            <a:avLst/>
          </a:prstGeom>
        </p:spPr>
        <p:txBody>
          <a:bodyPr>
            <a:normAutofit/>
          </a:bodyPr>
          <a:lstStyle>
            <a:lvl1pPr marL="365125" indent="-255588" algn="l" rtl="0" eaLnBrk="1" fontAlgn="base" hangingPunct="1">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indent="0" algn="ctr">
              <a:buNone/>
            </a:pPr>
            <a:r>
              <a:rPr lang="es-ES" sz="2400" b="1" dirty="0">
                <a:latin typeface="Arial" panose="020B0604020202020204" pitchFamily="34" charset="0"/>
                <a:cs typeface="Arial" panose="020B0604020202020204" pitchFamily="34" charset="0"/>
              </a:rPr>
              <a:t>“DERECHO” </a:t>
            </a:r>
          </a:p>
          <a:p>
            <a:pPr marL="109537" indent="0" algn="ctr">
              <a:buNone/>
            </a:pPr>
            <a:r>
              <a:rPr lang="es-ES" sz="2400" b="1" dirty="0">
                <a:latin typeface="Arial" panose="020B0604020202020204" pitchFamily="34" charset="0"/>
                <a:cs typeface="Arial" panose="020B0604020202020204" pitchFamily="34" charset="0"/>
              </a:rPr>
              <a:t>Profesor: Sergio Armando Velarde Cortez.</a:t>
            </a:r>
          </a:p>
          <a:p>
            <a:pPr marL="109537" indent="0" algn="ctr">
              <a:buNone/>
            </a:pPr>
            <a:r>
              <a:rPr lang="es-ES" sz="2400" b="1" dirty="0">
                <a:latin typeface="Arial" panose="020B0604020202020204" pitchFamily="34" charset="0"/>
                <a:cs typeface="Arial" panose="020B0604020202020204" pitchFamily="34" charset="0"/>
              </a:rPr>
              <a:t>Sexto Semestre</a:t>
            </a:r>
          </a:p>
          <a:p>
            <a:pPr marL="109537" indent="0" algn="ctr">
              <a:buNone/>
            </a:pPr>
            <a:r>
              <a:rPr lang="es-ES" sz="2400" b="1">
                <a:latin typeface="Arial" panose="020B0604020202020204" pitchFamily="34" charset="0"/>
                <a:cs typeface="Arial" panose="020B0604020202020204" pitchFamily="34" charset="0"/>
              </a:rPr>
              <a:t>Semana 11 </a:t>
            </a:r>
            <a:r>
              <a:rPr lang="es-ES" sz="2400" b="1" dirty="0">
                <a:latin typeface="Arial" panose="020B0604020202020204" pitchFamily="34" charset="0"/>
                <a:cs typeface="Arial" panose="020B0604020202020204" pitchFamily="34" charset="0"/>
              </a:rPr>
              <a:t>Clase 1</a:t>
            </a:r>
          </a:p>
          <a:p>
            <a:pPr marL="109537" indent="0" algn="ctr">
              <a:buNone/>
            </a:pPr>
            <a:r>
              <a:rPr lang="es-ES" sz="2400" b="1" dirty="0">
                <a:latin typeface="Arial" panose="020B0604020202020204" pitchFamily="34" charset="0"/>
                <a:cs typeface="Arial" panose="020B0604020202020204" pitchFamily="34" charset="0"/>
              </a:rPr>
              <a:t>Bloque II. Aplicas la Constitución Política de los Estados Unidos Mexicanos. </a:t>
            </a:r>
          </a:p>
          <a:p>
            <a:pPr marL="109537" indent="0" algn="r">
              <a:buNone/>
            </a:pPr>
            <a:endParaRPr lang="es-ES" sz="2800" b="1" dirty="0"/>
          </a:p>
        </p:txBody>
      </p:sp>
      <p:pic>
        <p:nvPicPr>
          <p:cNvPr id="2050" name="Picture 2" descr="Qué es el derecho?">
            <a:extLst>
              <a:ext uri="{FF2B5EF4-FFF2-40B4-BE49-F238E27FC236}">
                <a16:creationId xmlns:a16="http://schemas.microsoft.com/office/drawing/2014/main" id="{6ED7C393-778F-4F6A-A738-3CC394E7AF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132654"/>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439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CBCEC-A85C-4535-857B-734FD94C6A81}"/>
              </a:ext>
            </a:extLst>
          </p:cNvPr>
          <p:cNvSpPr>
            <a:spLocks noGrp="1"/>
          </p:cNvSpPr>
          <p:nvPr>
            <p:ph type="ctrTitle"/>
          </p:nvPr>
        </p:nvSpPr>
        <p:spPr>
          <a:xfrm>
            <a:off x="914397" y="350270"/>
            <a:ext cx="10363200" cy="895434"/>
          </a:xfrm>
        </p:spPr>
        <p:txBody>
          <a:bodyPr>
            <a:noAutofit/>
          </a:bodyPr>
          <a:lstStyle/>
          <a:p>
            <a:pPr algn="just"/>
            <a:r>
              <a:rPr lang="es-ES" sz="3200" dirty="0">
                <a:solidFill>
                  <a:srgbClr val="FF0000"/>
                </a:solidFill>
                <a:highlight>
                  <a:srgbClr val="FFFF00"/>
                </a:highlight>
                <a:latin typeface="Arial" panose="020B0604020202020204" pitchFamily="34" charset="0"/>
                <a:cs typeface="Arial" panose="020B0604020202020204" pitchFamily="34" charset="0"/>
              </a:rPr>
              <a:t>SECUENCIA 2. </a:t>
            </a:r>
            <a:r>
              <a:rPr lang="es-ES" sz="3200" dirty="0">
                <a:solidFill>
                  <a:srgbClr val="FF0000"/>
                </a:solidFill>
                <a:latin typeface="Arial" panose="020B0604020202020204" pitchFamily="34" charset="0"/>
                <a:cs typeface="Arial" panose="020B0604020202020204" pitchFamily="34" charset="0"/>
              </a:rPr>
              <a:t>  JERARQUÍA DEL ORDEN JURÍDICO EN EL DERECHO MEXICANO. </a:t>
            </a:r>
            <a:endParaRPr lang="es-MX" sz="3200" dirty="0">
              <a:solidFill>
                <a:srgbClr val="FF0000"/>
              </a:solidFill>
              <a:latin typeface="Arial" panose="020B0604020202020204" pitchFamily="34" charset="0"/>
              <a:cs typeface="Arial" panose="020B0604020202020204" pitchFamily="34" charset="0"/>
            </a:endParaRPr>
          </a:p>
        </p:txBody>
      </p:sp>
      <p:pic>
        <p:nvPicPr>
          <p:cNvPr id="6" name="Imagen 5">
            <a:extLst>
              <a:ext uri="{FF2B5EF4-FFF2-40B4-BE49-F238E27FC236}">
                <a16:creationId xmlns:a16="http://schemas.microsoft.com/office/drawing/2014/main" id="{F7E835AE-9D69-4DA6-8B94-8D2B40E32E4B}"/>
              </a:ext>
            </a:extLst>
          </p:cNvPr>
          <p:cNvPicPr>
            <a:picLocks noChangeAspect="1"/>
          </p:cNvPicPr>
          <p:nvPr/>
        </p:nvPicPr>
        <p:blipFill rotWithShape="1">
          <a:blip r:embed="rId2"/>
          <a:srcRect l="41849" t="21629" r="22934" b="29845"/>
          <a:stretch/>
        </p:blipFill>
        <p:spPr>
          <a:xfrm>
            <a:off x="3293163" y="1692107"/>
            <a:ext cx="5605668" cy="4342662"/>
          </a:xfrm>
          <a:prstGeom prst="rect">
            <a:avLst/>
          </a:prstGeom>
        </p:spPr>
      </p:pic>
    </p:spTree>
    <p:extLst>
      <p:ext uri="{BB962C8B-B14F-4D97-AF65-F5344CB8AC3E}">
        <p14:creationId xmlns:p14="http://schemas.microsoft.com/office/powerpoint/2010/main" val="1716818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CBCEC-A85C-4535-857B-734FD94C6A81}"/>
              </a:ext>
            </a:extLst>
          </p:cNvPr>
          <p:cNvSpPr>
            <a:spLocks noGrp="1"/>
          </p:cNvSpPr>
          <p:nvPr>
            <p:ph type="ctrTitle"/>
          </p:nvPr>
        </p:nvSpPr>
        <p:spPr>
          <a:xfrm>
            <a:off x="914400" y="1166193"/>
            <a:ext cx="10363200" cy="3803374"/>
          </a:xfrm>
        </p:spPr>
        <p:txBody>
          <a:bodyPr anchor="t">
            <a:noAutofit/>
          </a:bodyPr>
          <a:lstStyle/>
          <a:p>
            <a:pPr algn="just">
              <a:lnSpc>
                <a:spcPct val="150000"/>
              </a:lnSpc>
            </a:pPr>
            <a:br>
              <a:rPr lang="es-ES" sz="2200" dirty="0">
                <a:solidFill>
                  <a:srgbClr val="002060"/>
                </a:solidFill>
                <a:latin typeface="Arial" panose="020B0604020202020204" pitchFamily="34" charset="0"/>
                <a:cs typeface="Arial" panose="020B0604020202020204" pitchFamily="34" charset="0"/>
              </a:rPr>
            </a:br>
            <a:r>
              <a:rPr lang="es-ES" sz="2200" dirty="0">
                <a:solidFill>
                  <a:srgbClr val="002060"/>
                </a:solidFill>
                <a:latin typeface="Arial" panose="020B0604020202020204" pitchFamily="34" charset="0"/>
                <a:cs typeface="Arial" panose="020B0604020202020204" pitchFamily="34" charset="0"/>
              </a:rPr>
              <a:t>Evalúa el rango que tienen en el sistema jurídico mexicano las diversas normas que lo integran: constitución, leyes federales y tratados internacionales, ley ordinaria, decreto, reglamento, las normas jurídicas individualizadas; para observar su aplicación en su contexto. </a:t>
            </a:r>
            <a:br>
              <a:rPr lang="es-ES" sz="2800" dirty="0">
                <a:solidFill>
                  <a:srgbClr val="002060"/>
                </a:solidFill>
                <a:latin typeface="Arial" panose="020B0604020202020204" pitchFamily="34" charset="0"/>
                <a:cs typeface="Arial" panose="020B0604020202020204" pitchFamily="34" charset="0"/>
              </a:rPr>
            </a:br>
            <a:r>
              <a:rPr lang="es-ES" sz="2800" dirty="0">
                <a:solidFill>
                  <a:srgbClr val="002060"/>
                </a:solidFill>
                <a:latin typeface="Arial" panose="020B0604020202020204" pitchFamily="34" charset="0"/>
                <a:cs typeface="Arial" panose="020B0604020202020204" pitchFamily="34" charset="0"/>
              </a:rPr>
              <a:t> </a:t>
            </a:r>
            <a:br>
              <a:rPr lang="es-ES" sz="2800" dirty="0">
                <a:solidFill>
                  <a:srgbClr val="002060"/>
                </a:solidFill>
                <a:latin typeface="Arial" panose="020B0604020202020204" pitchFamily="34" charset="0"/>
                <a:cs typeface="Arial" panose="020B0604020202020204" pitchFamily="34" charset="0"/>
              </a:rPr>
            </a:br>
            <a:endParaRPr lang="es-MX" sz="2800" dirty="0">
              <a:solidFill>
                <a:srgbClr val="002060"/>
              </a:solidFill>
              <a:latin typeface="Arial" panose="020B0604020202020204" pitchFamily="34" charset="0"/>
              <a:cs typeface="Arial" panose="020B0604020202020204" pitchFamily="34" charset="0"/>
            </a:endParaRPr>
          </a:p>
        </p:txBody>
      </p:sp>
      <p:sp>
        <p:nvSpPr>
          <p:cNvPr id="3" name="Título 1">
            <a:extLst>
              <a:ext uri="{FF2B5EF4-FFF2-40B4-BE49-F238E27FC236}">
                <a16:creationId xmlns:a16="http://schemas.microsoft.com/office/drawing/2014/main" id="{9CDE9517-5266-4BCA-9D70-AB1B9084B993}"/>
              </a:ext>
            </a:extLst>
          </p:cNvPr>
          <p:cNvSpPr txBox="1">
            <a:spLocks/>
          </p:cNvSpPr>
          <p:nvPr/>
        </p:nvSpPr>
        <p:spPr>
          <a:xfrm>
            <a:off x="914400" y="270759"/>
            <a:ext cx="10363200" cy="895434"/>
          </a:xfrm>
          <a:prstGeom prst="rect">
            <a:avLst/>
          </a:prstGeom>
        </p:spPr>
        <p:txBody>
          <a:bodyPr vert="horz" anchor="b">
            <a:noAutofit/>
            <a:scene3d>
              <a:camera prst="orthographicFront"/>
              <a:lightRig rig="soft" dir="t"/>
            </a:scene3d>
            <a:sp3d prstMaterial="softEdge">
              <a:bevelT w="25400" h="25400"/>
            </a:sp3d>
          </a:bodyPr>
          <a:lstStyle>
            <a:lvl1pPr algn="r" rtl="0" eaLnBrk="1" fontAlgn="base" hangingPunct="1">
              <a:spcBef>
                <a:spcPct val="0"/>
              </a:spcBef>
              <a:spcAft>
                <a:spcPct val="0"/>
              </a:spcAft>
              <a:defRPr sz="48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a:lstStyle>
          <a:p>
            <a:pPr algn="ctr"/>
            <a:r>
              <a:rPr lang="es-ES" sz="3600" dirty="0">
                <a:solidFill>
                  <a:srgbClr val="FF0000"/>
                </a:solidFill>
                <a:latin typeface="Arial" panose="020B0604020202020204" pitchFamily="34" charset="0"/>
                <a:cs typeface="Arial" panose="020B0604020202020204" pitchFamily="34" charset="0"/>
              </a:rPr>
              <a:t>Aprendizaje esperado.</a:t>
            </a:r>
            <a:endParaRPr lang="es-MX" sz="3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6424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algn="just">
              <a:lnSpc>
                <a:spcPct val="150000"/>
              </a:lnSpc>
            </a:pPr>
            <a:r>
              <a:rPr lang="es-ES" sz="2000" b="1" dirty="0">
                <a:solidFill>
                  <a:srgbClr val="FF0000"/>
                </a:solidFill>
                <a:latin typeface="Arial" panose="020B0604020202020204" pitchFamily="34" charset="0"/>
                <a:cs typeface="Arial" panose="020B0604020202020204" pitchFamily="34" charset="0"/>
              </a:rPr>
              <a:t>Definición.</a:t>
            </a:r>
          </a:p>
          <a:p>
            <a:pPr algn="just">
              <a:lnSpc>
                <a:spcPct val="150000"/>
              </a:lnSpc>
            </a:pPr>
            <a:r>
              <a:rPr lang="es-ES" sz="2000" dirty="0">
                <a:latin typeface="Arial" panose="020B0604020202020204" pitchFamily="34" charset="0"/>
                <a:cs typeface="Arial" panose="020B0604020202020204" pitchFamily="34" charset="0"/>
              </a:rPr>
              <a:t>La jerarquía es la clasificación de la funciones, dignidades, poderes en un grupo social, de acuerdo con una relación de subordinación y de importancia respectiva. Es la organización de un conjunto en el que cada elemento es superior a la anterior. </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Para estar en aptitud de entender la idea de la jerarquía de las normas debemos visualizar una pirámide en cuya parte superior está colocado un conjunto de disposiciones contenidas en un ordenamiento llamado Constitución, el cual tiene el máximo rango o jerarquía, debemos revisar brevemente  cuál es la estructura del Estado mexicano. </a:t>
            </a: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3600" b="1" dirty="0">
                <a:solidFill>
                  <a:srgbClr val="FF0000"/>
                </a:solidFill>
                <a:latin typeface="Arial" panose="020B0604020202020204" pitchFamily="34" charset="0"/>
                <a:cs typeface="Arial" panose="020B0604020202020204" pitchFamily="34" charset="0"/>
              </a:rPr>
              <a:t>JERARQUÍA DEL ORDEN JURÍDICO</a:t>
            </a:r>
            <a:endParaRPr lang="es-MX" sz="3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0823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66B5AC93-2290-4694-9A43-85A18F4CF350}"/>
              </a:ext>
            </a:extLst>
          </p:cNvPr>
          <p:cNvPicPr>
            <a:picLocks noChangeAspect="1"/>
          </p:cNvPicPr>
          <p:nvPr/>
        </p:nvPicPr>
        <p:blipFill rotWithShape="1">
          <a:blip r:embed="rId2"/>
          <a:srcRect l="41849" t="21629" r="22934" b="29845"/>
          <a:stretch/>
        </p:blipFill>
        <p:spPr>
          <a:xfrm>
            <a:off x="2292626" y="265044"/>
            <a:ext cx="7606748" cy="5892882"/>
          </a:xfrm>
          <a:prstGeom prst="rect">
            <a:avLst/>
          </a:prstGeom>
        </p:spPr>
      </p:pic>
    </p:spTree>
    <p:extLst>
      <p:ext uri="{BB962C8B-B14F-4D97-AF65-F5344CB8AC3E}">
        <p14:creationId xmlns:p14="http://schemas.microsoft.com/office/powerpoint/2010/main" val="3350850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B628ACD-0E0F-42B5-83B1-44683E81D159}"/>
              </a:ext>
            </a:extLst>
          </p:cNvPr>
          <p:cNvPicPr>
            <a:picLocks noChangeAspect="1"/>
          </p:cNvPicPr>
          <p:nvPr/>
        </p:nvPicPr>
        <p:blipFill rotWithShape="1">
          <a:blip r:embed="rId2"/>
          <a:srcRect l="37500" t="20276" r="16413" b="22692"/>
          <a:stretch/>
        </p:blipFill>
        <p:spPr>
          <a:xfrm>
            <a:off x="2219739" y="732073"/>
            <a:ext cx="7752522" cy="5393854"/>
          </a:xfrm>
          <a:prstGeom prst="rect">
            <a:avLst/>
          </a:prstGeom>
        </p:spPr>
      </p:pic>
    </p:spTree>
    <p:extLst>
      <p:ext uri="{BB962C8B-B14F-4D97-AF65-F5344CB8AC3E}">
        <p14:creationId xmlns:p14="http://schemas.microsoft.com/office/powerpoint/2010/main" val="4153146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205457"/>
            <a:ext cx="10972800" cy="4811226"/>
          </a:xfrm>
        </p:spPr>
        <p:txBody>
          <a:bodyPr/>
          <a:lstStyle/>
          <a:p>
            <a:pPr algn="just">
              <a:lnSpc>
                <a:spcPct val="150000"/>
              </a:lnSpc>
            </a:pPr>
            <a:r>
              <a:rPr lang="es-ES" sz="2000" dirty="0">
                <a:latin typeface="Arial" panose="020B0604020202020204" pitchFamily="34" charset="0"/>
                <a:cs typeface="Arial" panose="020B0604020202020204" pitchFamily="34" charset="0"/>
              </a:rPr>
              <a:t>Elaborar en su cuaderno la información de las diapositivas.</a:t>
            </a: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4000" b="1" dirty="0">
                <a:solidFill>
                  <a:srgbClr val="FF0000"/>
                </a:solidFill>
                <a:latin typeface="Arial" panose="020B0604020202020204" pitchFamily="34" charset="0"/>
                <a:cs typeface="Arial" panose="020B0604020202020204" pitchFamily="34" charset="0"/>
              </a:rPr>
              <a:t>ACTIVIDAD.</a:t>
            </a:r>
            <a:endParaRPr lang="es-MX" sz="4000" dirty="0">
              <a:solidFill>
                <a:srgbClr val="FF0000"/>
              </a:solidFill>
              <a:latin typeface="Arial" panose="020B0604020202020204" pitchFamily="34" charset="0"/>
              <a:cs typeface="Arial" panose="020B0604020202020204" pitchFamily="34" charset="0"/>
            </a:endParaRPr>
          </a:p>
        </p:txBody>
      </p:sp>
      <p:pic>
        <p:nvPicPr>
          <p:cNvPr id="4" name="Picture 2" descr="Escribir en un cuaderno Fotografía de stock - Alamy">
            <a:extLst>
              <a:ext uri="{FF2B5EF4-FFF2-40B4-BE49-F238E27FC236}">
                <a16:creationId xmlns:a16="http://schemas.microsoft.com/office/drawing/2014/main" id="{6CC53A6D-EE50-4F81-936E-64F72A7267B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3753"/>
          <a:stretch/>
        </p:blipFill>
        <p:spPr bwMode="auto">
          <a:xfrm>
            <a:off x="7440888" y="3611070"/>
            <a:ext cx="4141512" cy="2218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697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1A6DEFF1-0BDF-4676-928B-804F0FA0409C}"/>
              </a:ext>
            </a:extLst>
          </p:cNvPr>
          <p:cNvSpPr/>
          <p:nvPr/>
        </p:nvSpPr>
        <p:spPr>
          <a:xfrm>
            <a:off x="3029153" y="296213"/>
            <a:ext cx="6133694" cy="1938992"/>
          </a:xfrm>
          <a:prstGeom prst="rect">
            <a:avLst/>
          </a:prstGeom>
          <a:noFill/>
        </p:spPr>
        <p:txBody>
          <a:bodyPr>
            <a:spAutoFit/>
          </a:bodyPr>
          <a:lstStyle/>
          <a:p>
            <a:pPr algn="ctr">
              <a:defRPr/>
            </a:pPr>
            <a:r>
              <a:rPr lang="es-ES" sz="6000" b="1" dirty="0">
                <a:ln w="9525">
                  <a:solidFill>
                    <a:schemeClr val="bg1"/>
                  </a:solidFill>
                  <a:prstDash val="solid"/>
                </a:ln>
                <a:solidFill>
                  <a:schemeClr val="accent2"/>
                </a:solidFill>
                <a:effectLst>
                  <a:outerShdw blurRad="12700" dist="38100" dir="2700000" algn="tl" rotWithShape="0">
                    <a:schemeClr val="accent5">
                      <a:lumMod val="60000"/>
                      <a:lumOff val="40000"/>
                    </a:schemeClr>
                  </a:outerShdw>
                </a:effectLst>
              </a:rPr>
              <a:t>GRACIAS POR SU ATENCIÓN</a:t>
            </a:r>
          </a:p>
        </p:txBody>
      </p:sp>
      <p:pic>
        <p:nvPicPr>
          <p:cNvPr id="4098" name="Picture 2" descr="Derecho - Wikipedia, la enciclopedia libre">
            <a:extLst>
              <a:ext uri="{FF2B5EF4-FFF2-40B4-BE49-F238E27FC236}">
                <a16:creationId xmlns:a16="http://schemas.microsoft.com/office/drawing/2014/main" id="{0EA03AB1-5936-406E-A0C0-8A03F4F38C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4038" y="2235204"/>
            <a:ext cx="4223924" cy="41390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CBCEC-A85C-4535-857B-734FD94C6A81}"/>
              </a:ext>
            </a:extLst>
          </p:cNvPr>
          <p:cNvSpPr>
            <a:spLocks noGrp="1"/>
          </p:cNvSpPr>
          <p:nvPr>
            <p:ph type="ctrTitle"/>
          </p:nvPr>
        </p:nvSpPr>
        <p:spPr>
          <a:xfrm>
            <a:off x="914400" y="278295"/>
            <a:ext cx="10363200" cy="622852"/>
          </a:xfrm>
        </p:spPr>
        <p:txBody>
          <a:bodyPr>
            <a:noAutofit/>
          </a:bodyPr>
          <a:lstStyle/>
          <a:p>
            <a:pPr algn="ctr"/>
            <a:r>
              <a:rPr lang="es-ES" sz="3200" dirty="0">
                <a:solidFill>
                  <a:srgbClr val="FF0000"/>
                </a:solidFill>
                <a:highlight>
                  <a:srgbClr val="FFFF00"/>
                </a:highlight>
                <a:latin typeface="Arial" panose="020B0604020202020204" pitchFamily="34" charset="0"/>
                <a:cs typeface="Arial" panose="020B0604020202020204" pitchFamily="34" charset="0"/>
              </a:rPr>
              <a:t>SECUENCIA 1. </a:t>
            </a:r>
            <a:r>
              <a:rPr lang="es-ES" sz="3200" dirty="0">
                <a:solidFill>
                  <a:srgbClr val="FF0000"/>
                </a:solidFill>
                <a:latin typeface="Arial" panose="020B0604020202020204" pitchFamily="34" charset="0"/>
                <a:cs typeface="Arial" panose="020B0604020202020204" pitchFamily="34" charset="0"/>
              </a:rPr>
              <a:t>  CONSTITUCIÓN. </a:t>
            </a:r>
            <a:endParaRPr lang="es-MX" sz="3200" dirty="0">
              <a:solidFill>
                <a:srgbClr val="FF0000"/>
              </a:solidFill>
              <a:latin typeface="Arial" panose="020B0604020202020204" pitchFamily="34" charset="0"/>
              <a:cs typeface="Arial" panose="020B0604020202020204" pitchFamily="34" charset="0"/>
            </a:endParaRPr>
          </a:p>
        </p:txBody>
      </p:sp>
      <p:pic>
        <p:nvPicPr>
          <p:cNvPr id="1026" name="Picture 2" descr="CONSTITUCION POLITICA DE LOS ESTADOS UNIDOS MEXICANOS | en Gandhi">
            <a:extLst>
              <a:ext uri="{FF2B5EF4-FFF2-40B4-BE49-F238E27FC236}">
                <a16:creationId xmlns:a16="http://schemas.microsoft.com/office/drawing/2014/main" id="{E1EE611F-D7D7-4016-A457-9006DA415B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5208" y="1378227"/>
            <a:ext cx="4061584" cy="4775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87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ACBCEC-A85C-4535-857B-734FD94C6A81}"/>
              </a:ext>
            </a:extLst>
          </p:cNvPr>
          <p:cNvSpPr>
            <a:spLocks noGrp="1"/>
          </p:cNvSpPr>
          <p:nvPr>
            <p:ph type="ctrTitle"/>
          </p:nvPr>
        </p:nvSpPr>
        <p:spPr>
          <a:xfrm>
            <a:off x="914400" y="1166193"/>
            <a:ext cx="10363200" cy="3803374"/>
          </a:xfrm>
        </p:spPr>
        <p:txBody>
          <a:bodyPr anchor="t">
            <a:noAutofit/>
          </a:bodyPr>
          <a:lstStyle/>
          <a:p>
            <a:pPr algn="just">
              <a:lnSpc>
                <a:spcPct val="150000"/>
              </a:lnSpc>
            </a:pPr>
            <a:br>
              <a:rPr lang="es-ES" sz="2200" dirty="0">
                <a:solidFill>
                  <a:srgbClr val="002060"/>
                </a:solidFill>
                <a:latin typeface="Arial" panose="020B0604020202020204" pitchFamily="34" charset="0"/>
                <a:cs typeface="Arial" panose="020B0604020202020204" pitchFamily="34" charset="0"/>
              </a:rPr>
            </a:br>
            <a:r>
              <a:rPr lang="es-ES" sz="2200" dirty="0">
                <a:solidFill>
                  <a:srgbClr val="002060"/>
                </a:solidFill>
                <a:latin typeface="Arial" panose="020B0604020202020204" pitchFamily="34" charset="0"/>
                <a:cs typeface="Arial" panose="020B0604020202020204" pitchFamily="34" charset="0"/>
              </a:rPr>
              <a:t>Valora la importancia que tiene la Constitución Política de los Estados Unidos Mexicanos para la organización de nuestro sistema jurídico.</a:t>
            </a:r>
            <a:br>
              <a:rPr lang="es-ES" sz="2200" dirty="0">
                <a:solidFill>
                  <a:srgbClr val="002060"/>
                </a:solidFill>
                <a:latin typeface="Arial" panose="020B0604020202020204" pitchFamily="34" charset="0"/>
                <a:cs typeface="Arial" panose="020B0604020202020204" pitchFamily="34" charset="0"/>
              </a:rPr>
            </a:br>
            <a:br>
              <a:rPr lang="es-ES" sz="2200" dirty="0">
                <a:solidFill>
                  <a:srgbClr val="002060"/>
                </a:solidFill>
                <a:latin typeface="Arial" panose="020B0604020202020204" pitchFamily="34" charset="0"/>
                <a:cs typeface="Arial" panose="020B0604020202020204" pitchFamily="34" charset="0"/>
              </a:rPr>
            </a:br>
            <a:br>
              <a:rPr lang="es-ES" sz="2800" dirty="0">
                <a:solidFill>
                  <a:srgbClr val="002060"/>
                </a:solidFill>
                <a:latin typeface="Arial" panose="020B0604020202020204" pitchFamily="34" charset="0"/>
                <a:cs typeface="Arial" panose="020B0604020202020204" pitchFamily="34" charset="0"/>
              </a:rPr>
            </a:br>
            <a:r>
              <a:rPr lang="es-ES" sz="2800" dirty="0">
                <a:solidFill>
                  <a:srgbClr val="002060"/>
                </a:solidFill>
                <a:latin typeface="Arial" panose="020B0604020202020204" pitchFamily="34" charset="0"/>
                <a:cs typeface="Arial" panose="020B0604020202020204" pitchFamily="34" charset="0"/>
              </a:rPr>
              <a:t> </a:t>
            </a:r>
            <a:br>
              <a:rPr lang="es-ES" sz="2800" dirty="0">
                <a:solidFill>
                  <a:srgbClr val="002060"/>
                </a:solidFill>
                <a:latin typeface="Arial" panose="020B0604020202020204" pitchFamily="34" charset="0"/>
                <a:cs typeface="Arial" panose="020B0604020202020204" pitchFamily="34" charset="0"/>
              </a:rPr>
            </a:br>
            <a:endParaRPr lang="es-MX" sz="2800" dirty="0">
              <a:solidFill>
                <a:srgbClr val="002060"/>
              </a:solidFill>
              <a:latin typeface="Arial" panose="020B0604020202020204" pitchFamily="34" charset="0"/>
              <a:cs typeface="Arial" panose="020B0604020202020204" pitchFamily="34" charset="0"/>
            </a:endParaRPr>
          </a:p>
        </p:txBody>
      </p:sp>
      <p:sp>
        <p:nvSpPr>
          <p:cNvPr id="3" name="Título 1">
            <a:extLst>
              <a:ext uri="{FF2B5EF4-FFF2-40B4-BE49-F238E27FC236}">
                <a16:creationId xmlns:a16="http://schemas.microsoft.com/office/drawing/2014/main" id="{9CDE9517-5266-4BCA-9D70-AB1B9084B993}"/>
              </a:ext>
            </a:extLst>
          </p:cNvPr>
          <p:cNvSpPr txBox="1">
            <a:spLocks/>
          </p:cNvSpPr>
          <p:nvPr/>
        </p:nvSpPr>
        <p:spPr>
          <a:xfrm>
            <a:off x="914397" y="350270"/>
            <a:ext cx="10363200" cy="895434"/>
          </a:xfrm>
          <a:prstGeom prst="rect">
            <a:avLst/>
          </a:prstGeom>
        </p:spPr>
        <p:txBody>
          <a:bodyPr vert="horz" anchor="b">
            <a:noAutofit/>
            <a:scene3d>
              <a:camera prst="orthographicFront"/>
              <a:lightRig rig="soft" dir="t"/>
            </a:scene3d>
            <a:sp3d prstMaterial="softEdge">
              <a:bevelT w="25400" h="25400"/>
            </a:sp3d>
          </a:bodyPr>
          <a:lstStyle>
            <a:lvl1pPr algn="r" rtl="0" eaLnBrk="1" fontAlgn="base" hangingPunct="1">
              <a:spcBef>
                <a:spcPct val="0"/>
              </a:spcBef>
              <a:spcAft>
                <a:spcPct val="0"/>
              </a:spcAft>
              <a:defRPr sz="48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a:lstStyle>
          <a:p>
            <a:pPr algn="ctr"/>
            <a:r>
              <a:rPr lang="es-ES" sz="3600" dirty="0">
                <a:solidFill>
                  <a:srgbClr val="FF0000"/>
                </a:solidFill>
                <a:latin typeface="Arial" panose="020B0604020202020204" pitchFamily="34" charset="0"/>
                <a:cs typeface="Arial" panose="020B0604020202020204" pitchFamily="34" charset="0"/>
              </a:rPr>
              <a:t>Aprendizaje esperado.</a:t>
            </a:r>
            <a:endParaRPr lang="es-MX" sz="36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8104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algn="just">
              <a:lnSpc>
                <a:spcPct val="150000"/>
              </a:lnSpc>
            </a:pPr>
            <a:r>
              <a:rPr lang="es-ES" sz="2000" b="1" dirty="0">
                <a:solidFill>
                  <a:srgbClr val="FF0000"/>
                </a:solidFill>
                <a:latin typeface="Arial" panose="020B0604020202020204" pitchFamily="34" charset="0"/>
                <a:cs typeface="Arial" panose="020B0604020202020204" pitchFamily="34" charset="0"/>
              </a:rPr>
              <a:t>ANTECEDENTES.</a:t>
            </a:r>
          </a:p>
          <a:p>
            <a:pPr algn="just">
              <a:lnSpc>
                <a:spcPct val="150000"/>
              </a:lnSpc>
            </a:pPr>
            <a:r>
              <a:rPr lang="es-ES" sz="2000" dirty="0">
                <a:latin typeface="Arial" panose="020B0604020202020204" pitchFamily="34" charset="0"/>
                <a:cs typeface="Arial" panose="020B0604020202020204" pitchFamily="34" charset="0"/>
              </a:rPr>
              <a:t>El termino constitución era conocido desde la época de los griegos. Ya desde entonces aludía a la forma de organización política; era considerada como el instrumento que daba forma al régimen político.</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La historia de las constituciones modernas se remonta a la Edad Media con los primeros pactos realizados entre el rey y la nobleza, las cuales se llegaron a convertir en cartas otorgadas en las que el rey limitaba sus poderes.</a:t>
            </a: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4000" b="1" dirty="0">
                <a:solidFill>
                  <a:srgbClr val="FF0000"/>
                </a:solidFill>
                <a:latin typeface="Arial" panose="020B0604020202020204" pitchFamily="34" charset="0"/>
                <a:cs typeface="Arial" panose="020B0604020202020204" pitchFamily="34" charset="0"/>
              </a:rPr>
              <a:t>LA CONSTITUCIÓN.</a:t>
            </a:r>
            <a:endParaRPr lang="es-MX" sz="4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5793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algn="just">
              <a:lnSpc>
                <a:spcPct val="150000"/>
              </a:lnSpc>
            </a:pPr>
            <a:r>
              <a:rPr lang="es-ES" sz="2000" dirty="0">
                <a:latin typeface="Arial" panose="020B0604020202020204" pitchFamily="34" charset="0"/>
                <a:cs typeface="Arial" panose="020B0604020202020204" pitchFamily="34" charset="0"/>
              </a:rPr>
              <a:t>En el siglo XVI surgió en Francia la idea de Ley fundamental cuya característica era que se consideraba como superior a las leyes ordinarias, en la cual se reconocían los límites al poder monarca.       </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En el siglo XVIII aparecen las Cartas de las Colonias formadas en América del Norte, que contenían libertades, privilegios y principios fundamentales del gobierno y  la organización de las colonias, las cuales sirvieron de base a la Constitución Federal de los Estados Unidos, que tuvo gran influencia en el constitucionalismo europeo que floreció después de la Revolución Francesa. La Constitución de los Estados Unidos de 1787 puede considerarse como  la primera constitución escrita.</a:t>
            </a: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045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marL="109537" indent="0" algn="just">
              <a:lnSpc>
                <a:spcPct val="150000"/>
              </a:lnSpc>
              <a:buNone/>
            </a:pPr>
            <a:r>
              <a:rPr lang="es-ES" sz="2000" b="1" dirty="0">
                <a:solidFill>
                  <a:srgbClr val="FF0000"/>
                </a:solidFill>
                <a:latin typeface="Arial" panose="020B0604020202020204" pitchFamily="34" charset="0"/>
                <a:cs typeface="Arial" panose="020B0604020202020204" pitchFamily="34" charset="0"/>
              </a:rPr>
              <a:t>DEFINICIONES.</a:t>
            </a:r>
          </a:p>
          <a:p>
            <a:pPr algn="just">
              <a:lnSpc>
                <a:spcPct val="150000"/>
              </a:lnSpc>
            </a:pPr>
            <a:endParaRPr lang="es-ES" sz="2000" b="1" dirty="0">
              <a:solidFill>
                <a:srgbClr val="FF0000"/>
              </a:solidFill>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La constitución es la norma fundante del sistema jurídico nacional y que determina las bases organizativas del  Estado, los mínimos de libertad de los gobernados y establece un estándar social justo y digno.</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La constitución de un Estado es el conjunto de reglas relativas al gobierno y a la vida de la comunidad estatal, considerada desde el punto de vista de la existencia fundamental de esta.</a:t>
            </a: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4000" b="1" dirty="0">
                <a:solidFill>
                  <a:srgbClr val="FF0000"/>
                </a:solidFill>
                <a:latin typeface="Arial" panose="020B0604020202020204" pitchFamily="34" charset="0"/>
                <a:cs typeface="Arial" panose="020B0604020202020204" pitchFamily="34" charset="0"/>
              </a:rPr>
              <a:t>LA CONSTITUCIÓN.</a:t>
            </a:r>
            <a:endParaRPr lang="es-MX" sz="4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6310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marL="109537" indent="0" algn="just">
              <a:lnSpc>
                <a:spcPct val="150000"/>
              </a:lnSpc>
              <a:buNone/>
            </a:pPr>
            <a:r>
              <a:rPr lang="es-ES" sz="2000" b="1" dirty="0">
                <a:solidFill>
                  <a:srgbClr val="FF0000"/>
                </a:solidFill>
                <a:latin typeface="Arial" panose="020B0604020202020204" pitchFamily="34" charset="0"/>
                <a:cs typeface="Arial" panose="020B0604020202020204" pitchFamily="34" charset="0"/>
              </a:rPr>
              <a:t>DEFINICIONES.</a:t>
            </a:r>
          </a:p>
          <a:p>
            <a:pPr algn="just">
              <a:lnSpc>
                <a:spcPct val="150000"/>
              </a:lnSpc>
            </a:pPr>
            <a:endParaRPr lang="es-ES" sz="2000" b="1" dirty="0">
              <a:solidFill>
                <a:srgbClr val="FF0000"/>
              </a:solidFill>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La constitución es la norma jurídica suprema jurisdiccionalmente aplicable, que garantiza la limitación del poder para asegurar que este, en cuanto deriva del pueblo, no se imponga inexorablemente sobre la condición libre de los propios ciudadanos. Es decir, la Constitución no es otra cosa que la justificación de la democracia, y así debe ser entendida.</a:t>
            </a:r>
          </a:p>
          <a:p>
            <a:pPr algn="just">
              <a:lnSpc>
                <a:spcPct val="150000"/>
              </a:lnSpc>
            </a:pPr>
            <a:endParaRPr lang="es-ES" sz="2000" dirty="0">
              <a:latin typeface="Arial" panose="020B0604020202020204" pitchFamily="34" charset="0"/>
              <a:cs typeface="Arial" panose="020B0604020202020204" pitchFamily="34" charset="0"/>
            </a:endParaRP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4230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marL="109537" indent="0" algn="just">
              <a:lnSpc>
                <a:spcPct val="150000"/>
              </a:lnSpc>
              <a:buNone/>
            </a:pPr>
            <a:r>
              <a:rPr lang="es-ES" sz="2000" b="1" dirty="0">
                <a:solidFill>
                  <a:srgbClr val="002060"/>
                </a:solidFill>
                <a:latin typeface="Arial" panose="020B0604020202020204" pitchFamily="34" charset="0"/>
                <a:cs typeface="Arial" panose="020B0604020202020204" pitchFamily="34" charset="0"/>
              </a:rPr>
              <a:t>La constitución consta de dos partes:</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b="1" dirty="0">
                <a:latin typeface="Arial" panose="020B0604020202020204" pitchFamily="34" charset="0"/>
                <a:cs typeface="Arial" panose="020B0604020202020204" pitchFamily="34" charset="0"/>
              </a:rPr>
              <a:t>La dogmática,</a:t>
            </a:r>
            <a:r>
              <a:rPr lang="es-ES" sz="2000" dirty="0">
                <a:latin typeface="Arial" panose="020B0604020202020204" pitchFamily="34" charset="0"/>
                <a:cs typeface="Arial" panose="020B0604020202020204" pitchFamily="34" charset="0"/>
              </a:rPr>
              <a:t> contiene el catálogo o tabla de los derechos y libertades básicas de los individuos y de los grupos.</a:t>
            </a: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b="1" dirty="0">
                <a:latin typeface="Arial" panose="020B0604020202020204" pitchFamily="34" charset="0"/>
                <a:cs typeface="Arial" panose="020B0604020202020204" pitchFamily="34" charset="0"/>
              </a:rPr>
              <a:t>La orgánica,</a:t>
            </a:r>
            <a:r>
              <a:rPr lang="es-ES" sz="2000" dirty="0">
                <a:latin typeface="Arial" panose="020B0604020202020204" pitchFamily="34" charset="0"/>
                <a:cs typeface="Arial" panose="020B0604020202020204" pitchFamily="34" charset="0"/>
              </a:rPr>
              <a:t> es la organización de los poderes públicos, la competencia de los órganos del Estado que van a desempeñar sus diferentes funciones y las relaciones entre los poderes. Las constituciones modernas establecen, además, los valores y principios político-sociales que deberán regular la actividad del Estado.  </a:t>
            </a: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4000" b="1" dirty="0">
                <a:solidFill>
                  <a:srgbClr val="FF0000"/>
                </a:solidFill>
                <a:latin typeface="Arial" panose="020B0604020202020204" pitchFamily="34" charset="0"/>
                <a:cs typeface="Arial" panose="020B0604020202020204" pitchFamily="34" charset="0"/>
              </a:rPr>
              <a:t>LA CONSTITUCIÓN.</a:t>
            </a:r>
            <a:endParaRPr lang="es-MX" sz="4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8345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3379455-CA8C-443C-A6E6-6B0108A5F405}"/>
              </a:ext>
            </a:extLst>
          </p:cNvPr>
          <p:cNvSpPr>
            <a:spLocks noGrp="1"/>
          </p:cNvSpPr>
          <p:nvPr>
            <p:ph idx="1"/>
          </p:nvPr>
        </p:nvSpPr>
        <p:spPr>
          <a:xfrm>
            <a:off x="609600" y="1023387"/>
            <a:ext cx="10972800" cy="4811226"/>
          </a:xfrm>
        </p:spPr>
        <p:txBody>
          <a:bodyPr/>
          <a:lstStyle/>
          <a:p>
            <a:pPr marL="109537" indent="0" algn="just">
              <a:lnSpc>
                <a:spcPct val="150000"/>
              </a:lnSpc>
              <a:buNone/>
            </a:pPr>
            <a:endParaRPr lang="es-ES" sz="2000" b="1" dirty="0">
              <a:solidFill>
                <a:srgbClr val="FF0000"/>
              </a:solidFill>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La constitución mexicana consta de 136 artículos.</a:t>
            </a:r>
          </a:p>
          <a:p>
            <a:pPr algn="just">
              <a:lnSpc>
                <a:spcPct val="150000"/>
              </a:lnSpc>
            </a:pPr>
            <a:r>
              <a:rPr lang="es-ES" sz="2000" dirty="0">
                <a:latin typeface="Arial" panose="020B0604020202020204" pitchFamily="34" charset="0"/>
                <a:cs typeface="Arial" panose="020B0604020202020204" pitchFamily="34" charset="0"/>
              </a:rPr>
              <a:t>La parte dogmática comprende los primeros 29 artículos que contienen las garantías individuales.</a:t>
            </a:r>
          </a:p>
          <a:p>
            <a:pPr algn="just">
              <a:lnSpc>
                <a:spcPct val="150000"/>
              </a:lnSpc>
            </a:pPr>
            <a:r>
              <a:rPr lang="es-ES" sz="2000" dirty="0">
                <a:latin typeface="Arial" panose="020B0604020202020204" pitchFamily="34" charset="0"/>
                <a:cs typeface="Arial" panose="020B0604020202020204" pitchFamily="34" charset="0"/>
              </a:rPr>
              <a:t>En la parte orgánica algunos relacionados con los derechos políticos y  los sociales.  </a:t>
            </a:r>
          </a:p>
          <a:p>
            <a:pPr algn="just">
              <a:lnSpc>
                <a:spcPct val="150000"/>
              </a:lnSpc>
            </a:pPr>
            <a:endParaRPr lang="es-ES" sz="2000" dirty="0">
              <a:latin typeface="Arial" panose="020B0604020202020204" pitchFamily="34" charset="0"/>
              <a:cs typeface="Arial" panose="020B0604020202020204" pitchFamily="34" charset="0"/>
            </a:endParaRPr>
          </a:p>
          <a:p>
            <a:pPr marL="109537" indent="0">
              <a:buNone/>
            </a:pPr>
            <a:endParaRPr lang="es-ES" sz="1400" dirty="0"/>
          </a:p>
          <a:p>
            <a:pPr marL="109537" indent="0">
              <a:buNone/>
            </a:pPr>
            <a:br>
              <a:rPr lang="es-ES" sz="1400" dirty="0"/>
            </a:br>
            <a:endParaRPr lang="es-ES" sz="2000" b="1"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endParaRPr lang="es-MX" sz="2000" dirty="0">
              <a:latin typeface="Arial" panose="020B0604020202020204" pitchFamily="34" charset="0"/>
              <a:cs typeface="Arial" panose="020B0604020202020204" pitchFamily="34" charset="0"/>
            </a:endParaRPr>
          </a:p>
        </p:txBody>
      </p:sp>
      <p:sp>
        <p:nvSpPr>
          <p:cNvPr id="2" name="Título 1">
            <a:extLst>
              <a:ext uri="{FF2B5EF4-FFF2-40B4-BE49-F238E27FC236}">
                <a16:creationId xmlns:a16="http://schemas.microsoft.com/office/drawing/2014/main" id="{6D9C5226-ED6D-41AB-BF33-F2DC1BB04F0A}"/>
              </a:ext>
            </a:extLst>
          </p:cNvPr>
          <p:cNvSpPr>
            <a:spLocks noGrp="1"/>
          </p:cNvSpPr>
          <p:nvPr>
            <p:ph type="title"/>
          </p:nvPr>
        </p:nvSpPr>
        <p:spPr>
          <a:xfrm>
            <a:off x="609600" y="305291"/>
            <a:ext cx="10972800" cy="536026"/>
          </a:xfrm>
        </p:spPr>
        <p:txBody>
          <a:bodyPr>
            <a:noAutofit/>
            <a:scene3d>
              <a:camera prst="orthographicFront"/>
              <a:lightRig rig="soft" dir="t"/>
            </a:scene3d>
            <a:sp3d extrusionH="57150" prstMaterial="softEdge">
              <a:bevelT w="25400" h="25400" prst="coolSlant"/>
            </a:sp3d>
          </a:bodyPr>
          <a:lstStyle/>
          <a:p>
            <a:pPr algn="ctr"/>
            <a:r>
              <a:rPr lang="es-ES" sz="4000" b="1" dirty="0">
                <a:solidFill>
                  <a:srgbClr val="FF0000"/>
                </a:solidFill>
                <a:latin typeface="Arial" panose="020B0604020202020204" pitchFamily="34" charset="0"/>
                <a:cs typeface="Arial" panose="020B0604020202020204" pitchFamily="34" charset="0"/>
              </a:rPr>
              <a:t>LA CONSTITUCIÓN.</a:t>
            </a:r>
            <a:endParaRPr lang="es-MX" sz="40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0715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EXPOSICION DE SEGURIDAD PERSONAL</Template>
  <TotalTime>9061</TotalTime>
  <Words>724</Words>
  <Application>Microsoft Office PowerPoint</Application>
  <PresentationFormat>Panorámica</PresentationFormat>
  <Paragraphs>80</Paragraphs>
  <Slides>16</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Lucida Sans Unicode</vt:lpstr>
      <vt:lpstr>Verdana</vt:lpstr>
      <vt:lpstr>Wingdings 2</vt:lpstr>
      <vt:lpstr>Wingdings 3</vt:lpstr>
      <vt:lpstr>Concurrencia</vt:lpstr>
      <vt:lpstr> </vt:lpstr>
      <vt:lpstr>SECUENCIA 1.   CONSTITUCIÓN. </vt:lpstr>
      <vt:lpstr> Valora la importancia que tiene la Constitución Política de los Estados Unidos Mexicanos para la organización de nuestro sistema jurídico.     </vt:lpstr>
      <vt:lpstr>LA CONSTITUCIÓN.</vt:lpstr>
      <vt:lpstr>Presentación de PowerPoint</vt:lpstr>
      <vt:lpstr>LA CONSTITUCIÓN.</vt:lpstr>
      <vt:lpstr>Presentación de PowerPoint</vt:lpstr>
      <vt:lpstr>LA CONSTITUCIÓN.</vt:lpstr>
      <vt:lpstr>LA CONSTITUCIÓN.</vt:lpstr>
      <vt:lpstr>SECUENCIA 2.   JERARQUÍA DEL ORDEN JURÍDICO EN EL DERECHO MEXICANO. </vt:lpstr>
      <vt:lpstr> Evalúa el rango que tienen en el sistema jurídico mexicano las diversas normas que lo integran: constitución, leyes federales y tratados internacionales, ley ordinaria, decreto, reglamento, las normas jurídicas individualizadas; para observar su aplicación en su contexto.    </vt:lpstr>
      <vt:lpstr>JERARQUÍA DEL ORDEN JURÍDICO</vt:lpstr>
      <vt:lpstr>Presentación de PowerPoint</vt:lpstr>
      <vt:lpstr>Presentación de PowerPoint</vt:lpstr>
      <vt:lpstr>ACTIVIDAD.</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AUTÓNOMA DE OCCIDENTE. UNIDAD REGIONAL GUASAVE. LICENCIATURA EN ENFERMERÍA.</dc:title>
  <dc:creator>Alma</dc:creator>
  <cp:lastModifiedBy>Coppel 29</cp:lastModifiedBy>
  <cp:revision>124</cp:revision>
  <dcterms:created xsi:type="dcterms:W3CDTF">2021-09-26T03:43:40Z</dcterms:created>
  <dcterms:modified xsi:type="dcterms:W3CDTF">2024-04-19T15:20:28Z</dcterms:modified>
</cp:coreProperties>
</file>