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86" r:id="rId4"/>
    <p:sldId id="263" r:id="rId5"/>
    <p:sldId id="261" r:id="rId6"/>
    <p:sldId id="262" r:id="rId7"/>
    <p:sldId id="264" r:id="rId8"/>
    <p:sldId id="265" r:id="rId9"/>
    <p:sldId id="266" r:id="rId10"/>
    <p:sldId id="274" r:id="rId11"/>
    <p:sldId id="275" r:id="rId12"/>
    <p:sldId id="276" r:id="rId13"/>
    <p:sldId id="277" r:id="rId14"/>
    <p:sldId id="278" r:id="rId15"/>
    <p:sldId id="279" r:id="rId16"/>
    <p:sldId id="285" r:id="rId17"/>
    <p:sldId id="281" r:id="rId18"/>
    <p:sldId id="282" r:id="rId19"/>
    <p:sldId id="283" r:id="rId20"/>
    <p:sldId id="284"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7419D-E86F-4CCE-B176-0B9A63C959BF}"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s-VE"/>
        </a:p>
      </dgm:t>
    </dgm:pt>
    <dgm:pt modelId="{821F9B6C-14F2-4387-A400-946BAA75D6C7}">
      <dgm:prSet phldrT="[Texto]" custT="1"/>
      <dgm:spPr/>
      <dgm:t>
        <a:bodyPr/>
        <a:lstStyle/>
        <a:p>
          <a:r>
            <a:rPr lang="es-VE" sz="1200" b="1" dirty="0"/>
            <a:t>FUNDAMENTACION  </a:t>
          </a:r>
          <a:r>
            <a:rPr lang="es-VE" sz="800" b="1" dirty="0"/>
            <a:t>(POLITICAS RESTRICTIVAS)</a:t>
          </a:r>
        </a:p>
      </dgm:t>
    </dgm:pt>
    <dgm:pt modelId="{EE34304A-5AE5-4A18-A438-FB87851470EA}" type="parTrans" cxnId="{3C09B83C-F956-48E5-A7D0-C92BF5A286E1}">
      <dgm:prSet/>
      <dgm:spPr/>
      <dgm:t>
        <a:bodyPr/>
        <a:lstStyle/>
        <a:p>
          <a:endParaRPr lang="es-VE"/>
        </a:p>
      </dgm:t>
    </dgm:pt>
    <dgm:pt modelId="{758765B4-41E4-4320-8611-F1377F9BEBC9}" type="sibTrans" cxnId="{3C09B83C-F956-48E5-A7D0-C92BF5A286E1}">
      <dgm:prSet/>
      <dgm:spPr/>
      <dgm:t>
        <a:bodyPr/>
        <a:lstStyle/>
        <a:p>
          <a:endParaRPr lang="es-VE"/>
        </a:p>
      </dgm:t>
    </dgm:pt>
    <dgm:pt modelId="{5C1AAA75-104D-4343-B6BE-962D225FC321}">
      <dgm:prSet phldrT="[Texto]" custT="1"/>
      <dgm:spPr/>
      <dgm:t>
        <a:bodyPr/>
        <a:lstStyle/>
        <a:p>
          <a:r>
            <a:rPr lang="es-VE" sz="1200" b="1" dirty="0"/>
            <a:t>CARACTERISTICAS</a:t>
          </a:r>
        </a:p>
      </dgm:t>
    </dgm:pt>
    <dgm:pt modelId="{816C7FEC-66C6-4307-8960-9C74768A1F7F}" type="parTrans" cxnId="{486D1F4C-D381-4619-930A-1BC37674C767}">
      <dgm:prSet/>
      <dgm:spPr/>
      <dgm:t>
        <a:bodyPr/>
        <a:lstStyle/>
        <a:p>
          <a:endParaRPr lang="es-VE"/>
        </a:p>
      </dgm:t>
    </dgm:pt>
    <dgm:pt modelId="{0BC18223-4DFF-4345-A881-489377E6E129}" type="sibTrans" cxnId="{486D1F4C-D381-4619-930A-1BC37674C767}">
      <dgm:prSet/>
      <dgm:spPr/>
      <dgm:t>
        <a:bodyPr/>
        <a:lstStyle/>
        <a:p>
          <a:endParaRPr lang="es-VE"/>
        </a:p>
      </dgm:t>
    </dgm:pt>
    <dgm:pt modelId="{E0CFF46E-173C-47B0-9AE3-B4534BE5FFA3}">
      <dgm:prSet phldrT="[Texto]" custT="1"/>
      <dgm:spPr/>
      <dgm:t>
        <a:bodyPr/>
        <a:lstStyle/>
        <a:p>
          <a:r>
            <a:rPr lang="es-VE" sz="1200" b="1" dirty="0"/>
            <a:t>ORGANIZACIONES INTERNACIONALES</a:t>
          </a:r>
        </a:p>
      </dgm:t>
    </dgm:pt>
    <dgm:pt modelId="{DA4E44BE-1906-4C73-9411-49B1AFF9A764}" type="parTrans" cxnId="{280E1EB0-AAE5-4C1F-A0BE-0C1196992234}">
      <dgm:prSet/>
      <dgm:spPr/>
      <dgm:t>
        <a:bodyPr/>
        <a:lstStyle/>
        <a:p>
          <a:endParaRPr lang="es-VE"/>
        </a:p>
      </dgm:t>
    </dgm:pt>
    <dgm:pt modelId="{19B1E92F-3D3F-4C4A-AABC-50196A44789B}" type="sibTrans" cxnId="{280E1EB0-AAE5-4C1F-A0BE-0C1196992234}">
      <dgm:prSet/>
      <dgm:spPr/>
      <dgm:t>
        <a:bodyPr/>
        <a:lstStyle/>
        <a:p>
          <a:endParaRPr lang="es-VE"/>
        </a:p>
      </dgm:t>
    </dgm:pt>
    <dgm:pt modelId="{1705C5A3-8816-48EC-9373-473B3FB94425}">
      <dgm:prSet phldrT="[Texto]" custT="1"/>
      <dgm:spPr/>
      <dgm:t>
        <a:bodyPr/>
        <a:lstStyle/>
        <a:p>
          <a:r>
            <a:rPr lang="es-VE" sz="1200" b="1" dirty="0"/>
            <a:t>IMPACTO SOCIAL</a:t>
          </a:r>
        </a:p>
      </dgm:t>
    </dgm:pt>
    <dgm:pt modelId="{1A328DA4-D93D-4DAB-A930-7D7FC8FB5F80}" type="parTrans" cxnId="{357AB814-A180-4FFB-8197-95930ED17D78}">
      <dgm:prSet/>
      <dgm:spPr/>
      <dgm:t>
        <a:bodyPr/>
        <a:lstStyle/>
        <a:p>
          <a:endParaRPr lang="es-VE"/>
        </a:p>
      </dgm:t>
    </dgm:pt>
    <dgm:pt modelId="{609D6A1A-89C7-4F31-8D91-79E6EE9F5F04}" type="sibTrans" cxnId="{357AB814-A180-4FFB-8197-95930ED17D78}">
      <dgm:prSet/>
      <dgm:spPr/>
      <dgm:t>
        <a:bodyPr/>
        <a:lstStyle/>
        <a:p>
          <a:endParaRPr lang="es-VE"/>
        </a:p>
      </dgm:t>
    </dgm:pt>
    <dgm:pt modelId="{FD3CE962-B06D-40FE-94E0-4FBCF8FE8F43}">
      <dgm:prSet phldrT="[Texto]" custT="1"/>
      <dgm:spPr/>
      <dgm:t>
        <a:bodyPr/>
        <a:lstStyle/>
        <a:p>
          <a:pPr>
            <a:lnSpc>
              <a:spcPct val="200000"/>
            </a:lnSpc>
          </a:pPr>
          <a:r>
            <a:rPr lang="es-VE" sz="1100" b="1" dirty="0"/>
            <a:t>POLITICO</a:t>
          </a:r>
        </a:p>
      </dgm:t>
    </dgm:pt>
    <dgm:pt modelId="{5CBCB0FE-C628-4C3B-BB31-6B192B31ACAB}" type="parTrans" cxnId="{8A813DD5-9B8D-4039-A335-354A914A7FDD}">
      <dgm:prSet/>
      <dgm:spPr/>
      <dgm:t>
        <a:bodyPr/>
        <a:lstStyle/>
        <a:p>
          <a:endParaRPr lang="es-VE"/>
        </a:p>
      </dgm:t>
    </dgm:pt>
    <dgm:pt modelId="{3E544061-F57C-4303-A82E-DD1CD5419D42}" type="sibTrans" cxnId="{8A813DD5-9B8D-4039-A335-354A914A7FDD}">
      <dgm:prSet/>
      <dgm:spPr/>
      <dgm:t>
        <a:bodyPr/>
        <a:lstStyle/>
        <a:p>
          <a:endParaRPr lang="es-VE"/>
        </a:p>
      </dgm:t>
    </dgm:pt>
    <dgm:pt modelId="{54F28872-2A61-4B31-98C4-35D33A835533}">
      <dgm:prSet phldrT="[Texto]" custT="1"/>
      <dgm:spPr/>
      <dgm:t>
        <a:bodyPr/>
        <a:lstStyle/>
        <a:p>
          <a:pPr>
            <a:lnSpc>
              <a:spcPct val="150000"/>
            </a:lnSpc>
          </a:pPr>
          <a:r>
            <a:rPr lang="es-VE" sz="1100" b="1" dirty="0"/>
            <a:t>LIBERALIZACION</a:t>
          </a:r>
        </a:p>
      </dgm:t>
    </dgm:pt>
    <dgm:pt modelId="{F126492F-9009-4C10-AC32-954B5776C9D1}" type="parTrans" cxnId="{9E0FA7C0-F695-4F4B-8D6A-26D16C913E35}">
      <dgm:prSet/>
      <dgm:spPr/>
      <dgm:t>
        <a:bodyPr/>
        <a:lstStyle/>
        <a:p>
          <a:endParaRPr lang="es-VE"/>
        </a:p>
      </dgm:t>
    </dgm:pt>
    <dgm:pt modelId="{3339A5EA-65E5-455A-8660-E9E4260DFD73}" type="sibTrans" cxnId="{9E0FA7C0-F695-4F4B-8D6A-26D16C913E35}">
      <dgm:prSet/>
      <dgm:spPr/>
      <dgm:t>
        <a:bodyPr/>
        <a:lstStyle/>
        <a:p>
          <a:endParaRPr lang="es-VE"/>
        </a:p>
      </dgm:t>
    </dgm:pt>
    <dgm:pt modelId="{AEB38859-86AB-441F-83D2-30807D769163}">
      <dgm:prSet phldrT="[Texto]" custT="1"/>
      <dgm:spPr/>
      <dgm:t>
        <a:bodyPr/>
        <a:lstStyle/>
        <a:p>
          <a:pPr>
            <a:lnSpc>
              <a:spcPct val="150000"/>
            </a:lnSpc>
          </a:pPr>
          <a:r>
            <a:rPr lang="es-VE" sz="1100" b="1" dirty="0"/>
            <a:t>FONDO MONETARIO (FMI)</a:t>
          </a:r>
        </a:p>
      </dgm:t>
    </dgm:pt>
    <dgm:pt modelId="{F93A35BF-25D9-4BEF-8BF9-056AEB24905C}" type="parTrans" cxnId="{BE92C15D-884D-4C98-8A4F-8E4633074FE4}">
      <dgm:prSet/>
      <dgm:spPr/>
      <dgm:t>
        <a:bodyPr/>
        <a:lstStyle/>
        <a:p>
          <a:endParaRPr lang="es-VE"/>
        </a:p>
      </dgm:t>
    </dgm:pt>
    <dgm:pt modelId="{101783CB-FF16-4850-AB87-AC2A4E01711A}" type="sibTrans" cxnId="{BE92C15D-884D-4C98-8A4F-8E4633074FE4}">
      <dgm:prSet/>
      <dgm:spPr/>
      <dgm:t>
        <a:bodyPr/>
        <a:lstStyle/>
        <a:p>
          <a:endParaRPr lang="es-VE"/>
        </a:p>
      </dgm:t>
    </dgm:pt>
    <dgm:pt modelId="{531A8CB9-98FC-4E82-8C26-01234FA617D1}">
      <dgm:prSet phldrT="[Texto]" custT="1"/>
      <dgm:spPr/>
      <dgm:t>
        <a:bodyPr/>
        <a:lstStyle/>
        <a:p>
          <a:pPr>
            <a:lnSpc>
              <a:spcPct val="150000"/>
            </a:lnSpc>
          </a:pPr>
          <a:r>
            <a:rPr lang="es-VE" sz="1100" b="1" dirty="0"/>
            <a:t>LUCHAS DE CLASES</a:t>
          </a:r>
        </a:p>
      </dgm:t>
    </dgm:pt>
    <dgm:pt modelId="{A1F5676B-DFC8-4F9A-82D9-C2B121423E11}" type="parTrans" cxnId="{6400A6CB-C419-4ECE-B98E-ADC58AD1AFF1}">
      <dgm:prSet/>
      <dgm:spPr/>
      <dgm:t>
        <a:bodyPr/>
        <a:lstStyle/>
        <a:p>
          <a:endParaRPr lang="es-VE"/>
        </a:p>
      </dgm:t>
    </dgm:pt>
    <dgm:pt modelId="{F265BEA1-75A1-4DD3-88AA-21BF0CD0121A}" type="sibTrans" cxnId="{6400A6CB-C419-4ECE-B98E-ADC58AD1AFF1}">
      <dgm:prSet/>
      <dgm:spPr/>
      <dgm:t>
        <a:bodyPr/>
        <a:lstStyle/>
        <a:p>
          <a:endParaRPr lang="es-VE"/>
        </a:p>
      </dgm:t>
    </dgm:pt>
    <dgm:pt modelId="{2393EE62-73DB-4DBE-8DE8-C5D1FDDD3ABD}">
      <dgm:prSet phldrT="[Texto]" custT="1"/>
      <dgm:spPr/>
      <dgm:t>
        <a:bodyPr/>
        <a:lstStyle/>
        <a:p>
          <a:pPr>
            <a:lnSpc>
              <a:spcPct val="200000"/>
            </a:lnSpc>
          </a:pPr>
          <a:r>
            <a:rPr lang="es-VE" sz="1100" b="1" dirty="0"/>
            <a:t>ECONOMICO</a:t>
          </a:r>
        </a:p>
      </dgm:t>
    </dgm:pt>
    <dgm:pt modelId="{888E1E71-9BD1-44B5-9347-E76A22F5A821}" type="parTrans" cxnId="{354DCCEF-82C2-4F63-975F-65F7549CDFE7}">
      <dgm:prSet/>
      <dgm:spPr/>
      <dgm:t>
        <a:bodyPr/>
        <a:lstStyle/>
        <a:p>
          <a:endParaRPr lang="es-VE"/>
        </a:p>
      </dgm:t>
    </dgm:pt>
    <dgm:pt modelId="{6F0FE61D-45C9-4ED6-A484-F1C8B8EFBA20}" type="sibTrans" cxnId="{354DCCEF-82C2-4F63-975F-65F7549CDFE7}">
      <dgm:prSet/>
      <dgm:spPr/>
      <dgm:t>
        <a:bodyPr/>
        <a:lstStyle/>
        <a:p>
          <a:endParaRPr lang="es-VE"/>
        </a:p>
      </dgm:t>
    </dgm:pt>
    <dgm:pt modelId="{0689037C-C2ED-4BFC-A405-54BF8E716E40}">
      <dgm:prSet phldrT="[Texto]" custT="1"/>
      <dgm:spPr/>
      <dgm:t>
        <a:bodyPr/>
        <a:lstStyle/>
        <a:p>
          <a:pPr>
            <a:lnSpc>
              <a:spcPct val="200000"/>
            </a:lnSpc>
          </a:pPr>
          <a:r>
            <a:rPr lang="es-VE" sz="1100" b="1" dirty="0"/>
            <a:t>CULTURAL </a:t>
          </a:r>
        </a:p>
      </dgm:t>
    </dgm:pt>
    <dgm:pt modelId="{CC6A56E3-20D0-4288-8A8E-625EED32F116}" type="parTrans" cxnId="{CE96601D-B1B5-43B5-8EF5-9034440EB382}">
      <dgm:prSet/>
      <dgm:spPr/>
      <dgm:t>
        <a:bodyPr/>
        <a:lstStyle/>
        <a:p>
          <a:endParaRPr lang="es-VE"/>
        </a:p>
      </dgm:t>
    </dgm:pt>
    <dgm:pt modelId="{57F60DBE-D751-4C8F-9126-CC4084D5A075}" type="sibTrans" cxnId="{CE96601D-B1B5-43B5-8EF5-9034440EB382}">
      <dgm:prSet/>
      <dgm:spPr/>
      <dgm:t>
        <a:bodyPr/>
        <a:lstStyle/>
        <a:p>
          <a:endParaRPr lang="es-VE"/>
        </a:p>
      </dgm:t>
    </dgm:pt>
    <dgm:pt modelId="{01D76228-693C-4696-B3B5-0B1341AFE2AE}">
      <dgm:prSet phldrT="[Texto]" custT="1"/>
      <dgm:spPr/>
      <dgm:t>
        <a:bodyPr/>
        <a:lstStyle/>
        <a:p>
          <a:pPr>
            <a:lnSpc>
              <a:spcPct val="200000"/>
            </a:lnSpc>
          </a:pPr>
          <a:r>
            <a:rPr lang="es-VE" sz="1100" b="1" dirty="0"/>
            <a:t>RELIGIOSO</a:t>
          </a:r>
        </a:p>
      </dgm:t>
    </dgm:pt>
    <dgm:pt modelId="{DBAC97AC-5D89-485E-910C-20F0DB7F0EBD}" type="parTrans" cxnId="{39FA0510-6BDF-4B28-9433-724EE72B29C9}">
      <dgm:prSet/>
      <dgm:spPr/>
      <dgm:t>
        <a:bodyPr/>
        <a:lstStyle/>
        <a:p>
          <a:endParaRPr lang="es-VE"/>
        </a:p>
      </dgm:t>
    </dgm:pt>
    <dgm:pt modelId="{860C5E3C-CBDD-4100-B3B5-82B226EEAEB8}" type="sibTrans" cxnId="{39FA0510-6BDF-4B28-9433-724EE72B29C9}">
      <dgm:prSet/>
      <dgm:spPr/>
      <dgm:t>
        <a:bodyPr/>
        <a:lstStyle/>
        <a:p>
          <a:endParaRPr lang="es-VE"/>
        </a:p>
      </dgm:t>
    </dgm:pt>
    <dgm:pt modelId="{6A2C05BF-29D7-4F1F-9BC1-15215FE22B3C}">
      <dgm:prSet phldrT="[Texto]" custT="1"/>
      <dgm:spPr/>
      <dgm:t>
        <a:bodyPr/>
        <a:lstStyle/>
        <a:p>
          <a:pPr>
            <a:lnSpc>
              <a:spcPct val="150000"/>
            </a:lnSpc>
          </a:pPr>
          <a:r>
            <a:rPr lang="es-VE" sz="1100" b="1" dirty="0"/>
            <a:t>PRIVATIZACION</a:t>
          </a:r>
        </a:p>
      </dgm:t>
    </dgm:pt>
    <dgm:pt modelId="{98C36059-BE40-4303-8157-690D3877CA15}" type="parTrans" cxnId="{EB4989C3-0076-45D9-BE37-31DED40D26CB}">
      <dgm:prSet/>
      <dgm:spPr/>
      <dgm:t>
        <a:bodyPr/>
        <a:lstStyle/>
        <a:p>
          <a:endParaRPr lang="es-VE"/>
        </a:p>
      </dgm:t>
    </dgm:pt>
    <dgm:pt modelId="{77B016AB-0BB2-42DC-A75A-5F4A6AC36792}" type="sibTrans" cxnId="{EB4989C3-0076-45D9-BE37-31DED40D26CB}">
      <dgm:prSet/>
      <dgm:spPr/>
      <dgm:t>
        <a:bodyPr/>
        <a:lstStyle/>
        <a:p>
          <a:endParaRPr lang="es-VE"/>
        </a:p>
      </dgm:t>
    </dgm:pt>
    <dgm:pt modelId="{2C3DB501-1C83-4FD5-B94B-5F36F35D8A06}">
      <dgm:prSet phldrT="[Texto]" custT="1"/>
      <dgm:spPr/>
      <dgm:t>
        <a:bodyPr/>
        <a:lstStyle/>
        <a:p>
          <a:pPr>
            <a:lnSpc>
              <a:spcPct val="150000"/>
            </a:lnSpc>
          </a:pPr>
          <a:r>
            <a:rPr lang="es-VE" sz="1100" b="1" dirty="0"/>
            <a:t>OPOSICION AL GASTO PUBLICO</a:t>
          </a:r>
        </a:p>
      </dgm:t>
    </dgm:pt>
    <dgm:pt modelId="{232A4AF2-99DE-48BC-9543-9A932474ADF2}" type="parTrans" cxnId="{0E8F4B67-3D24-4705-9FFD-E1DF14ECCA0C}">
      <dgm:prSet/>
      <dgm:spPr/>
      <dgm:t>
        <a:bodyPr/>
        <a:lstStyle/>
        <a:p>
          <a:endParaRPr lang="es-VE"/>
        </a:p>
      </dgm:t>
    </dgm:pt>
    <dgm:pt modelId="{D44B3015-6AA8-4FFE-9848-C2E2FAA5D8A7}" type="sibTrans" cxnId="{0E8F4B67-3D24-4705-9FFD-E1DF14ECCA0C}">
      <dgm:prSet/>
      <dgm:spPr/>
      <dgm:t>
        <a:bodyPr/>
        <a:lstStyle/>
        <a:p>
          <a:endParaRPr lang="es-VE"/>
        </a:p>
      </dgm:t>
    </dgm:pt>
    <dgm:pt modelId="{6FC93AE8-A8AE-44C7-860E-50FCE638A328}">
      <dgm:prSet phldrT="[Texto]" custT="1"/>
      <dgm:spPr/>
      <dgm:t>
        <a:bodyPr/>
        <a:lstStyle/>
        <a:p>
          <a:pPr>
            <a:lnSpc>
              <a:spcPct val="150000"/>
            </a:lnSpc>
          </a:pPr>
          <a:r>
            <a:rPr lang="es-VE" sz="1100" b="1" dirty="0"/>
            <a:t>COMPETITIVIDAD</a:t>
          </a:r>
        </a:p>
      </dgm:t>
    </dgm:pt>
    <dgm:pt modelId="{60A74993-E1C4-4C9F-B2B6-576EDC2325C4}" type="parTrans" cxnId="{28B5290B-B728-4347-82D8-9C856E621903}">
      <dgm:prSet/>
      <dgm:spPr/>
      <dgm:t>
        <a:bodyPr/>
        <a:lstStyle/>
        <a:p>
          <a:endParaRPr lang="es-VE"/>
        </a:p>
      </dgm:t>
    </dgm:pt>
    <dgm:pt modelId="{F63C08C1-4DD0-4057-AEBB-3040D2F33168}" type="sibTrans" cxnId="{28B5290B-B728-4347-82D8-9C856E621903}">
      <dgm:prSet/>
      <dgm:spPr/>
      <dgm:t>
        <a:bodyPr/>
        <a:lstStyle/>
        <a:p>
          <a:endParaRPr lang="es-VE"/>
        </a:p>
      </dgm:t>
    </dgm:pt>
    <dgm:pt modelId="{FD56DDFC-5ACC-478F-BA11-CA8B8F0F3AE3}">
      <dgm:prSet phldrT="[Texto]" custT="1"/>
      <dgm:spPr/>
      <dgm:t>
        <a:bodyPr/>
        <a:lstStyle/>
        <a:p>
          <a:pPr>
            <a:lnSpc>
              <a:spcPct val="150000"/>
            </a:lnSpc>
          </a:pPr>
          <a:r>
            <a:rPr lang="es-VE" sz="1100" b="1" dirty="0"/>
            <a:t>BANCO MUNDIAL</a:t>
          </a:r>
        </a:p>
      </dgm:t>
    </dgm:pt>
    <dgm:pt modelId="{454A7604-896B-49B2-B660-A3F93DA0E29F}" type="parTrans" cxnId="{1112ED14-7044-43AA-9854-CA08893B754C}">
      <dgm:prSet/>
      <dgm:spPr/>
      <dgm:t>
        <a:bodyPr/>
        <a:lstStyle/>
        <a:p>
          <a:endParaRPr lang="es-VE"/>
        </a:p>
      </dgm:t>
    </dgm:pt>
    <dgm:pt modelId="{DB1D3E89-8902-43F5-BC45-29DE42AE05A8}" type="sibTrans" cxnId="{1112ED14-7044-43AA-9854-CA08893B754C}">
      <dgm:prSet/>
      <dgm:spPr/>
      <dgm:t>
        <a:bodyPr/>
        <a:lstStyle/>
        <a:p>
          <a:endParaRPr lang="es-VE"/>
        </a:p>
      </dgm:t>
    </dgm:pt>
    <dgm:pt modelId="{D04AB261-7351-4CF4-A14A-B49A24D8E905}">
      <dgm:prSet phldrT="[Texto]" custT="1"/>
      <dgm:spPr/>
      <dgm:t>
        <a:bodyPr/>
        <a:lstStyle/>
        <a:p>
          <a:pPr>
            <a:lnSpc>
              <a:spcPct val="150000"/>
            </a:lnSpc>
          </a:pPr>
          <a:r>
            <a:rPr lang="es-VE" sz="1100" b="1" dirty="0"/>
            <a:t>OMC</a:t>
          </a:r>
        </a:p>
      </dgm:t>
    </dgm:pt>
    <dgm:pt modelId="{F9EAA333-5392-42D9-A598-37C700A69F0E}" type="parTrans" cxnId="{369FDEB2-3C9F-4941-9E96-63581D9AF145}">
      <dgm:prSet/>
      <dgm:spPr/>
      <dgm:t>
        <a:bodyPr/>
        <a:lstStyle/>
        <a:p>
          <a:endParaRPr lang="es-VE"/>
        </a:p>
      </dgm:t>
    </dgm:pt>
    <dgm:pt modelId="{8B9EBEE7-6ED8-4C03-AFDC-FD2A2BD04176}" type="sibTrans" cxnId="{369FDEB2-3C9F-4941-9E96-63581D9AF145}">
      <dgm:prSet/>
      <dgm:spPr/>
      <dgm:t>
        <a:bodyPr/>
        <a:lstStyle/>
        <a:p>
          <a:endParaRPr lang="es-VE"/>
        </a:p>
      </dgm:t>
    </dgm:pt>
    <dgm:pt modelId="{4AC4E068-F1E3-48DC-8CA7-FD31C9B129B0}">
      <dgm:prSet phldrT="[Texto]" custT="1"/>
      <dgm:spPr/>
      <dgm:t>
        <a:bodyPr/>
        <a:lstStyle/>
        <a:p>
          <a:pPr>
            <a:lnSpc>
              <a:spcPct val="150000"/>
            </a:lnSpc>
          </a:pPr>
          <a:r>
            <a:rPr lang="es-VE" sz="1100" b="1" dirty="0"/>
            <a:t>FAVORITISMO ECONOMICO</a:t>
          </a:r>
        </a:p>
      </dgm:t>
    </dgm:pt>
    <dgm:pt modelId="{21DA4E6A-2646-4047-AF55-4B8166E5EF69}" type="parTrans" cxnId="{E9EF1891-4FEC-4594-BF20-C39111D1D7AE}">
      <dgm:prSet/>
      <dgm:spPr/>
      <dgm:t>
        <a:bodyPr/>
        <a:lstStyle/>
        <a:p>
          <a:endParaRPr lang="es-VE"/>
        </a:p>
      </dgm:t>
    </dgm:pt>
    <dgm:pt modelId="{40305084-832B-44D6-ABF2-64FB96980DA5}" type="sibTrans" cxnId="{E9EF1891-4FEC-4594-BF20-C39111D1D7AE}">
      <dgm:prSet/>
      <dgm:spPr/>
      <dgm:t>
        <a:bodyPr/>
        <a:lstStyle/>
        <a:p>
          <a:endParaRPr lang="es-VE"/>
        </a:p>
      </dgm:t>
    </dgm:pt>
    <dgm:pt modelId="{CD15CDFC-D619-4FBC-B5BE-180B7909C6A5}">
      <dgm:prSet phldrT="[Texto]" custT="1"/>
      <dgm:spPr/>
      <dgm:t>
        <a:bodyPr/>
        <a:lstStyle/>
        <a:p>
          <a:pPr>
            <a:lnSpc>
              <a:spcPct val="150000"/>
            </a:lnSpc>
          </a:pPr>
          <a:r>
            <a:rPr lang="es-VE" sz="1100" b="1" dirty="0"/>
            <a:t>INDIVIDUALISMO</a:t>
          </a:r>
        </a:p>
      </dgm:t>
    </dgm:pt>
    <dgm:pt modelId="{0861EFA3-ED10-4342-9E8C-C93574B6EC69}" type="parTrans" cxnId="{8BA10C2E-7330-406C-B492-144C9841261D}">
      <dgm:prSet/>
      <dgm:spPr/>
      <dgm:t>
        <a:bodyPr/>
        <a:lstStyle/>
        <a:p>
          <a:endParaRPr lang="es-VE"/>
        </a:p>
      </dgm:t>
    </dgm:pt>
    <dgm:pt modelId="{47EDCF14-5478-45E2-ADFD-AF8C19515356}" type="sibTrans" cxnId="{8BA10C2E-7330-406C-B492-144C9841261D}">
      <dgm:prSet/>
      <dgm:spPr/>
      <dgm:t>
        <a:bodyPr/>
        <a:lstStyle/>
        <a:p>
          <a:endParaRPr lang="es-VE"/>
        </a:p>
      </dgm:t>
    </dgm:pt>
    <dgm:pt modelId="{BCBCDA43-3610-499F-919F-421253071DC5}" type="pres">
      <dgm:prSet presAssocID="{76D7419D-E86F-4CCE-B176-0B9A63C959BF}" presName="cycleMatrixDiagram" presStyleCnt="0">
        <dgm:presLayoutVars>
          <dgm:chMax val="1"/>
          <dgm:dir/>
          <dgm:animLvl val="lvl"/>
          <dgm:resizeHandles val="exact"/>
        </dgm:presLayoutVars>
      </dgm:prSet>
      <dgm:spPr/>
    </dgm:pt>
    <dgm:pt modelId="{B17CB02C-D23B-49BD-9A85-0B98C9210522}" type="pres">
      <dgm:prSet presAssocID="{76D7419D-E86F-4CCE-B176-0B9A63C959BF}" presName="children" presStyleCnt="0"/>
      <dgm:spPr/>
    </dgm:pt>
    <dgm:pt modelId="{2FB9BC13-06CF-4DE6-AEE5-63340421EB24}" type="pres">
      <dgm:prSet presAssocID="{76D7419D-E86F-4CCE-B176-0B9A63C959BF}" presName="child1group" presStyleCnt="0"/>
      <dgm:spPr/>
    </dgm:pt>
    <dgm:pt modelId="{4FE74C59-E4D0-4852-AC19-596E1CB98201}" type="pres">
      <dgm:prSet presAssocID="{76D7419D-E86F-4CCE-B176-0B9A63C959BF}" presName="child1" presStyleLbl="bgAcc1" presStyleIdx="0" presStyleCnt="4" custLinFactNeighborX="-11891"/>
      <dgm:spPr/>
    </dgm:pt>
    <dgm:pt modelId="{08A953FF-A9F7-46A7-8B7B-5A4E3A3E7411}" type="pres">
      <dgm:prSet presAssocID="{76D7419D-E86F-4CCE-B176-0B9A63C959BF}" presName="child1Text" presStyleLbl="bgAcc1" presStyleIdx="0" presStyleCnt="4">
        <dgm:presLayoutVars>
          <dgm:bulletEnabled val="1"/>
        </dgm:presLayoutVars>
      </dgm:prSet>
      <dgm:spPr/>
    </dgm:pt>
    <dgm:pt modelId="{F80B40CA-983B-4BD9-95E9-3F6615E7835E}" type="pres">
      <dgm:prSet presAssocID="{76D7419D-E86F-4CCE-B176-0B9A63C959BF}" presName="child2group" presStyleCnt="0"/>
      <dgm:spPr/>
    </dgm:pt>
    <dgm:pt modelId="{0F7DE684-E918-4E32-BD63-1BD6C8B201C3}" type="pres">
      <dgm:prSet presAssocID="{76D7419D-E86F-4CCE-B176-0B9A63C959BF}" presName="child2" presStyleLbl="bgAcc1" presStyleIdx="1" presStyleCnt="4" custLinFactNeighborX="14880"/>
      <dgm:spPr/>
    </dgm:pt>
    <dgm:pt modelId="{FE6B92ED-E22C-4038-8E3E-1880BEFA5D5A}" type="pres">
      <dgm:prSet presAssocID="{76D7419D-E86F-4CCE-B176-0B9A63C959BF}" presName="child2Text" presStyleLbl="bgAcc1" presStyleIdx="1" presStyleCnt="4">
        <dgm:presLayoutVars>
          <dgm:bulletEnabled val="1"/>
        </dgm:presLayoutVars>
      </dgm:prSet>
      <dgm:spPr/>
    </dgm:pt>
    <dgm:pt modelId="{2F300555-4F12-4F4E-B799-DE8784A863F0}" type="pres">
      <dgm:prSet presAssocID="{76D7419D-E86F-4CCE-B176-0B9A63C959BF}" presName="child3group" presStyleCnt="0"/>
      <dgm:spPr/>
    </dgm:pt>
    <dgm:pt modelId="{9C6270C6-0B9C-43F7-A57E-DA1E6B183EE2}" type="pres">
      <dgm:prSet presAssocID="{76D7419D-E86F-4CCE-B176-0B9A63C959BF}" presName="child3" presStyleLbl="bgAcc1" presStyleIdx="2" presStyleCnt="4" custLinFactNeighborX="11891"/>
      <dgm:spPr/>
    </dgm:pt>
    <dgm:pt modelId="{18F0E405-0898-477E-B39E-35D73C82DEF6}" type="pres">
      <dgm:prSet presAssocID="{76D7419D-E86F-4CCE-B176-0B9A63C959BF}" presName="child3Text" presStyleLbl="bgAcc1" presStyleIdx="2" presStyleCnt="4">
        <dgm:presLayoutVars>
          <dgm:bulletEnabled val="1"/>
        </dgm:presLayoutVars>
      </dgm:prSet>
      <dgm:spPr/>
    </dgm:pt>
    <dgm:pt modelId="{6D3C6DA9-7F78-4D8E-9E4B-FE3AD56357F4}" type="pres">
      <dgm:prSet presAssocID="{76D7419D-E86F-4CCE-B176-0B9A63C959BF}" presName="child4group" presStyleCnt="0"/>
      <dgm:spPr/>
    </dgm:pt>
    <dgm:pt modelId="{6416EC8B-91C9-41EE-9E19-D59081167D82}" type="pres">
      <dgm:prSet presAssocID="{76D7419D-E86F-4CCE-B176-0B9A63C959BF}" presName="child4" presStyleLbl="bgAcc1" presStyleIdx="3" presStyleCnt="4" custLinFactNeighborX="-14880"/>
      <dgm:spPr/>
    </dgm:pt>
    <dgm:pt modelId="{42FED047-0E1E-463B-B228-C833EE8BE3C2}" type="pres">
      <dgm:prSet presAssocID="{76D7419D-E86F-4CCE-B176-0B9A63C959BF}" presName="child4Text" presStyleLbl="bgAcc1" presStyleIdx="3" presStyleCnt="4">
        <dgm:presLayoutVars>
          <dgm:bulletEnabled val="1"/>
        </dgm:presLayoutVars>
      </dgm:prSet>
      <dgm:spPr/>
    </dgm:pt>
    <dgm:pt modelId="{CBB04648-FF97-403E-8022-27166BBACA2C}" type="pres">
      <dgm:prSet presAssocID="{76D7419D-E86F-4CCE-B176-0B9A63C959BF}" presName="childPlaceholder" presStyleCnt="0"/>
      <dgm:spPr/>
    </dgm:pt>
    <dgm:pt modelId="{C8A017C7-32F4-4B53-981E-512962D60BB8}" type="pres">
      <dgm:prSet presAssocID="{76D7419D-E86F-4CCE-B176-0B9A63C959BF}" presName="circle" presStyleCnt="0"/>
      <dgm:spPr/>
    </dgm:pt>
    <dgm:pt modelId="{3E9B7357-3ABD-4E38-9439-C389DC555FF4}" type="pres">
      <dgm:prSet presAssocID="{76D7419D-E86F-4CCE-B176-0B9A63C959BF}" presName="quadrant1" presStyleLbl="node1" presStyleIdx="0" presStyleCnt="4" custScaleX="106803">
        <dgm:presLayoutVars>
          <dgm:chMax val="1"/>
          <dgm:bulletEnabled val="1"/>
        </dgm:presLayoutVars>
      </dgm:prSet>
      <dgm:spPr/>
    </dgm:pt>
    <dgm:pt modelId="{45DB820B-FD02-4552-AC9D-B550BDE08433}" type="pres">
      <dgm:prSet presAssocID="{76D7419D-E86F-4CCE-B176-0B9A63C959BF}" presName="quadrant2" presStyleLbl="node1" presStyleIdx="1" presStyleCnt="4" custScaleX="106803">
        <dgm:presLayoutVars>
          <dgm:chMax val="1"/>
          <dgm:bulletEnabled val="1"/>
        </dgm:presLayoutVars>
      </dgm:prSet>
      <dgm:spPr/>
    </dgm:pt>
    <dgm:pt modelId="{0FD616EA-6CB7-4F34-B825-2AAB825B4B80}" type="pres">
      <dgm:prSet presAssocID="{76D7419D-E86F-4CCE-B176-0B9A63C959BF}" presName="quadrant3" presStyleLbl="node1" presStyleIdx="2" presStyleCnt="4" custScaleX="106803">
        <dgm:presLayoutVars>
          <dgm:chMax val="1"/>
          <dgm:bulletEnabled val="1"/>
        </dgm:presLayoutVars>
      </dgm:prSet>
      <dgm:spPr/>
    </dgm:pt>
    <dgm:pt modelId="{42C3831A-4C43-441A-9D27-BE8B31EC03D3}" type="pres">
      <dgm:prSet presAssocID="{76D7419D-E86F-4CCE-B176-0B9A63C959BF}" presName="quadrant4" presStyleLbl="node1" presStyleIdx="3" presStyleCnt="4" custScaleX="106803">
        <dgm:presLayoutVars>
          <dgm:chMax val="1"/>
          <dgm:bulletEnabled val="1"/>
        </dgm:presLayoutVars>
      </dgm:prSet>
      <dgm:spPr/>
    </dgm:pt>
    <dgm:pt modelId="{14F93528-D885-4976-932B-0A4B1E93483F}" type="pres">
      <dgm:prSet presAssocID="{76D7419D-E86F-4CCE-B176-0B9A63C959BF}" presName="quadrantPlaceholder" presStyleCnt="0"/>
      <dgm:spPr/>
    </dgm:pt>
    <dgm:pt modelId="{CC417061-4AA4-4856-8AC0-BD16F39939ED}" type="pres">
      <dgm:prSet presAssocID="{76D7419D-E86F-4CCE-B176-0B9A63C959BF}" presName="center1" presStyleLbl="fgShp" presStyleIdx="0" presStyleCnt="2"/>
      <dgm:spPr/>
    </dgm:pt>
    <dgm:pt modelId="{3B8B4BCB-28DD-4AC8-9AC0-92FD36C61CB4}" type="pres">
      <dgm:prSet presAssocID="{76D7419D-E86F-4CCE-B176-0B9A63C959BF}" presName="center2" presStyleLbl="fgShp" presStyleIdx="1" presStyleCnt="2"/>
      <dgm:spPr/>
    </dgm:pt>
  </dgm:ptLst>
  <dgm:cxnLst>
    <dgm:cxn modelId="{CD992702-4973-480D-9150-E1966AB9440F}" type="presOf" srcId="{54F28872-2A61-4B31-98C4-35D33A835533}" destId="{0F7DE684-E918-4E32-BD63-1BD6C8B201C3}" srcOrd="0" destOrd="0" presId="urn:microsoft.com/office/officeart/2005/8/layout/cycle4"/>
    <dgm:cxn modelId="{3894D606-638D-419B-B72D-72FA25B64E56}" type="presOf" srcId="{1705C5A3-8816-48EC-9373-473B3FB94425}" destId="{42C3831A-4C43-441A-9D27-BE8B31EC03D3}" srcOrd="0" destOrd="0" presId="urn:microsoft.com/office/officeart/2005/8/layout/cycle4"/>
    <dgm:cxn modelId="{380A3608-CA69-42AB-ABF3-55CB11BCF6C6}" type="presOf" srcId="{D04AB261-7351-4CF4-A14A-B49A24D8E905}" destId="{9C6270C6-0B9C-43F7-A57E-DA1E6B183EE2}" srcOrd="0" destOrd="2" presId="urn:microsoft.com/office/officeart/2005/8/layout/cycle4"/>
    <dgm:cxn modelId="{28B5290B-B728-4347-82D8-9C856E621903}" srcId="{5C1AAA75-104D-4343-B6BE-962D225FC321}" destId="{6FC93AE8-A8AE-44C7-860E-50FCE638A328}" srcOrd="3" destOrd="0" parTransId="{60A74993-E1C4-4C9F-B2B6-576EDC2325C4}" sibTransId="{F63C08C1-4DD0-4057-AEBB-3040D2F33168}"/>
    <dgm:cxn modelId="{39FA0510-6BDF-4B28-9433-724EE72B29C9}" srcId="{821F9B6C-14F2-4387-A400-946BAA75D6C7}" destId="{01D76228-693C-4696-B3B5-0B1341AFE2AE}" srcOrd="3" destOrd="0" parTransId="{DBAC97AC-5D89-485E-910C-20F0DB7F0EBD}" sibTransId="{860C5E3C-CBDD-4100-B3B5-82B226EEAEB8}"/>
    <dgm:cxn modelId="{7F2C7810-E4E2-40E1-899D-62FD1AC3D9F9}" type="presOf" srcId="{FD3CE962-B06D-40FE-94E0-4FBCF8FE8F43}" destId="{08A953FF-A9F7-46A7-8B7B-5A4E3A3E7411}" srcOrd="1" destOrd="0" presId="urn:microsoft.com/office/officeart/2005/8/layout/cycle4"/>
    <dgm:cxn modelId="{357AB814-A180-4FFB-8197-95930ED17D78}" srcId="{76D7419D-E86F-4CCE-B176-0B9A63C959BF}" destId="{1705C5A3-8816-48EC-9373-473B3FB94425}" srcOrd="3" destOrd="0" parTransId="{1A328DA4-D93D-4DAB-A930-7D7FC8FB5F80}" sibTransId="{609D6A1A-89C7-4F31-8D91-79E6EE9F5F04}"/>
    <dgm:cxn modelId="{1112ED14-7044-43AA-9854-CA08893B754C}" srcId="{E0CFF46E-173C-47B0-9AE3-B4534BE5FFA3}" destId="{FD56DDFC-5ACC-478F-BA11-CA8B8F0F3AE3}" srcOrd="1" destOrd="0" parTransId="{454A7604-896B-49B2-B660-A3F93DA0E29F}" sibTransId="{DB1D3E89-8902-43F5-BC45-29DE42AE05A8}"/>
    <dgm:cxn modelId="{A083DC15-BFC9-4CCA-82E2-9B895E2A4158}" type="presOf" srcId="{01D76228-693C-4696-B3B5-0B1341AFE2AE}" destId="{4FE74C59-E4D0-4852-AC19-596E1CB98201}" srcOrd="0" destOrd="3" presId="urn:microsoft.com/office/officeart/2005/8/layout/cycle4"/>
    <dgm:cxn modelId="{21BA221C-859C-4030-A4E7-19E3F8E99773}" type="presOf" srcId="{CD15CDFC-D619-4FBC-B5BE-180B7909C6A5}" destId="{42FED047-0E1E-463B-B228-C833EE8BE3C2}" srcOrd="1" destOrd="2" presId="urn:microsoft.com/office/officeart/2005/8/layout/cycle4"/>
    <dgm:cxn modelId="{CE96601D-B1B5-43B5-8EF5-9034440EB382}" srcId="{821F9B6C-14F2-4387-A400-946BAA75D6C7}" destId="{0689037C-C2ED-4BFC-A405-54BF8E716E40}" srcOrd="2" destOrd="0" parTransId="{CC6A56E3-20D0-4288-8A8E-625EED32F116}" sibTransId="{57F60DBE-D751-4C8F-9126-CC4084D5A075}"/>
    <dgm:cxn modelId="{F426521E-9025-42B8-A182-12CEE198F105}" type="presOf" srcId="{0689037C-C2ED-4BFC-A405-54BF8E716E40}" destId="{4FE74C59-E4D0-4852-AC19-596E1CB98201}" srcOrd="0" destOrd="2" presId="urn:microsoft.com/office/officeart/2005/8/layout/cycle4"/>
    <dgm:cxn modelId="{262D9D28-0893-4E99-A069-DD21B7EE2D0E}" type="presOf" srcId="{FD56DDFC-5ACC-478F-BA11-CA8B8F0F3AE3}" destId="{9C6270C6-0B9C-43F7-A57E-DA1E6B183EE2}" srcOrd="0" destOrd="1" presId="urn:microsoft.com/office/officeart/2005/8/layout/cycle4"/>
    <dgm:cxn modelId="{8BA10C2E-7330-406C-B492-144C9841261D}" srcId="{1705C5A3-8816-48EC-9373-473B3FB94425}" destId="{CD15CDFC-D619-4FBC-B5BE-180B7909C6A5}" srcOrd="2" destOrd="0" parTransId="{0861EFA3-ED10-4342-9E8C-C93574B6EC69}" sibTransId="{47EDCF14-5478-45E2-ADFD-AF8C19515356}"/>
    <dgm:cxn modelId="{3C09B83C-F956-48E5-A7D0-C92BF5A286E1}" srcId="{76D7419D-E86F-4CCE-B176-0B9A63C959BF}" destId="{821F9B6C-14F2-4387-A400-946BAA75D6C7}" srcOrd="0" destOrd="0" parTransId="{EE34304A-5AE5-4A18-A438-FB87851470EA}" sibTransId="{758765B4-41E4-4320-8611-F1377F9BEBC9}"/>
    <dgm:cxn modelId="{BE92C15D-884D-4C98-8A4F-8E4633074FE4}" srcId="{E0CFF46E-173C-47B0-9AE3-B4534BE5FFA3}" destId="{AEB38859-86AB-441F-83D2-30807D769163}" srcOrd="0" destOrd="0" parTransId="{F93A35BF-25D9-4BEF-8BF9-056AEB24905C}" sibTransId="{101783CB-FF16-4850-AB87-AC2A4E01711A}"/>
    <dgm:cxn modelId="{2FBD3541-356C-48D0-A25F-456E029CA7D2}" type="presOf" srcId="{AEB38859-86AB-441F-83D2-30807D769163}" destId="{18F0E405-0898-477E-B39E-35D73C82DEF6}" srcOrd="1" destOrd="0" presId="urn:microsoft.com/office/officeart/2005/8/layout/cycle4"/>
    <dgm:cxn modelId="{1AF17C61-A593-44AE-AFD8-00B95935D6CF}" type="presOf" srcId="{531A8CB9-98FC-4E82-8C26-01234FA617D1}" destId="{6416EC8B-91C9-41EE-9E19-D59081167D82}" srcOrd="0" destOrd="0" presId="urn:microsoft.com/office/officeart/2005/8/layout/cycle4"/>
    <dgm:cxn modelId="{64798562-FC4E-4B1D-BAAD-4C476B4CB328}" type="presOf" srcId="{2C3DB501-1C83-4FD5-B94B-5F36F35D8A06}" destId="{FE6B92ED-E22C-4038-8E3E-1880BEFA5D5A}" srcOrd="1" destOrd="2" presId="urn:microsoft.com/office/officeart/2005/8/layout/cycle4"/>
    <dgm:cxn modelId="{0E8F4B67-3D24-4705-9FFD-E1DF14ECCA0C}" srcId="{5C1AAA75-104D-4343-B6BE-962D225FC321}" destId="{2C3DB501-1C83-4FD5-B94B-5F36F35D8A06}" srcOrd="2" destOrd="0" parTransId="{232A4AF2-99DE-48BC-9543-9A932474ADF2}" sibTransId="{D44B3015-6AA8-4FFE-9848-C2E2FAA5D8A7}"/>
    <dgm:cxn modelId="{CB454F47-F61B-4923-A541-16429E94A8FD}" type="presOf" srcId="{6FC93AE8-A8AE-44C7-860E-50FCE638A328}" destId="{FE6B92ED-E22C-4038-8E3E-1880BEFA5D5A}" srcOrd="1" destOrd="3" presId="urn:microsoft.com/office/officeart/2005/8/layout/cycle4"/>
    <dgm:cxn modelId="{F7F88A67-172E-496D-A67F-F8AF65F96C2E}" type="presOf" srcId="{5C1AAA75-104D-4343-B6BE-962D225FC321}" destId="{45DB820B-FD02-4552-AC9D-B550BDE08433}" srcOrd="0" destOrd="0" presId="urn:microsoft.com/office/officeart/2005/8/layout/cycle4"/>
    <dgm:cxn modelId="{BF473568-162E-4850-AFBC-E033DE481716}" type="presOf" srcId="{54F28872-2A61-4B31-98C4-35D33A835533}" destId="{FE6B92ED-E22C-4038-8E3E-1880BEFA5D5A}" srcOrd="1" destOrd="0" presId="urn:microsoft.com/office/officeart/2005/8/layout/cycle4"/>
    <dgm:cxn modelId="{7EAB8949-BA86-4C0D-992E-CAFDCE9875BF}" type="presOf" srcId="{4AC4E068-F1E3-48DC-8CA7-FD31C9B129B0}" destId="{6416EC8B-91C9-41EE-9E19-D59081167D82}" srcOrd="0" destOrd="1" presId="urn:microsoft.com/office/officeart/2005/8/layout/cycle4"/>
    <dgm:cxn modelId="{486D1F4C-D381-4619-930A-1BC37674C767}" srcId="{76D7419D-E86F-4CCE-B176-0B9A63C959BF}" destId="{5C1AAA75-104D-4343-B6BE-962D225FC321}" srcOrd="1" destOrd="0" parTransId="{816C7FEC-66C6-4307-8960-9C74768A1F7F}" sibTransId="{0BC18223-4DFF-4345-A881-489377E6E129}"/>
    <dgm:cxn modelId="{44605B6D-7370-4992-AB51-02023B158158}" type="presOf" srcId="{2393EE62-73DB-4DBE-8DE8-C5D1FDDD3ABD}" destId="{08A953FF-A9F7-46A7-8B7B-5A4E3A3E7411}" srcOrd="1" destOrd="1" presId="urn:microsoft.com/office/officeart/2005/8/layout/cycle4"/>
    <dgm:cxn modelId="{207C4270-73F2-4AE2-A06F-769B7110D2C4}" type="presOf" srcId="{6FC93AE8-A8AE-44C7-860E-50FCE638A328}" destId="{0F7DE684-E918-4E32-BD63-1BD6C8B201C3}" srcOrd="0" destOrd="3" presId="urn:microsoft.com/office/officeart/2005/8/layout/cycle4"/>
    <dgm:cxn modelId="{93BC6750-4E89-486F-BE6A-E84D610DECD6}" type="presOf" srcId="{FD3CE962-B06D-40FE-94E0-4FBCF8FE8F43}" destId="{4FE74C59-E4D0-4852-AC19-596E1CB98201}" srcOrd="0" destOrd="0" presId="urn:microsoft.com/office/officeart/2005/8/layout/cycle4"/>
    <dgm:cxn modelId="{6FA68F74-089A-45B6-951E-F00D098498D5}" type="presOf" srcId="{6A2C05BF-29D7-4F1F-9BC1-15215FE22B3C}" destId="{FE6B92ED-E22C-4038-8E3E-1880BEFA5D5A}" srcOrd="1" destOrd="1" presId="urn:microsoft.com/office/officeart/2005/8/layout/cycle4"/>
    <dgm:cxn modelId="{352C1656-BA65-46F3-8437-F2C19267D981}" type="presOf" srcId="{01D76228-693C-4696-B3B5-0B1341AFE2AE}" destId="{08A953FF-A9F7-46A7-8B7B-5A4E3A3E7411}" srcOrd="1" destOrd="3" presId="urn:microsoft.com/office/officeart/2005/8/layout/cycle4"/>
    <dgm:cxn modelId="{BEC04A57-F912-4A3A-8BC3-E52CCD74410B}" type="presOf" srcId="{531A8CB9-98FC-4E82-8C26-01234FA617D1}" destId="{42FED047-0E1E-463B-B228-C833EE8BE3C2}" srcOrd="1" destOrd="0" presId="urn:microsoft.com/office/officeart/2005/8/layout/cycle4"/>
    <dgm:cxn modelId="{E9EF1891-4FEC-4594-BF20-C39111D1D7AE}" srcId="{1705C5A3-8816-48EC-9373-473B3FB94425}" destId="{4AC4E068-F1E3-48DC-8CA7-FD31C9B129B0}" srcOrd="1" destOrd="0" parTransId="{21DA4E6A-2646-4047-AF55-4B8166E5EF69}" sibTransId="{40305084-832B-44D6-ABF2-64FB96980DA5}"/>
    <dgm:cxn modelId="{43B44C9A-43E2-4E72-9327-D5E5AB91F30A}" type="presOf" srcId="{821F9B6C-14F2-4387-A400-946BAA75D6C7}" destId="{3E9B7357-3ABD-4E38-9439-C389DC555FF4}" srcOrd="0" destOrd="0" presId="urn:microsoft.com/office/officeart/2005/8/layout/cycle4"/>
    <dgm:cxn modelId="{175B059E-FE7A-4081-A857-8DF9BA4176B0}" type="presOf" srcId="{0689037C-C2ED-4BFC-A405-54BF8E716E40}" destId="{08A953FF-A9F7-46A7-8B7B-5A4E3A3E7411}" srcOrd="1" destOrd="2" presId="urn:microsoft.com/office/officeart/2005/8/layout/cycle4"/>
    <dgm:cxn modelId="{D803DEA6-D7AA-4479-8FFE-3D6A73E7D58A}" type="presOf" srcId="{D04AB261-7351-4CF4-A14A-B49A24D8E905}" destId="{18F0E405-0898-477E-B39E-35D73C82DEF6}" srcOrd="1" destOrd="2" presId="urn:microsoft.com/office/officeart/2005/8/layout/cycle4"/>
    <dgm:cxn modelId="{280E1EB0-AAE5-4C1F-A0BE-0C1196992234}" srcId="{76D7419D-E86F-4CCE-B176-0B9A63C959BF}" destId="{E0CFF46E-173C-47B0-9AE3-B4534BE5FFA3}" srcOrd="2" destOrd="0" parTransId="{DA4E44BE-1906-4C73-9411-49B1AFF9A764}" sibTransId="{19B1E92F-3D3F-4C4A-AABC-50196A44789B}"/>
    <dgm:cxn modelId="{DA0EAEB1-3EB3-4A6B-B17C-E893A2301B6D}" type="presOf" srcId="{6A2C05BF-29D7-4F1F-9BC1-15215FE22B3C}" destId="{0F7DE684-E918-4E32-BD63-1BD6C8B201C3}" srcOrd="0" destOrd="1" presId="urn:microsoft.com/office/officeart/2005/8/layout/cycle4"/>
    <dgm:cxn modelId="{369FDEB2-3C9F-4941-9E96-63581D9AF145}" srcId="{E0CFF46E-173C-47B0-9AE3-B4534BE5FFA3}" destId="{D04AB261-7351-4CF4-A14A-B49A24D8E905}" srcOrd="2" destOrd="0" parTransId="{F9EAA333-5392-42D9-A598-37C700A69F0E}" sibTransId="{8B9EBEE7-6ED8-4C03-AFDC-FD2A2BD04176}"/>
    <dgm:cxn modelId="{F6BF50BD-1C94-44D6-B35E-A41E926649FE}" type="presOf" srcId="{2C3DB501-1C83-4FD5-B94B-5F36F35D8A06}" destId="{0F7DE684-E918-4E32-BD63-1BD6C8B201C3}" srcOrd="0" destOrd="2" presId="urn:microsoft.com/office/officeart/2005/8/layout/cycle4"/>
    <dgm:cxn modelId="{395302BE-2A0C-4C0D-89BC-D37DDDC5D5FE}" type="presOf" srcId="{E0CFF46E-173C-47B0-9AE3-B4534BE5FFA3}" destId="{0FD616EA-6CB7-4F34-B825-2AAB825B4B80}" srcOrd="0" destOrd="0" presId="urn:microsoft.com/office/officeart/2005/8/layout/cycle4"/>
    <dgm:cxn modelId="{9E0FA7C0-F695-4F4B-8D6A-26D16C913E35}" srcId="{5C1AAA75-104D-4343-B6BE-962D225FC321}" destId="{54F28872-2A61-4B31-98C4-35D33A835533}" srcOrd="0" destOrd="0" parTransId="{F126492F-9009-4C10-AC32-954B5776C9D1}" sibTransId="{3339A5EA-65E5-455A-8660-E9E4260DFD73}"/>
    <dgm:cxn modelId="{EB4989C3-0076-45D9-BE37-31DED40D26CB}" srcId="{5C1AAA75-104D-4343-B6BE-962D225FC321}" destId="{6A2C05BF-29D7-4F1F-9BC1-15215FE22B3C}" srcOrd="1" destOrd="0" parTransId="{98C36059-BE40-4303-8157-690D3877CA15}" sibTransId="{77B016AB-0BB2-42DC-A75A-5F4A6AC36792}"/>
    <dgm:cxn modelId="{6400A6CB-C419-4ECE-B98E-ADC58AD1AFF1}" srcId="{1705C5A3-8816-48EC-9373-473B3FB94425}" destId="{531A8CB9-98FC-4E82-8C26-01234FA617D1}" srcOrd="0" destOrd="0" parTransId="{A1F5676B-DFC8-4F9A-82D9-C2B121423E11}" sibTransId="{F265BEA1-75A1-4DD3-88AA-21BF0CD0121A}"/>
    <dgm:cxn modelId="{8A813DD5-9B8D-4039-A335-354A914A7FDD}" srcId="{821F9B6C-14F2-4387-A400-946BAA75D6C7}" destId="{FD3CE962-B06D-40FE-94E0-4FBCF8FE8F43}" srcOrd="0" destOrd="0" parTransId="{5CBCB0FE-C628-4C3B-BB31-6B192B31ACAB}" sibTransId="{3E544061-F57C-4303-A82E-DD1CD5419D42}"/>
    <dgm:cxn modelId="{4E4C75D5-BAB2-48E1-8816-3952DABD3AE2}" type="presOf" srcId="{4AC4E068-F1E3-48DC-8CA7-FD31C9B129B0}" destId="{42FED047-0E1E-463B-B228-C833EE8BE3C2}" srcOrd="1" destOrd="1" presId="urn:microsoft.com/office/officeart/2005/8/layout/cycle4"/>
    <dgm:cxn modelId="{AEF675DC-9A2B-4F14-A3E7-EF09006D5AFE}" type="presOf" srcId="{76D7419D-E86F-4CCE-B176-0B9A63C959BF}" destId="{BCBCDA43-3610-499F-919F-421253071DC5}" srcOrd="0" destOrd="0" presId="urn:microsoft.com/office/officeart/2005/8/layout/cycle4"/>
    <dgm:cxn modelId="{F767AADE-AB07-43F1-93BD-54E76BF539EB}" type="presOf" srcId="{AEB38859-86AB-441F-83D2-30807D769163}" destId="{9C6270C6-0B9C-43F7-A57E-DA1E6B183EE2}" srcOrd="0" destOrd="0" presId="urn:microsoft.com/office/officeart/2005/8/layout/cycle4"/>
    <dgm:cxn modelId="{8217C5EE-6EB5-47FF-A7BB-82ED85691367}" type="presOf" srcId="{2393EE62-73DB-4DBE-8DE8-C5D1FDDD3ABD}" destId="{4FE74C59-E4D0-4852-AC19-596E1CB98201}" srcOrd="0" destOrd="1" presId="urn:microsoft.com/office/officeart/2005/8/layout/cycle4"/>
    <dgm:cxn modelId="{354DCCEF-82C2-4F63-975F-65F7549CDFE7}" srcId="{821F9B6C-14F2-4387-A400-946BAA75D6C7}" destId="{2393EE62-73DB-4DBE-8DE8-C5D1FDDD3ABD}" srcOrd="1" destOrd="0" parTransId="{888E1E71-9BD1-44B5-9347-E76A22F5A821}" sibTransId="{6F0FE61D-45C9-4ED6-A484-F1C8B8EFBA20}"/>
    <dgm:cxn modelId="{868FCBF0-B599-4535-84CE-DAADFE346A6B}" type="presOf" srcId="{FD56DDFC-5ACC-478F-BA11-CA8B8F0F3AE3}" destId="{18F0E405-0898-477E-B39E-35D73C82DEF6}" srcOrd="1" destOrd="1" presId="urn:microsoft.com/office/officeart/2005/8/layout/cycle4"/>
    <dgm:cxn modelId="{765AE2F1-A53E-4FA7-BAC7-5B73C4865AC7}" type="presOf" srcId="{CD15CDFC-D619-4FBC-B5BE-180B7909C6A5}" destId="{6416EC8B-91C9-41EE-9E19-D59081167D82}" srcOrd="0" destOrd="2" presId="urn:microsoft.com/office/officeart/2005/8/layout/cycle4"/>
    <dgm:cxn modelId="{538735C9-DD54-4DF0-B959-78B533557B96}" type="presParOf" srcId="{BCBCDA43-3610-499F-919F-421253071DC5}" destId="{B17CB02C-D23B-49BD-9A85-0B98C9210522}" srcOrd="0" destOrd="0" presId="urn:microsoft.com/office/officeart/2005/8/layout/cycle4"/>
    <dgm:cxn modelId="{431CF7A1-9F9C-4F52-A73F-ED7D6CDCB320}" type="presParOf" srcId="{B17CB02C-D23B-49BD-9A85-0B98C9210522}" destId="{2FB9BC13-06CF-4DE6-AEE5-63340421EB24}" srcOrd="0" destOrd="0" presId="urn:microsoft.com/office/officeart/2005/8/layout/cycle4"/>
    <dgm:cxn modelId="{193CC483-86F4-4470-AD7B-80E62ECA72B8}" type="presParOf" srcId="{2FB9BC13-06CF-4DE6-AEE5-63340421EB24}" destId="{4FE74C59-E4D0-4852-AC19-596E1CB98201}" srcOrd="0" destOrd="0" presId="urn:microsoft.com/office/officeart/2005/8/layout/cycle4"/>
    <dgm:cxn modelId="{5AD5C0BB-6DEE-48E8-9866-E56763CF8902}" type="presParOf" srcId="{2FB9BC13-06CF-4DE6-AEE5-63340421EB24}" destId="{08A953FF-A9F7-46A7-8B7B-5A4E3A3E7411}" srcOrd="1" destOrd="0" presId="urn:microsoft.com/office/officeart/2005/8/layout/cycle4"/>
    <dgm:cxn modelId="{34EED02F-5BDC-424E-9534-665722926130}" type="presParOf" srcId="{B17CB02C-D23B-49BD-9A85-0B98C9210522}" destId="{F80B40CA-983B-4BD9-95E9-3F6615E7835E}" srcOrd="1" destOrd="0" presId="urn:microsoft.com/office/officeart/2005/8/layout/cycle4"/>
    <dgm:cxn modelId="{87386659-833E-44EA-B4CA-15D608544861}" type="presParOf" srcId="{F80B40CA-983B-4BD9-95E9-3F6615E7835E}" destId="{0F7DE684-E918-4E32-BD63-1BD6C8B201C3}" srcOrd="0" destOrd="0" presId="urn:microsoft.com/office/officeart/2005/8/layout/cycle4"/>
    <dgm:cxn modelId="{BC03E814-EA75-4097-808B-C14A322E26B5}" type="presParOf" srcId="{F80B40CA-983B-4BD9-95E9-3F6615E7835E}" destId="{FE6B92ED-E22C-4038-8E3E-1880BEFA5D5A}" srcOrd="1" destOrd="0" presId="urn:microsoft.com/office/officeart/2005/8/layout/cycle4"/>
    <dgm:cxn modelId="{76A6A1A7-5CFC-4666-B2C9-70CA6E02158B}" type="presParOf" srcId="{B17CB02C-D23B-49BD-9A85-0B98C9210522}" destId="{2F300555-4F12-4F4E-B799-DE8784A863F0}" srcOrd="2" destOrd="0" presId="urn:microsoft.com/office/officeart/2005/8/layout/cycle4"/>
    <dgm:cxn modelId="{4D743404-6AE8-41F8-BC8A-991E50ED6C2C}" type="presParOf" srcId="{2F300555-4F12-4F4E-B799-DE8784A863F0}" destId="{9C6270C6-0B9C-43F7-A57E-DA1E6B183EE2}" srcOrd="0" destOrd="0" presId="urn:microsoft.com/office/officeart/2005/8/layout/cycle4"/>
    <dgm:cxn modelId="{627DE15D-F6DC-4F88-B193-05E6ED1B6241}" type="presParOf" srcId="{2F300555-4F12-4F4E-B799-DE8784A863F0}" destId="{18F0E405-0898-477E-B39E-35D73C82DEF6}" srcOrd="1" destOrd="0" presId="urn:microsoft.com/office/officeart/2005/8/layout/cycle4"/>
    <dgm:cxn modelId="{93DB14D3-7C3A-451B-896D-07CA6BEDA6A4}" type="presParOf" srcId="{B17CB02C-D23B-49BD-9A85-0B98C9210522}" destId="{6D3C6DA9-7F78-4D8E-9E4B-FE3AD56357F4}" srcOrd="3" destOrd="0" presId="urn:microsoft.com/office/officeart/2005/8/layout/cycle4"/>
    <dgm:cxn modelId="{F7532CE6-B158-4E1C-A2DC-0A9625E89623}" type="presParOf" srcId="{6D3C6DA9-7F78-4D8E-9E4B-FE3AD56357F4}" destId="{6416EC8B-91C9-41EE-9E19-D59081167D82}" srcOrd="0" destOrd="0" presId="urn:microsoft.com/office/officeart/2005/8/layout/cycle4"/>
    <dgm:cxn modelId="{05D5C379-2343-41E6-BE2A-B5070AC5F8A4}" type="presParOf" srcId="{6D3C6DA9-7F78-4D8E-9E4B-FE3AD56357F4}" destId="{42FED047-0E1E-463B-B228-C833EE8BE3C2}" srcOrd="1" destOrd="0" presId="urn:microsoft.com/office/officeart/2005/8/layout/cycle4"/>
    <dgm:cxn modelId="{902204C0-FC28-42A5-8EFC-4B046652F037}" type="presParOf" srcId="{B17CB02C-D23B-49BD-9A85-0B98C9210522}" destId="{CBB04648-FF97-403E-8022-27166BBACA2C}" srcOrd="4" destOrd="0" presId="urn:microsoft.com/office/officeart/2005/8/layout/cycle4"/>
    <dgm:cxn modelId="{877B6158-8326-40BD-8A2A-69547992860D}" type="presParOf" srcId="{BCBCDA43-3610-499F-919F-421253071DC5}" destId="{C8A017C7-32F4-4B53-981E-512962D60BB8}" srcOrd="1" destOrd="0" presId="urn:microsoft.com/office/officeart/2005/8/layout/cycle4"/>
    <dgm:cxn modelId="{17C9CE61-965F-4D22-A380-B1D9E309C710}" type="presParOf" srcId="{C8A017C7-32F4-4B53-981E-512962D60BB8}" destId="{3E9B7357-3ABD-4E38-9439-C389DC555FF4}" srcOrd="0" destOrd="0" presId="urn:microsoft.com/office/officeart/2005/8/layout/cycle4"/>
    <dgm:cxn modelId="{5D3A7483-1998-4C32-BBFA-A3D710EFFFC4}" type="presParOf" srcId="{C8A017C7-32F4-4B53-981E-512962D60BB8}" destId="{45DB820B-FD02-4552-AC9D-B550BDE08433}" srcOrd="1" destOrd="0" presId="urn:microsoft.com/office/officeart/2005/8/layout/cycle4"/>
    <dgm:cxn modelId="{06C5BB3C-0CAF-44B4-AD9D-797E92BE32DC}" type="presParOf" srcId="{C8A017C7-32F4-4B53-981E-512962D60BB8}" destId="{0FD616EA-6CB7-4F34-B825-2AAB825B4B80}" srcOrd="2" destOrd="0" presId="urn:microsoft.com/office/officeart/2005/8/layout/cycle4"/>
    <dgm:cxn modelId="{CFF94DDB-E439-43B0-B1F0-70EEAC23A78F}" type="presParOf" srcId="{C8A017C7-32F4-4B53-981E-512962D60BB8}" destId="{42C3831A-4C43-441A-9D27-BE8B31EC03D3}" srcOrd="3" destOrd="0" presId="urn:microsoft.com/office/officeart/2005/8/layout/cycle4"/>
    <dgm:cxn modelId="{0B502DB6-DECD-4B8A-8D53-580B7234FE29}" type="presParOf" srcId="{C8A017C7-32F4-4B53-981E-512962D60BB8}" destId="{14F93528-D885-4976-932B-0A4B1E93483F}" srcOrd="4" destOrd="0" presId="urn:microsoft.com/office/officeart/2005/8/layout/cycle4"/>
    <dgm:cxn modelId="{988F56E9-680E-4DBE-B19E-D81A43962DCE}" type="presParOf" srcId="{BCBCDA43-3610-499F-919F-421253071DC5}" destId="{CC417061-4AA4-4856-8AC0-BD16F39939ED}" srcOrd="2" destOrd="0" presId="urn:microsoft.com/office/officeart/2005/8/layout/cycle4"/>
    <dgm:cxn modelId="{13805208-A8DA-418A-A624-40B29C8B13A7}" type="presParOf" srcId="{BCBCDA43-3610-499F-919F-421253071DC5}" destId="{3B8B4BCB-28DD-4AC8-9AC0-92FD36C61CB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55808-3110-44C3-ADAA-2F50A8D63BB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VE"/>
        </a:p>
      </dgm:t>
    </dgm:pt>
    <dgm:pt modelId="{A1E3668A-B058-4941-BEB5-46A43CF1F76B}">
      <dgm:prSet phldrT="[Texto]" custT="1"/>
      <dgm:spPr/>
      <dgm:t>
        <a:bodyPr/>
        <a:lstStyle/>
        <a:p>
          <a:r>
            <a:rPr lang="es-VE" sz="2000" b="1" dirty="0"/>
            <a:t>PROPIEDAD PRIVADA</a:t>
          </a:r>
        </a:p>
      </dgm:t>
    </dgm:pt>
    <dgm:pt modelId="{9B109CD1-5CD7-4E33-926B-183303DC389A}" type="parTrans" cxnId="{8FE78FCB-90EC-481C-B657-7EE66C572620}">
      <dgm:prSet/>
      <dgm:spPr/>
      <dgm:t>
        <a:bodyPr/>
        <a:lstStyle/>
        <a:p>
          <a:endParaRPr lang="es-VE"/>
        </a:p>
      </dgm:t>
    </dgm:pt>
    <dgm:pt modelId="{F7383B28-D36A-4D18-872C-5646EC408F5C}" type="sibTrans" cxnId="{8FE78FCB-90EC-481C-B657-7EE66C572620}">
      <dgm:prSet/>
      <dgm:spPr/>
      <dgm:t>
        <a:bodyPr/>
        <a:lstStyle/>
        <a:p>
          <a:endParaRPr lang="es-VE"/>
        </a:p>
      </dgm:t>
    </dgm:pt>
    <dgm:pt modelId="{21E9C2F5-E167-4D17-9688-D5D0EF32097B}">
      <dgm:prSet phldrT="[Texto]" custT="1"/>
      <dgm:spPr/>
      <dgm:t>
        <a:bodyPr/>
        <a:lstStyle/>
        <a:p>
          <a:r>
            <a:rPr lang="es-VE" sz="2000" b="1" dirty="0"/>
            <a:t>LIBERTAD</a:t>
          </a:r>
        </a:p>
      </dgm:t>
    </dgm:pt>
    <dgm:pt modelId="{88ECF505-8884-428F-96BD-6646E8C636B1}" type="parTrans" cxnId="{58A59598-414E-4CEB-8BA6-86B8E37B70A8}">
      <dgm:prSet/>
      <dgm:spPr/>
      <dgm:t>
        <a:bodyPr/>
        <a:lstStyle/>
        <a:p>
          <a:endParaRPr lang="es-VE"/>
        </a:p>
      </dgm:t>
    </dgm:pt>
    <dgm:pt modelId="{36732F28-748B-4578-B5E0-0163A9613398}" type="sibTrans" cxnId="{58A59598-414E-4CEB-8BA6-86B8E37B70A8}">
      <dgm:prSet/>
      <dgm:spPr/>
      <dgm:t>
        <a:bodyPr/>
        <a:lstStyle/>
        <a:p>
          <a:endParaRPr lang="es-VE"/>
        </a:p>
      </dgm:t>
    </dgm:pt>
    <dgm:pt modelId="{A5E28D2E-E2D8-4CCB-8F22-2B817BEA8ACE}">
      <dgm:prSet phldrT="[Texto]" custT="1"/>
      <dgm:spPr/>
      <dgm:t>
        <a:bodyPr/>
        <a:lstStyle/>
        <a:p>
          <a:r>
            <a:rPr lang="es-VE" sz="2000" b="1" dirty="0"/>
            <a:t>PREDOMINIO DEL MERCADO</a:t>
          </a:r>
        </a:p>
      </dgm:t>
    </dgm:pt>
    <dgm:pt modelId="{F02CB8C6-14A3-4F00-82A5-1EF7BA31CAD3}" type="parTrans" cxnId="{C791167C-E7A1-4160-AA30-96214BE37806}">
      <dgm:prSet/>
      <dgm:spPr/>
      <dgm:t>
        <a:bodyPr/>
        <a:lstStyle/>
        <a:p>
          <a:endParaRPr lang="es-VE"/>
        </a:p>
      </dgm:t>
    </dgm:pt>
    <dgm:pt modelId="{E2056D90-AFD9-4AD1-A6BA-E545CBC60392}" type="sibTrans" cxnId="{C791167C-E7A1-4160-AA30-96214BE37806}">
      <dgm:prSet/>
      <dgm:spPr/>
      <dgm:t>
        <a:bodyPr/>
        <a:lstStyle/>
        <a:p>
          <a:endParaRPr lang="es-VE"/>
        </a:p>
      </dgm:t>
    </dgm:pt>
    <dgm:pt modelId="{025686F5-DAF2-474A-8995-D7D744908F49}">
      <dgm:prSet phldrT="[Texto]" custT="1"/>
      <dgm:spPr/>
      <dgm:t>
        <a:bodyPr/>
        <a:lstStyle/>
        <a:p>
          <a:r>
            <a:rPr lang="es-VE" sz="2000" b="1" dirty="0"/>
            <a:t>ORDEN </a:t>
          </a:r>
        </a:p>
      </dgm:t>
    </dgm:pt>
    <dgm:pt modelId="{48D827AF-1E42-4479-A096-4E3BC3588B91}" type="parTrans" cxnId="{F4CE4392-2F9D-48CA-8163-A95153F17081}">
      <dgm:prSet/>
      <dgm:spPr/>
      <dgm:t>
        <a:bodyPr/>
        <a:lstStyle/>
        <a:p>
          <a:endParaRPr lang="es-VE"/>
        </a:p>
      </dgm:t>
    </dgm:pt>
    <dgm:pt modelId="{AA1233E8-1B23-4EAA-83AA-5E1DF870DF68}" type="sibTrans" cxnId="{F4CE4392-2F9D-48CA-8163-A95153F17081}">
      <dgm:prSet/>
      <dgm:spPr/>
      <dgm:t>
        <a:bodyPr/>
        <a:lstStyle/>
        <a:p>
          <a:endParaRPr lang="es-VE"/>
        </a:p>
      </dgm:t>
    </dgm:pt>
    <dgm:pt modelId="{F9B2D724-6239-4B1C-AF3C-51924FB478D4}">
      <dgm:prSet phldrT="[Texto]" custT="1"/>
      <dgm:spPr/>
      <dgm:t>
        <a:bodyPr/>
        <a:lstStyle/>
        <a:p>
          <a:r>
            <a:rPr lang="es-VE" sz="2000" b="1" dirty="0"/>
            <a:t>INDIVIDUALISMO</a:t>
          </a:r>
        </a:p>
      </dgm:t>
    </dgm:pt>
    <dgm:pt modelId="{B5634EAC-50C0-43A4-9583-CE42D102DE3E}" type="parTrans" cxnId="{221396AE-23CF-439F-8974-F71DB8E14BCE}">
      <dgm:prSet/>
      <dgm:spPr/>
      <dgm:t>
        <a:bodyPr/>
        <a:lstStyle/>
        <a:p>
          <a:endParaRPr lang="es-VE"/>
        </a:p>
      </dgm:t>
    </dgm:pt>
    <dgm:pt modelId="{F75BF765-D409-4CD4-8299-D5003D8E81DF}" type="sibTrans" cxnId="{221396AE-23CF-439F-8974-F71DB8E14BCE}">
      <dgm:prSet/>
      <dgm:spPr/>
      <dgm:t>
        <a:bodyPr/>
        <a:lstStyle/>
        <a:p>
          <a:endParaRPr lang="es-VE"/>
        </a:p>
      </dgm:t>
    </dgm:pt>
    <dgm:pt modelId="{4D7DBE8D-E613-4C1A-ABD0-B093D1A97FD7}" type="pres">
      <dgm:prSet presAssocID="{30A55808-3110-44C3-ADAA-2F50A8D63BBF}" presName="linear" presStyleCnt="0">
        <dgm:presLayoutVars>
          <dgm:dir/>
          <dgm:animLvl val="lvl"/>
          <dgm:resizeHandles val="exact"/>
        </dgm:presLayoutVars>
      </dgm:prSet>
      <dgm:spPr/>
    </dgm:pt>
    <dgm:pt modelId="{E6D28235-B7DD-4CA4-BDE5-03AE92F46D0B}" type="pres">
      <dgm:prSet presAssocID="{A1E3668A-B058-4941-BEB5-46A43CF1F76B}" presName="parentLin" presStyleCnt="0"/>
      <dgm:spPr/>
    </dgm:pt>
    <dgm:pt modelId="{CFE1C698-A4D0-417D-A9B1-907FA5FAB549}" type="pres">
      <dgm:prSet presAssocID="{A1E3668A-B058-4941-BEB5-46A43CF1F76B}" presName="parentLeftMargin" presStyleLbl="node1" presStyleIdx="0" presStyleCnt="5"/>
      <dgm:spPr/>
    </dgm:pt>
    <dgm:pt modelId="{BE5479B9-B8F2-4F29-90F9-44BE256FAAE7}" type="pres">
      <dgm:prSet presAssocID="{A1E3668A-B058-4941-BEB5-46A43CF1F76B}" presName="parentText" presStyleLbl="node1" presStyleIdx="0" presStyleCnt="5" custScaleX="93211">
        <dgm:presLayoutVars>
          <dgm:chMax val="0"/>
          <dgm:bulletEnabled val="1"/>
        </dgm:presLayoutVars>
      </dgm:prSet>
      <dgm:spPr/>
    </dgm:pt>
    <dgm:pt modelId="{8AD35783-1957-491F-93A5-98EB9CC6A545}" type="pres">
      <dgm:prSet presAssocID="{A1E3668A-B058-4941-BEB5-46A43CF1F76B}" presName="negativeSpace" presStyleCnt="0"/>
      <dgm:spPr/>
    </dgm:pt>
    <dgm:pt modelId="{49B9F526-ECE2-4F89-A791-7D83497FFBB2}" type="pres">
      <dgm:prSet presAssocID="{A1E3668A-B058-4941-BEB5-46A43CF1F76B}" presName="childText" presStyleLbl="conFgAcc1" presStyleIdx="0" presStyleCnt="5">
        <dgm:presLayoutVars>
          <dgm:bulletEnabled val="1"/>
        </dgm:presLayoutVars>
      </dgm:prSet>
      <dgm:spPr/>
    </dgm:pt>
    <dgm:pt modelId="{D9028CAE-06FB-45D8-B57A-AD1FF29DFCB9}" type="pres">
      <dgm:prSet presAssocID="{F7383B28-D36A-4D18-872C-5646EC408F5C}" presName="spaceBetweenRectangles" presStyleCnt="0"/>
      <dgm:spPr/>
    </dgm:pt>
    <dgm:pt modelId="{ACBF5BE6-9196-434F-ABDE-A8478D0001D1}" type="pres">
      <dgm:prSet presAssocID="{21E9C2F5-E167-4D17-9688-D5D0EF32097B}" presName="parentLin" presStyleCnt="0"/>
      <dgm:spPr/>
    </dgm:pt>
    <dgm:pt modelId="{5B8283AE-79AC-451D-971A-BE3FC385D7B9}" type="pres">
      <dgm:prSet presAssocID="{21E9C2F5-E167-4D17-9688-D5D0EF32097B}" presName="parentLeftMargin" presStyleLbl="node1" presStyleIdx="0" presStyleCnt="5"/>
      <dgm:spPr/>
    </dgm:pt>
    <dgm:pt modelId="{684E78EB-0ACC-4369-98DC-F3E951E68BF1}" type="pres">
      <dgm:prSet presAssocID="{21E9C2F5-E167-4D17-9688-D5D0EF32097B}" presName="parentText" presStyleLbl="node1" presStyleIdx="1" presStyleCnt="5" custScaleX="93211" custLinFactNeighborX="12527">
        <dgm:presLayoutVars>
          <dgm:chMax val="0"/>
          <dgm:bulletEnabled val="1"/>
        </dgm:presLayoutVars>
      </dgm:prSet>
      <dgm:spPr/>
    </dgm:pt>
    <dgm:pt modelId="{CF1E000B-4DCF-420D-B284-0F596F61CEFF}" type="pres">
      <dgm:prSet presAssocID="{21E9C2F5-E167-4D17-9688-D5D0EF32097B}" presName="negativeSpace" presStyleCnt="0"/>
      <dgm:spPr/>
    </dgm:pt>
    <dgm:pt modelId="{539E1AB4-C5B5-4927-B118-D81D73BD9B0D}" type="pres">
      <dgm:prSet presAssocID="{21E9C2F5-E167-4D17-9688-D5D0EF32097B}" presName="childText" presStyleLbl="conFgAcc1" presStyleIdx="1" presStyleCnt="5">
        <dgm:presLayoutVars>
          <dgm:bulletEnabled val="1"/>
        </dgm:presLayoutVars>
      </dgm:prSet>
      <dgm:spPr/>
    </dgm:pt>
    <dgm:pt modelId="{659858E4-9180-49BF-ADE1-CEAD4DFE7390}" type="pres">
      <dgm:prSet presAssocID="{36732F28-748B-4578-B5E0-0163A9613398}" presName="spaceBetweenRectangles" presStyleCnt="0"/>
      <dgm:spPr/>
    </dgm:pt>
    <dgm:pt modelId="{A19703ED-7A10-4D01-9715-86129E8E0E75}" type="pres">
      <dgm:prSet presAssocID="{A5E28D2E-E2D8-4CCB-8F22-2B817BEA8ACE}" presName="parentLin" presStyleCnt="0"/>
      <dgm:spPr/>
    </dgm:pt>
    <dgm:pt modelId="{B9F7B91A-D4E9-4673-984A-A6A51DE51600}" type="pres">
      <dgm:prSet presAssocID="{A5E28D2E-E2D8-4CCB-8F22-2B817BEA8ACE}" presName="parentLeftMargin" presStyleLbl="node1" presStyleIdx="1" presStyleCnt="5"/>
      <dgm:spPr/>
    </dgm:pt>
    <dgm:pt modelId="{16CBA18C-AA0E-409E-B14E-7AEA88BF7046}" type="pres">
      <dgm:prSet presAssocID="{A5E28D2E-E2D8-4CCB-8F22-2B817BEA8ACE}" presName="parentText" presStyleLbl="node1" presStyleIdx="2" presStyleCnt="5" custScaleX="93211">
        <dgm:presLayoutVars>
          <dgm:chMax val="0"/>
          <dgm:bulletEnabled val="1"/>
        </dgm:presLayoutVars>
      </dgm:prSet>
      <dgm:spPr/>
    </dgm:pt>
    <dgm:pt modelId="{0B1BB4D7-3D75-4300-8C27-8FAAA6B77AE0}" type="pres">
      <dgm:prSet presAssocID="{A5E28D2E-E2D8-4CCB-8F22-2B817BEA8ACE}" presName="negativeSpace" presStyleCnt="0"/>
      <dgm:spPr/>
    </dgm:pt>
    <dgm:pt modelId="{74F48129-33A6-4789-A983-9D2B6B963C6D}" type="pres">
      <dgm:prSet presAssocID="{A5E28D2E-E2D8-4CCB-8F22-2B817BEA8ACE}" presName="childText" presStyleLbl="conFgAcc1" presStyleIdx="2" presStyleCnt="5">
        <dgm:presLayoutVars>
          <dgm:bulletEnabled val="1"/>
        </dgm:presLayoutVars>
      </dgm:prSet>
      <dgm:spPr/>
    </dgm:pt>
    <dgm:pt modelId="{3AF3C12C-6E15-44B3-8419-0944D86BB058}" type="pres">
      <dgm:prSet presAssocID="{E2056D90-AFD9-4AD1-A6BA-E545CBC60392}" presName="spaceBetweenRectangles" presStyleCnt="0"/>
      <dgm:spPr/>
    </dgm:pt>
    <dgm:pt modelId="{9FAA6EE7-A342-4B28-8376-4F7F2A4E5CD2}" type="pres">
      <dgm:prSet presAssocID="{025686F5-DAF2-474A-8995-D7D744908F49}" presName="parentLin" presStyleCnt="0"/>
      <dgm:spPr/>
    </dgm:pt>
    <dgm:pt modelId="{C536C47A-66C8-45FC-9D32-F9F71FA9566A}" type="pres">
      <dgm:prSet presAssocID="{025686F5-DAF2-474A-8995-D7D744908F49}" presName="parentLeftMargin" presStyleLbl="node1" presStyleIdx="2" presStyleCnt="5"/>
      <dgm:spPr/>
    </dgm:pt>
    <dgm:pt modelId="{26A5E67F-CBCA-447C-9BA4-A5E37011BF3F}" type="pres">
      <dgm:prSet presAssocID="{025686F5-DAF2-474A-8995-D7D744908F49}" presName="parentText" presStyleLbl="node1" presStyleIdx="3" presStyleCnt="5" custScaleX="92500">
        <dgm:presLayoutVars>
          <dgm:chMax val="0"/>
          <dgm:bulletEnabled val="1"/>
        </dgm:presLayoutVars>
      </dgm:prSet>
      <dgm:spPr/>
    </dgm:pt>
    <dgm:pt modelId="{8DD83630-E90D-48B3-B27F-03EFF9D4F448}" type="pres">
      <dgm:prSet presAssocID="{025686F5-DAF2-474A-8995-D7D744908F49}" presName="negativeSpace" presStyleCnt="0"/>
      <dgm:spPr/>
    </dgm:pt>
    <dgm:pt modelId="{33046E43-21B8-4CD8-8047-B759218E3F29}" type="pres">
      <dgm:prSet presAssocID="{025686F5-DAF2-474A-8995-D7D744908F49}" presName="childText" presStyleLbl="conFgAcc1" presStyleIdx="3" presStyleCnt="5">
        <dgm:presLayoutVars>
          <dgm:bulletEnabled val="1"/>
        </dgm:presLayoutVars>
      </dgm:prSet>
      <dgm:spPr/>
    </dgm:pt>
    <dgm:pt modelId="{B9683279-FEAE-4FA8-80C5-1242509E6F44}" type="pres">
      <dgm:prSet presAssocID="{AA1233E8-1B23-4EAA-83AA-5E1DF870DF68}" presName="spaceBetweenRectangles" presStyleCnt="0"/>
      <dgm:spPr/>
    </dgm:pt>
    <dgm:pt modelId="{EE25F9FA-D865-4DCC-9276-48D393749286}" type="pres">
      <dgm:prSet presAssocID="{F9B2D724-6239-4B1C-AF3C-51924FB478D4}" presName="parentLin" presStyleCnt="0"/>
      <dgm:spPr/>
    </dgm:pt>
    <dgm:pt modelId="{18A922A9-A37D-47EB-9AD0-1021F4F4B500}" type="pres">
      <dgm:prSet presAssocID="{F9B2D724-6239-4B1C-AF3C-51924FB478D4}" presName="parentLeftMargin" presStyleLbl="node1" presStyleIdx="3" presStyleCnt="5"/>
      <dgm:spPr/>
    </dgm:pt>
    <dgm:pt modelId="{E9E4F872-5054-44B9-AB3E-578F10D334D1}" type="pres">
      <dgm:prSet presAssocID="{F9B2D724-6239-4B1C-AF3C-51924FB478D4}" presName="parentText" presStyleLbl="node1" presStyleIdx="4" presStyleCnt="5" custScaleX="93211">
        <dgm:presLayoutVars>
          <dgm:chMax val="0"/>
          <dgm:bulletEnabled val="1"/>
        </dgm:presLayoutVars>
      </dgm:prSet>
      <dgm:spPr/>
    </dgm:pt>
    <dgm:pt modelId="{5576628F-CB5C-4F61-9436-C81EF40C9BC2}" type="pres">
      <dgm:prSet presAssocID="{F9B2D724-6239-4B1C-AF3C-51924FB478D4}" presName="negativeSpace" presStyleCnt="0"/>
      <dgm:spPr/>
    </dgm:pt>
    <dgm:pt modelId="{8FAAB5C7-8C54-4351-8D83-05F1C7ED6541}" type="pres">
      <dgm:prSet presAssocID="{F9B2D724-6239-4B1C-AF3C-51924FB478D4}" presName="childText" presStyleLbl="conFgAcc1" presStyleIdx="4" presStyleCnt="5">
        <dgm:presLayoutVars>
          <dgm:bulletEnabled val="1"/>
        </dgm:presLayoutVars>
      </dgm:prSet>
      <dgm:spPr/>
    </dgm:pt>
  </dgm:ptLst>
  <dgm:cxnLst>
    <dgm:cxn modelId="{74EE0810-37A0-448A-B446-5FF7F5FC9141}" type="presOf" srcId="{025686F5-DAF2-474A-8995-D7D744908F49}" destId="{26A5E67F-CBCA-447C-9BA4-A5E37011BF3F}" srcOrd="1" destOrd="0" presId="urn:microsoft.com/office/officeart/2005/8/layout/list1"/>
    <dgm:cxn modelId="{E0A8CD14-A64C-4C59-83BD-77EAF2436DE1}" type="presOf" srcId="{30A55808-3110-44C3-ADAA-2F50A8D63BBF}" destId="{4D7DBE8D-E613-4C1A-ABD0-B093D1A97FD7}" srcOrd="0" destOrd="0" presId="urn:microsoft.com/office/officeart/2005/8/layout/list1"/>
    <dgm:cxn modelId="{59545719-EB28-4494-9A5C-FA7FA6218932}" type="presOf" srcId="{21E9C2F5-E167-4D17-9688-D5D0EF32097B}" destId="{5B8283AE-79AC-451D-971A-BE3FC385D7B9}" srcOrd="0" destOrd="0" presId="urn:microsoft.com/office/officeart/2005/8/layout/list1"/>
    <dgm:cxn modelId="{AEA07926-C273-4573-8012-C2CB54463E89}" type="presOf" srcId="{A5E28D2E-E2D8-4CCB-8F22-2B817BEA8ACE}" destId="{16CBA18C-AA0E-409E-B14E-7AEA88BF7046}" srcOrd="1" destOrd="0" presId="urn:microsoft.com/office/officeart/2005/8/layout/list1"/>
    <dgm:cxn modelId="{A0D76844-D6C7-42AF-A3C9-FE5DF6A73168}" type="presOf" srcId="{A1E3668A-B058-4941-BEB5-46A43CF1F76B}" destId="{CFE1C698-A4D0-417D-A9B1-907FA5FAB549}" srcOrd="0" destOrd="0" presId="urn:microsoft.com/office/officeart/2005/8/layout/list1"/>
    <dgm:cxn modelId="{E728F279-BF1B-4BC3-B5BC-8913AD2BE7FF}" type="presOf" srcId="{A1E3668A-B058-4941-BEB5-46A43CF1F76B}" destId="{BE5479B9-B8F2-4F29-90F9-44BE256FAAE7}" srcOrd="1" destOrd="0" presId="urn:microsoft.com/office/officeart/2005/8/layout/list1"/>
    <dgm:cxn modelId="{C791167C-E7A1-4160-AA30-96214BE37806}" srcId="{30A55808-3110-44C3-ADAA-2F50A8D63BBF}" destId="{A5E28D2E-E2D8-4CCB-8F22-2B817BEA8ACE}" srcOrd="2" destOrd="0" parTransId="{F02CB8C6-14A3-4F00-82A5-1EF7BA31CAD3}" sibTransId="{E2056D90-AFD9-4AD1-A6BA-E545CBC60392}"/>
    <dgm:cxn modelId="{A5824E83-936F-4CBB-A8A8-424D3F67D578}" type="presOf" srcId="{F9B2D724-6239-4B1C-AF3C-51924FB478D4}" destId="{E9E4F872-5054-44B9-AB3E-578F10D334D1}" srcOrd="1" destOrd="0" presId="urn:microsoft.com/office/officeart/2005/8/layout/list1"/>
    <dgm:cxn modelId="{F4CE4392-2F9D-48CA-8163-A95153F17081}" srcId="{30A55808-3110-44C3-ADAA-2F50A8D63BBF}" destId="{025686F5-DAF2-474A-8995-D7D744908F49}" srcOrd="3" destOrd="0" parTransId="{48D827AF-1E42-4479-A096-4E3BC3588B91}" sibTransId="{AA1233E8-1B23-4EAA-83AA-5E1DF870DF68}"/>
    <dgm:cxn modelId="{58A59598-414E-4CEB-8BA6-86B8E37B70A8}" srcId="{30A55808-3110-44C3-ADAA-2F50A8D63BBF}" destId="{21E9C2F5-E167-4D17-9688-D5D0EF32097B}" srcOrd="1" destOrd="0" parTransId="{88ECF505-8884-428F-96BD-6646E8C636B1}" sibTransId="{36732F28-748B-4578-B5E0-0163A9613398}"/>
    <dgm:cxn modelId="{477827A2-CB19-4396-A772-EB207D0994F0}" type="presOf" srcId="{F9B2D724-6239-4B1C-AF3C-51924FB478D4}" destId="{18A922A9-A37D-47EB-9AD0-1021F4F4B500}" srcOrd="0" destOrd="0" presId="urn:microsoft.com/office/officeart/2005/8/layout/list1"/>
    <dgm:cxn modelId="{221396AE-23CF-439F-8974-F71DB8E14BCE}" srcId="{30A55808-3110-44C3-ADAA-2F50A8D63BBF}" destId="{F9B2D724-6239-4B1C-AF3C-51924FB478D4}" srcOrd="4" destOrd="0" parTransId="{B5634EAC-50C0-43A4-9583-CE42D102DE3E}" sibTransId="{F75BF765-D409-4CD4-8299-D5003D8E81DF}"/>
    <dgm:cxn modelId="{BB39B4B9-EC82-4B9E-9093-5A4D91FBE5AE}" type="presOf" srcId="{A5E28D2E-E2D8-4CCB-8F22-2B817BEA8ACE}" destId="{B9F7B91A-D4E9-4673-984A-A6A51DE51600}" srcOrd="0" destOrd="0" presId="urn:microsoft.com/office/officeart/2005/8/layout/list1"/>
    <dgm:cxn modelId="{A7AD5BC5-F2EA-44EA-8C34-BC3774DAFD53}" type="presOf" srcId="{21E9C2F5-E167-4D17-9688-D5D0EF32097B}" destId="{684E78EB-0ACC-4369-98DC-F3E951E68BF1}" srcOrd="1" destOrd="0" presId="urn:microsoft.com/office/officeart/2005/8/layout/list1"/>
    <dgm:cxn modelId="{8FE78FCB-90EC-481C-B657-7EE66C572620}" srcId="{30A55808-3110-44C3-ADAA-2F50A8D63BBF}" destId="{A1E3668A-B058-4941-BEB5-46A43CF1F76B}" srcOrd="0" destOrd="0" parTransId="{9B109CD1-5CD7-4E33-926B-183303DC389A}" sibTransId="{F7383B28-D36A-4D18-872C-5646EC408F5C}"/>
    <dgm:cxn modelId="{006CBFFF-0F6A-4274-85AB-FEFE562BB5B2}" type="presOf" srcId="{025686F5-DAF2-474A-8995-D7D744908F49}" destId="{C536C47A-66C8-45FC-9D32-F9F71FA9566A}" srcOrd="0" destOrd="0" presId="urn:microsoft.com/office/officeart/2005/8/layout/list1"/>
    <dgm:cxn modelId="{D1F56042-683C-49D2-9776-7470E2178573}" type="presParOf" srcId="{4D7DBE8D-E613-4C1A-ABD0-B093D1A97FD7}" destId="{E6D28235-B7DD-4CA4-BDE5-03AE92F46D0B}" srcOrd="0" destOrd="0" presId="urn:microsoft.com/office/officeart/2005/8/layout/list1"/>
    <dgm:cxn modelId="{27BC7789-97B7-46C9-97F0-4873356CB97E}" type="presParOf" srcId="{E6D28235-B7DD-4CA4-BDE5-03AE92F46D0B}" destId="{CFE1C698-A4D0-417D-A9B1-907FA5FAB549}" srcOrd="0" destOrd="0" presId="urn:microsoft.com/office/officeart/2005/8/layout/list1"/>
    <dgm:cxn modelId="{E8090D92-57D2-4C0B-8875-25B6C0040212}" type="presParOf" srcId="{E6D28235-B7DD-4CA4-BDE5-03AE92F46D0B}" destId="{BE5479B9-B8F2-4F29-90F9-44BE256FAAE7}" srcOrd="1" destOrd="0" presId="urn:microsoft.com/office/officeart/2005/8/layout/list1"/>
    <dgm:cxn modelId="{B0BC1B6A-0AB5-4EA0-8E94-C1CF7A959B20}" type="presParOf" srcId="{4D7DBE8D-E613-4C1A-ABD0-B093D1A97FD7}" destId="{8AD35783-1957-491F-93A5-98EB9CC6A545}" srcOrd="1" destOrd="0" presId="urn:microsoft.com/office/officeart/2005/8/layout/list1"/>
    <dgm:cxn modelId="{21B131DC-109F-4CB3-82C5-9132CE795AB7}" type="presParOf" srcId="{4D7DBE8D-E613-4C1A-ABD0-B093D1A97FD7}" destId="{49B9F526-ECE2-4F89-A791-7D83497FFBB2}" srcOrd="2" destOrd="0" presId="urn:microsoft.com/office/officeart/2005/8/layout/list1"/>
    <dgm:cxn modelId="{5CF7E2A4-E845-40D4-9299-55296BEF153C}" type="presParOf" srcId="{4D7DBE8D-E613-4C1A-ABD0-B093D1A97FD7}" destId="{D9028CAE-06FB-45D8-B57A-AD1FF29DFCB9}" srcOrd="3" destOrd="0" presId="urn:microsoft.com/office/officeart/2005/8/layout/list1"/>
    <dgm:cxn modelId="{EC4134FE-E354-47C6-B3AA-9C0064A20DA5}" type="presParOf" srcId="{4D7DBE8D-E613-4C1A-ABD0-B093D1A97FD7}" destId="{ACBF5BE6-9196-434F-ABDE-A8478D0001D1}" srcOrd="4" destOrd="0" presId="urn:microsoft.com/office/officeart/2005/8/layout/list1"/>
    <dgm:cxn modelId="{642867EF-75E2-417B-BBD0-AFF219EF403E}" type="presParOf" srcId="{ACBF5BE6-9196-434F-ABDE-A8478D0001D1}" destId="{5B8283AE-79AC-451D-971A-BE3FC385D7B9}" srcOrd="0" destOrd="0" presId="urn:microsoft.com/office/officeart/2005/8/layout/list1"/>
    <dgm:cxn modelId="{B4978EB1-844E-4509-B540-094E6AD23313}" type="presParOf" srcId="{ACBF5BE6-9196-434F-ABDE-A8478D0001D1}" destId="{684E78EB-0ACC-4369-98DC-F3E951E68BF1}" srcOrd="1" destOrd="0" presId="urn:microsoft.com/office/officeart/2005/8/layout/list1"/>
    <dgm:cxn modelId="{995E26E2-1A06-46C5-8DFF-2A0A9F353C55}" type="presParOf" srcId="{4D7DBE8D-E613-4C1A-ABD0-B093D1A97FD7}" destId="{CF1E000B-4DCF-420D-B284-0F596F61CEFF}" srcOrd="5" destOrd="0" presId="urn:microsoft.com/office/officeart/2005/8/layout/list1"/>
    <dgm:cxn modelId="{5FD093E0-0607-4E51-B74B-3D928A2E9FC6}" type="presParOf" srcId="{4D7DBE8D-E613-4C1A-ABD0-B093D1A97FD7}" destId="{539E1AB4-C5B5-4927-B118-D81D73BD9B0D}" srcOrd="6" destOrd="0" presId="urn:microsoft.com/office/officeart/2005/8/layout/list1"/>
    <dgm:cxn modelId="{AC06401B-F20D-4F0E-82CE-3AC6BEB9C2D3}" type="presParOf" srcId="{4D7DBE8D-E613-4C1A-ABD0-B093D1A97FD7}" destId="{659858E4-9180-49BF-ADE1-CEAD4DFE7390}" srcOrd="7" destOrd="0" presId="urn:microsoft.com/office/officeart/2005/8/layout/list1"/>
    <dgm:cxn modelId="{3B40581C-2DD9-4832-9BBC-78089EB7A95C}" type="presParOf" srcId="{4D7DBE8D-E613-4C1A-ABD0-B093D1A97FD7}" destId="{A19703ED-7A10-4D01-9715-86129E8E0E75}" srcOrd="8" destOrd="0" presId="urn:microsoft.com/office/officeart/2005/8/layout/list1"/>
    <dgm:cxn modelId="{99E2D3B5-D5E5-4780-8874-EE65A9F89BB2}" type="presParOf" srcId="{A19703ED-7A10-4D01-9715-86129E8E0E75}" destId="{B9F7B91A-D4E9-4673-984A-A6A51DE51600}" srcOrd="0" destOrd="0" presId="urn:microsoft.com/office/officeart/2005/8/layout/list1"/>
    <dgm:cxn modelId="{9FDE222B-1F4C-4B3D-A2AE-3F66812CD374}" type="presParOf" srcId="{A19703ED-7A10-4D01-9715-86129E8E0E75}" destId="{16CBA18C-AA0E-409E-B14E-7AEA88BF7046}" srcOrd="1" destOrd="0" presId="urn:microsoft.com/office/officeart/2005/8/layout/list1"/>
    <dgm:cxn modelId="{2A5B53B6-803D-4A58-AAAA-6EC3EA3463DE}" type="presParOf" srcId="{4D7DBE8D-E613-4C1A-ABD0-B093D1A97FD7}" destId="{0B1BB4D7-3D75-4300-8C27-8FAAA6B77AE0}" srcOrd="9" destOrd="0" presId="urn:microsoft.com/office/officeart/2005/8/layout/list1"/>
    <dgm:cxn modelId="{FD219295-2B24-41C4-A26C-00E5F4F36935}" type="presParOf" srcId="{4D7DBE8D-E613-4C1A-ABD0-B093D1A97FD7}" destId="{74F48129-33A6-4789-A983-9D2B6B963C6D}" srcOrd="10" destOrd="0" presId="urn:microsoft.com/office/officeart/2005/8/layout/list1"/>
    <dgm:cxn modelId="{9E624138-2709-4121-93C9-CFF109461CA6}" type="presParOf" srcId="{4D7DBE8D-E613-4C1A-ABD0-B093D1A97FD7}" destId="{3AF3C12C-6E15-44B3-8419-0944D86BB058}" srcOrd="11" destOrd="0" presId="urn:microsoft.com/office/officeart/2005/8/layout/list1"/>
    <dgm:cxn modelId="{CEBF1B3B-E971-4667-901A-8720155BA215}" type="presParOf" srcId="{4D7DBE8D-E613-4C1A-ABD0-B093D1A97FD7}" destId="{9FAA6EE7-A342-4B28-8376-4F7F2A4E5CD2}" srcOrd="12" destOrd="0" presId="urn:microsoft.com/office/officeart/2005/8/layout/list1"/>
    <dgm:cxn modelId="{4FB856A4-FF8C-4C4F-9756-D8D43070B2F4}" type="presParOf" srcId="{9FAA6EE7-A342-4B28-8376-4F7F2A4E5CD2}" destId="{C536C47A-66C8-45FC-9D32-F9F71FA9566A}" srcOrd="0" destOrd="0" presId="urn:microsoft.com/office/officeart/2005/8/layout/list1"/>
    <dgm:cxn modelId="{2C8B1806-F2D0-4ADB-9034-9DCABCF17286}" type="presParOf" srcId="{9FAA6EE7-A342-4B28-8376-4F7F2A4E5CD2}" destId="{26A5E67F-CBCA-447C-9BA4-A5E37011BF3F}" srcOrd="1" destOrd="0" presId="urn:microsoft.com/office/officeart/2005/8/layout/list1"/>
    <dgm:cxn modelId="{BCA2BE7B-C5F6-4101-B90F-6BA7540AC85E}" type="presParOf" srcId="{4D7DBE8D-E613-4C1A-ABD0-B093D1A97FD7}" destId="{8DD83630-E90D-48B3-B27F-03EFF9D4F448}" srcOrd="13" destOrd="0" presId="urn:microsoft.com/office/officeart/2005/8/layout/list1"/>
    <dgm:cxn modelId="{BD5FF7B3-E1CF-4538-A277-A65FC46D7BEE}" type="presParOf" srcId="{4D7DBE8D-E613-4C1A-ABD0-B093D1A97FD7}" destId="{33046E43-21B8-4CD8-8047-B759218E3F29}" srcOrd="14" destOrd="0" presId="urn:microsoft.com/office/officeart/2005/8/layout/list1"/>
    <dgm:cxn modelId="{3C05EE53-AA78-48F8-918E-DD7BF9A471BF}" type="presParOf" srcId="{4D7DBE8D-E613-4C1A-ABD0-B093D1A97FD7}" destId="{B9683279-FEAE-4FA8-80C5-1242509E6F44}" srcOrd="15" destOrd="0" presId="urn:microsoft.com/office/officeart/2005/8/layout/list1"/>
    <dgm:cxn modelId="{59C49C1E-CD93-4C33-BEF8-113BEE399A4F}" type="presParOf" srcId="{4D7DBE8D-E613-4C1A-ABD0-B093D1A97FD7}" destId="{EE25F9FA-D865-4DCC-9276-48D393749286}" srcOrd="16" destOrd="0" presId="urn:microsoft.com/office/officeart/2005/8/layout/list1"/>
    <dgm:cxn modelId="{FF7812CE-680D-448D-BB54-5291E94B0586}" type="presParOf" srcId="{EE25F9FA-D865-4DCC-9276-48D393749286}" destId="{18A922A9-A37D-47EB-9AD0-1021F4F4B500}" srcOrd="0" destOrd="0" presId="urn:microsoft.com/office/officeart/2005/8/layout/list1"/>
    <dgm:cxn modelId="{CA575779-D852-4F3D-B9B6-11CCB648AC5A}" type="presParOf" srcId="{EE25F9FA-D865-4DCC-9276-48D393749286}" destId="{E9E4F872-5054-44B9-AB3E-578F10D334D1}" srcOrd="1" destOrd="0" presId="urn:microsoft.com/office/officeart/2005/8/layout/list1"/>
    <dgm:cxn modelId="{3FF35CAE-347E-4844-82A3-EF94CF49FEC7}" type="presParOf" srcId="{4D7DBE8D-E613-4C1A-ABD0-B093D1A97FD7}" destId="{5576628F-CB5C-4F61-9436-C81EF40C9BC2}" srcOrd="17" destOrd="0" presId="urn:microsoft.com/office/officeart/2005/8/layout/list1"/>
    <dgm:cxn modelId="{8094200C-8CA3-4582-A887-AE64F22FAE4E}" type="presParOf" srcId="{4D7DBE8D-E613-4C1A-ABD0-B093D1A97FD7}" destId="{8FAAB5C7-8C54-4351-8D83-05F1C7ED654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251E68-7D53-4C05-85FB-E6B91F3DD68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VE"/>
        </a:p>
      </dgm:t>
    </dgm:pt>
    <dgm:pt modelId="{8F819282-A903-4102-AD36-BC4924E33C1F}">
      <dgm:prSet phldrT="[Texto]" custT="1"/>
      <dgm:spPr/>
      <dgm:t>
        <a:bodyPr/>
        <a:lstStyle/>
        <a:p>
          <a:r>
            <a:rPr lang="es-VE" sz="2000" b="0" dirty="0">
              <a:latin typeface="+mn-lt"/>
            </a:rPr>
            <a:t>Mínima participación del Estado en la configuración de la economía de un país.</a:t>
          </a:r>
        </a:p>
      </dgm:t>
    </dgm:pt>
    <dgm:pt modelId="{234A653D-6CBA-4A53-9714-70EEE5380E87}" type="parTrans" cxnId="{F0FE4D5E-BC1E-4737-8D16-E02964D24905}">
      <dgm:prSet/>
      <dgm:spPr/>
      <dgm:t>
        <a:bodyPr/>
        <a:lstStyle/>
        <a:p>
          <a:endParaRPr lang="es-VE"/>
        </a:p>
      </dgm:t>
    </dgm:pt>
    <dgm:pt modelId="{6A3871B8-AA0E-445C-9E48-652EB2674502}" type="sibTrans" cxnId="{F0FE4D5E-BC1E-4737-8D16-E02964D24905}">
      <dgm:prSet/>
      <dgm:spPr/>
      <dgm:t>
        <a:bodyPr/>
        <a:lstStyle/>
        <a:p>
          <a:endParaRPr lang="es-VE" dirty="0"/>
        </a:p>
      </dgm:t>
    </dgm:pt>
    <dgm:pt modelId="{02375DDF-C38A-49BD-BB54-32E52F914F55}">
      <dgm:prSet custT="1"/>
      <dgm:spPr/>
      <dgm:t>
        <a:bodyPr/>
        <a:lstStyle/>
        <a:p>
          <a:r>
            <a:rPr lang="es-VE" sz="2000" b="0" dirty="0">
              <a:latin typeface="+mn-lt"/>
            </a:rPr>
            <a:t>Poca intervención del gobierno en el mercado laboral.</a:t>
          </a:r>
        </a:p>
      </dgm:t>
    </dgm:pt>
    <dgm:pt modelId="{383D3F65-1DEA-48EA-99AB-1BA0A09D1D3C}" type="parTrans" cxnId="{2EF60973-8E20-4A2A-AA8F-7E5C9AF36321}">
      <dgm:prSet/>
      <dgm:spPr/>
      <dgm:t>
        <a:bodyPr/>
        <a:lstStyle/>
        <a:p>
          <a:endParaRPr lang="es-VE"/>
        </a:p>
      </dgm:t>
    </dgm:pt>
    <dgm:pt modelId="{E01E8D1D-59FF-419E-86B4-7720354314F9}" type="sibTrans" cxnId="{2EF60973-8E20-4A2A-AA8F-7E5C9AF36321}">
      <dgm:prSet/>
      <dgm:spPr/>
      <dgm:t>
        <a:bodyPr/>
        <a:lstStyle/>
        <a:p>
          <a:endParaRPr lang="es-VE" dirty="0"/>
        </a:p>
      </dgm:t>
    </dgm:pt>
    <dgm:pt modelId="{CA53228C-0DC4-4AC0-A701-B00F0BCE559D}">
      <dgm:prSet custT="1"/>
      <dgm:spPr/>
      <dgm:t>
        <a:bodyPr/>
        <a:lstStyle/>
        <a:p>
          <a:r>
            <a:rPr lang="es-VE" sz="2000" b="0" dirty="0">
              <a:latin typeface="+mn-lt"/>
            </a:rPr>
            <a:t>Política de privatización de empresas estatales.</a:t>
          </a:r>
        </a:p>
      </dgm:t>
    </dgm:pt>
    <dgm:pt modelId="{697E60B6-08D1-4493-A226-7BC2BB06EE59}" type="parTrans" cxnId="{11E15B04-8667-4CA6-8399-D7A1492EA4CF}">
      <dgm:prSet/>
      <dgm:spPr/>
      <dgm:t>
        <a:bodyPr/>
        <a:lstStyle/>
        <a:p>
          <a:endParaRPr lang="es-VE"/>
        </a:p>
      </dgm:t>
    </dgm:pt>
    <dgm:pt modelId="{B7E5D7C3-72F8-46C7-A30A-341339F3CB8D}" type="sibTrans" cxnId="{11E15B04-8667-4CA6-8399-D7A1492EA4CF}">
      <dgm:prSet/>
      <dgm:spPr/>
      <dgm:t>
        <a:bodyPr/>
        <a:lstStyle/>
        <a:p>
          <a:endParaRPr lang="es-VE" dirty="0"/>
        </a:p>
      </dgm:t>
    </dgm:pt>
    <dgm:pt modelId="{08597714-229E-4B45-A72A-FC32985A92B1}">
      <dgm:prSet custT="1"/>
      <dgm:spPr/>
      <dgm:t>
        <a:bodyPr/>
        <a:lstStyle/>
        <a:p>
          <a:r>
            <a:rPr lang="es-VE" sz="2000" b="0" dirty="0">
              <a:latin typeface="+mn-lt"/>
            </a:rPr>
            <a:t>Aumento de la producción para lograr el desarrollo económico del circulo inversor</a:t>
          </a:r>
        </a:p>
      </dgm:t>
    </dgm:pt>
    <dgm:pt modelId="{B46DE72B-7C63-4C8D-BFEA-8F7925D291E1}" type="parTrans" cxnId="{C5BBA985-A30E-4D6C-8EE6-8AD1C57306FF}">
      <dgm:prSet/>
      <dgm:spPr/>
      <dgm:t>
        <a:bodyPr/>
        <a:lstStyle/>
        <a:p>
          <a:endParaRPr lang="es-VE"/>
        </a:p>
      </dgm:t>
    </dgm:pt>
    <dgm:pt modelId="{4821B00E-2939-49CC-B014-7ACB0464D15A}" type="sibTrans" cxnId="{C5BBA985-A30E-4D6C-8EE6-8AD1C57306FF}">
      <dgm:prSet/>
      <dgm:spPr/>
      <dgm:t>
        <a:bodyPr/>
        <a:lstStyle/>
        <a:p>
          <a:endParaRPr lang="es-VE" dirty="0"/>
        </a:p>
      </dgm:t>
    </dgm:pt>
    <dgm:pt modelId="{9F9FF508-8002-4A8F-9CEC-0B09CF785E8B}">
      <dgm:prSet custT="1"/>
      <dgm:spPr/>
      <dgm:t>
        <a:bodyPr/>
        <a:lstStyle/>
        <a:p>
          <a:r>
            <a:rPr lang="es-VE" sz="2000" b="0" dirty="0">
              <a:latin typeface="+mn-lt"/>
            </a:rPr>
            <a:t>La base económica esta formada por empresas privadas</a:t>
          </a:r>
        </a:p>
      </dgm:t>
    </dgm:pt>
    <dgm:pt modelId="{B183AC77-8B45-4751-B3B4-C0832FD5CC8F}" type="parTrans" cxnId="{A57F9B82-D27D-4270-BE5B-14E758A11A14}">
      <dgm:prSet/>
      <dgm:spPr/>
      <dgm:t>
        <a:bodyPr/>
        <a:lstStyle/>
        <a:p>
          <a:endParaRPr lang="es-VE"/>
        </a:p>
      </dgm:t>
    </dgm:pt>
    <dgm:pt modelId="{32C1DE57-65FA-47F1-9A9C-B815BB7FC376}" type="sibTrans" cxnId="{A57F9B82-D27D-4270-BE5B-14E758A11A14}">
      <dgm:prSet/>
      <dgm:spPr/>
      <dgm:t>
        <a:bodyPr/>
        <a:lstStyle/>
        <a:p>
          <a:endParaRPr lang="es-VE"/>
        </a:p>
      </dgm:t>
    </dgm:pt>
    <dgm:pt modelId="{54237912-023E-4FF1-8622-54E89A3246F6}" type="pres">
      <dgm:prSet presAssocID="{1E251E68-7D53-4C05-85FB-E6B91F3DD68E}" presName="outerComposite" presStyleCnt="0">
        <dgm:presLayoutVars>
          <dgm:chMax val="5"/>
          <dgm:dir/>
          <dgm:resizeHandles val="exact"/>
        </dgm:presLayoutVars>
      </dgm:prSet>
      <dgm:spPr/>
    </dgm:pt>
    <dgm:pt modelId="{2F57168C-8CAF-4327-BB57-C3E32F97E7C1}" type="pres">
      <dgm:prSet presAssocID="{1E251E68-7D53-4C05-85FB-E6B91F3DD68E}" presName="dummyMaxCanvas" presStyleCnt="0">
        <dgm:presLayoutVars/>
      </dgm:prSet>
      <dgm:spPr/>
    </dgm:pt>
    <dgm:pt modelId="{73F7EB57-6306-4038-BB04-A3041F99FFFE}" type="pres">
      <dgm:prSet presAssocID="{1E251E68-7D53-4C05-85FB-E6B91F3DD68E}" presName="FiveNodes_1" presStyleLbl="node1" presStyleIdx="0" presStyleCnt="5">
        <dgm:presLayoutVars>
          <dgm:bulletEnabled val="1"/>
        </dgm:presLayoutVars>
      </dgm:prSet>
      <dgm:spPr/>
    </dgm:pt>
    <dgm:pt modelId="{F35AAC32-3239-4027-BBDD-8DFC6A3A39E2}" type="pres">
      <dgm:prSet presAssocID="{1E251E68-7D53-4C05-85FB-E6B91F3DD68E}" presName="FiveNodes_2" presStyleLbl="node1" presStyleIdx="1" presStyleCnt="5">
        <dgm:presLayoutVars>
          <dgm:bulletEnabled val="1"/>
        </dgm:presLayoutVars>
      </dgm:prSet>
      <dgm:spPr/>
    </dgm:pt>
    <dgm:pt modelId="{E816B94E-9CB0-47BA-A57A-A3584D2C3D1C}" type="pres">
      <dgm:prSet presAssocID="{1E251E68-7D53-4C05-85FB-E6B91F3DD68E}" presName="FiveNodes_3" presStyleLbl="node1" presStyleIdx="2" presStyleCnt="5">
        <dgm:presLayoutVars>
          <dgm:bulletEnabled val="1"/>
        </dgm:presLayoutVars>
      </dgm:prSet>
      <dgm:spPr/>
    </dgm:pt>
    <dgm:pt modelId="{62BD0905-7F5F-4975-853D-A95B2157C23C}" type="pres">
      <dgm:prSet presAssocID="{1E251E68-7D53-4C05-85FB-E6B91F3DD68E}" presName="FiveNodes_4" presStyleLbl="node1" presStyleIdx="3" presStyleCnt="5">
        <dgm:presLayoutVars>
          <dgm:bulletEnabled val="1"/>
        </dgm:presLayoutVars>
      </dgm:prSet>
      <dgm:spPr/>
    </dgm:pt>
    <dgm:pt modelId="{BE695F01-5C97-411A-BE9E-2713ED2C4FCF}" type="pres">
      <dgm:prSet presAssocID="{1E251E68-7D53-4C05-85FB-E6B91F3DD68E}" presName="FiveNodes_5" presStyleLbl="node1" presStyleIdx="4" presStyleCnt="5">
        <dgm:presLayoutVars>
          <dgm:bulletEnabled val="1"/>
        </dgm:presLayoutVars>
      </dgm:prSet>
      <dgm:spPr/>
    </dgm:pt>
    <dgm:pt modelId="{A30B6D72-02A2-4AE5-9324-9D55AF860F2B}" type="pres">
      <dgm:prSet presAssocID="{1E251E68-7D53-4C05-85FB-E6B91F3DD68E}" presName="FiveConn_1-2" presStyleLbl="fgAccFollowNode1" presStyleIdx="0" presStyleCnt="4">
        <dgm:presLayoutVars>
          <dgm:bulletEnabled val="1"/>
        </dgm:presLayoutVars>
      </dgm:prSet>
      <dgm:spPr/>
    </dgm:pt>
    <dgm:pt modelId="{8A8B47DC-5FBF-4E00-998A-0F7D8F5ED131}" type="pres">
      <dgm:prSet presAssocID="{1E251E68-7D53-4C05-85FB-E6B91F3DD68E}" presName="FiveConn_2-3" presStyleLbl="fgAccFollowNode1" presStyleIdx="1" presStyleCnt="4">
        <dgm:presLayoutVars>
          <dgm:bulletEnabled val="1"/>
        </dgm:presLayoutVars>
      </dgm:prSet>
      <dgm:spPr/>
    </dgm:pt>
    <dgm:pt modelId="{671726C3-E5C2-425F-8914-CBC53DF7BE0D}" type="pres">
      <dgm:prSet presAssocID="{1E251E68-7D53-4C05-85FB-E6B91F3DD68E}" presName="FiveConn_3-4" presStyleLbl="fgAccFollowNode1" presStyleIdx="2" presStyleCnt="4">
        <dgm:presLayoutVars>
          <dgm:bulletEnabled val="1"/>
        </dgm:presLayoutVars>
      </dgm:prSet>
      <dgm:spPr/>
    </dgm:pt>
    <dgm:pt modelId="{C92911A1-83C8-4018-8BD6-CD7F772F552C}" type="pres">
      <dgm:prSet presAssocID="{1E251E68-7D53-4C05-85FB-E6B91F3DD68E}" presName="FiveConn_4-5" presStyleLbl="fgAccFollowNode1" presStyleIdx="3" presStyleCnt="4">
        <dgm:presLayoutVars>
          <dgm:bulletEnabled val="1"/>
        </dgm:presLayoutVars>
      </dgm:prSet>
      <dgm:spPr/>
    </dgm:pt>
    <dgm:pt modelId="{ABC2545E-E95A-42F2-BF2D-68D7386A59A6}" type="pres">
      <dgm:prSet presAssocID="{1E251E68-7D53-4C05-85FB-E6B91F3DD68E}" presName="FiveNodes_1_text" presStyleLbl="node1" presStyleIdx="4" presStyleCnt="5">
        <dgm:presLayoutVars>
          <dgm:bulletEnabled val="1"/>
        </dgm:presLayoutVars>
      </dgm:prSet>
      <dgm:spPr/>
    </dgm:pt>
    <dgm:pt modelId="{D4E51294-DE5E-4782-A6F0-1D1D3B7566AD}" type="pres">
      <dgm:prSet presAssocID="{1E251E68-7D53-4C05-85FB-E6B91F3DD68E}" presName="FiveNodes_2_text" presStyleLbl="node1" presStyleIdx="4" presStyleCnt="5">
        <dgm:presLayoutVars>
          <dgm:bulletEnabled val="1"/>
        </dgm:presLayoutVars>
      </dgm:prSet>
      <dgm:spPr/>
    </dgm:pt>
    <dgm:pt modelId="{78F886FA-73F2-409E-9FAE-99796E173003}" type="pres">
      <dgm:prSet presAssocID="{1E251E68-7D53-4C05-85FB-E6B91F3DD68E}" presName="FiveNodes_3_text" presStyleLbl="node1" presStyleIdx="4" presStyleCnt="5">
        <dgm:presLayoutVars>
          <dgm:bulletEnabled val="1"/>
        </dgm:presLayoutVars>
      </dgm:prSet>
      <dgm:spPr/>
    </dgm:pt>
    <dgm:pt modelId="{F9F11C6F-FF1B-4180-B377-FDB38B343668}" type="pres">
      <dgm:prSet presAssocID="{1E251E68-7D53-4C05-85FB-E6B91F3DD68E}" presName="FiveNodes_4_text" presStyleLbl="node1" presStyleIdx="4" presStyleCnt="5">
        <dgm:presLayoutVars>
          <dgm:bulletEnabled val="1"/>
        </dgm:presLayoutVars>
      </dgm:prSet>
      <dgm:spPr/>
    </dgm:pt>
    <dgm:pt modelId="{4C0959AE-A4E8-4795-90F8-8C40FC2CAC34}" type="pres">
      <dgm:prSet presAssocID="{1E251E68-7D53-4C05-85FB-E6B91F3DD68E}" presName="FiveNodes_5_text" presStyleLbl="node1" presStyleIdx="4" presStyleCnt="5">
        <dgm:presLayoutVars>
          <dgm:bulletEnabled val="1"/>
        </dgm:presLayoutVars>
      </dgm:prSet>
      <dgm:spPr/>
    </dgm:pt>
  </dgm:ptLst>
  <dgm:cxnLst>
    <dgm:cxn modelId="{11E15B04-8667-4CA6-8399-D7A1492EA4CF}" srcId="{1E251E68-7D53-4C05-85FB-E6B91F3DD68E}" destId="{CA53228C-0DC4-4AC0-A701-B00F0BCE559D}" srcOrd="2" destOrd="0" parTransId="{697E60B6-08D1-4493-A226-7BC2BB06EE59}" sibTransId="{B7E5D7C3-72F8-46C7-A30A-341339F3CB8D}"/>
    <dgm:cxn modelId="{56A21308-ACD6-480A-840E-1E13D75C5858}" type="presOf" srcId="{E01E8D1D-59FF-419E-86B4-7720354314F9}" destId="{8A8B47DC-5FBF-4E00-998A-0F7D8F5ED131}" srcOrd="0" destOrd="0" presId="urn:microsoft.com/office/officeart/2005/8/layout/vProcess5"/>
    <dgm:cxn modelId="{909F091F-E059-4689-8AC3-B6943229B25A}" type="presOf" srcId="{02375DDF-C38A-49BD-BB54-32E52F914F55}" destId="{F35AAC32-3239-4027-BBDD-8DFC6A3A39E2}" srcOrd="0" destOrd="0" presId="urn:microsoft.com/office/officeart/2005/8/layout/vProcess5"/>
    <dgm:cxn modelId="{8B2A8C26-E4B6-420F-9412-A15430F383E9}" type="presOf" srcId="{8F819282-A903-4102-AD36-BC4924E33C1F}" destId="{ABC2545E-E95A-42F2-BF2D-68D7386A59A6}" srcOrd="1" destOrd="0" presId="urn:microsoft.com/office/officeart/2005/8/layout/vProcess5"/>
    <dgm:cxn modelId="{7738E334-E382-4A96-ABAF-D4757E675BD6}" type="presOf" srcId="{9F9FF508-8002-4A8F-9CEC-0B09CF785E8B}" destId="{BE695F01-5C97-411A-BE9E-2713ED2C4FCF}" srcOrd="0" destOrd="0" presId="urn:microsoft.com/office/officeart/2005/8/layout/vProcess5"/>
    <dgm:cxn modelId="{F0FE4D5E-BC1E-4737-8D16-E02964D24905}" srcId="{1E251E68-7D53-4C05-85FB-E6B91F3DD68E}" destId="{8F819282-A903-4102-AD36-BC4924E33C1F}" srcOrd="0" destOrd="0" parTransId="{234A653D-6CBA-4A53-9714-70EEE5380E87}" sibTransId="{6A3871B8-AA0E-445C-9E48-652EB2674502}"/>
    <dgm:cxn modelId="{09C8684D-DC0F-43BC-AE0C-310FD9857A69}" type="presOf" srcId="{08597714-229E-4B45-A72A-FC32985A92B1}" destId="{F9F11C6F-FF1B-4180-B377-FDB38B343668}" srcOrd="1" destOrd="0" presId="urn:microsoft.com/office/officeart/2005/8/layout/vProcess5"/>
    <dgm:cxn modelId="{2EF60973-8E20-4A2A-AA8F-7E5C9AF36321}" srcId="{1E251E68-7D53-4C05-85FB-E6B91F3DD68E}" destId="{02375DDF-C38A-49BD-BB54-32E52F914F55}" srcOrd="1" destOrd="0" parTransId="{383D3F65-1DEA-48EA-99AB-1BA0A09D1D3C}" sibTransId="{E01E8D1D-59FF-419E-86B4-7720354314F9}"/>
    <dgm:cxn modelId="{A8BB8B7B-F0D0-4CF0-974A-BE255A3C9D04}" type="presOf" srcId="{6A3871B8-AA0E-445C-9E48-652EB2674502}" destId="{A30B6D72-02A2-4AE5-9324-9D55AF860F2B}" srcOrd="0" destOrd="0" presId="urn:microsoft.com/office/officeart/2005/8/layout/vProcess5"/>
    <dgm:cxn modelId="{77F8F581-083E-4F35-8103-84F4C110D218}" type="presOf" srcId="{CA53228C-0DC4-4AC0-A701-B00F0BCE559D}" destId="{E816B94E-9CB0-47BA-A57A-A3584D2C3D1C}" srcOrd="0" destOrd="0" presId="urn:microsoft.com/office/officeart/2005/8/layout/vProcess5"/>
    <dgm:cxn modelId="{A57F9B82-D27D-4270-BE5B-14E758A11A14}" srcId="{1E251E68-7D53-4C05-85FB-E6B91F3DD68E}" destId="{9F9FF508-8002-4A8F-9CEC-0B09CF785E8B}" srcOrd="4" destOrd="0" parTransId="{B183AC77-8B45-4751-B3B4-C0832FD5CC8F}" sibTransId="{32C1DE57-65FA-47F1-9A9C-B815BB7FC376}"/>
    <dgm:cxn modelId="{C5BBA985-A30E-4D6C-8EE6-8AD1C57306FF}" srcId="{1E251E68-7D53-4C05-85FB-E6B91F3DD68E}" destId="{08597714-229E-4B45-A72A-FC32985A92B1}" srcOrd="3" destOrd="0" parTransId="{B46DE72B-7C63-4C8D-BFEA-8F7925D291E1}" sibTransId="{4821B00E-2939-49CC-B014-7ACB0464D15A}"/>
    <dgm:cxn modelId="{60C7228E-A194-4386-932C-512BC464BF27}" type="presOf" srcId="{08597714-229E-4B45-A72A-FC32985A92B1}" destId="{62BD0905-7F5F-4975-853D-A95B2157C23C}" srcOrd="0" destOrd="0" presId="urn:microsoft.com/office/officeart/2005/8/layout/vProcess5"/>
    <dgm:cxn modelId="{25C16B8F-8F82-4FFA-94E9-D955EF02D2F4}" type="presOf" srcId="{8F819282-A903-4102-AD36-BC4924E33C1F}" destId="{73F7EB57-6306-4038-BB04-A3041F99FFFE}" srcOrd="0" destOrd="0" presId="urn:microsoft.com/office/officeart/2005/8/layout/vProcess5"/>
    <dgm:cxn modelId="{87E16C98-0320-4A50-968E-1B695904863D}" type="presOf" srcId="{1E251E68-7D53-4C05-85FB-E6B91F3DD68E}" destId="{54237912-023E-4FF1-8622-54E89A3246F6}" srcOrd="0" destOrd="0" presId="urn:microsoft.com/office/officeart/2005/8/layout/vProcess5"/>
    <dgm:cxn modelId="{517CE5A6-8BAE-4430-8302-8528B0CBC3C6}" type="presOf" srcId="{CA53228C-0DC4-4AC0-A701-B00F0BCE559D}" destId="{78F886FA-73F2-409E-9FAE-99796E173003}" srcOrd="1" destOrd="0" presId="urn:microsoft.com/office/officeart/2005/8/layout/vProcess5"/>
    <dgm:cxn modelId="{C20B34B0-884C-4DEE-9A9C-A386181CF173}" type="presOf" srcId="{9F9FF508-8002-4A8F-9CEC-0B09CF785E8B}" destId="{4C0959AE-A4E8-4795-90F8-8C40FC2CAC34}" srcOrd="1" destOrd="0" presId="urn:microsoft.com/office/officeart/2005/8/layout/vProcess5"/>
    <dgm:cxn modelId="{3586CDB7-C074-4424-A66A-82513139B862}" type="presOf" srcId="{02375DDF-C38A-49BD-BB54-32E52F914F55}" destId="{D4E51294-DE5E-4782-A6F0-1D1D3B7566AD}" srcOrd="1" destOrd="0" presId="urn:microsoft.com/office/officeart/2005/8/layout/vProcess5"/>
    <dgm:cxn modelId="{93827EE8-E307-4237-91B7-F080C0F200B6}" type="presOf" srcId="{4821B00E-2939-49CC-B014-7ACB0464D15A}" destId="{C92911A1-83C8-4018-8BD6-CD7F772F552C}" srcOrd="0" destOrd="0" presId="urn:microsoft.com/office/officeart/2005/8/layout/vProcess5"/>
    <dgm:cxn modelId="{2880FCFF-C2BA-412B-86F2-30E9593FEFCB}" type="presOf" srcId="{B7E5D7C3-72F8-46C7-A30A-341339F3CB8D}" destId="{671726C3-E5C2-425F-8914-CBC53DF7BE0D}" srcOrd="0" destOrd="0" presId="urn:microsoft.com/office/officeart/2005/8/layout/vProcess5"/>
    <dgm:cxn modelId="{D1FCDB48-16A9-48C8-8C7F-A06D587A1711}" type="presParOf" srcId="{54237912-023E-4FF1-8622-54E89A3246F6}" destId="{2F57168C-8CAF-4327-BB57-C3E32F97E7C1}" srcOrd="0" destOrd="0" presId="urn:microsoft.com/office/officeart/2005/8/layout/vProcess5"/>
    <dgm:cxn modelId="{AA4C2381-6A52-473C-9ECB-3418BCF356BE}" type="presParOf" srcId="{54237912-023E-4FF1-8622-54E89A3246F6}" destId="{73F7EB57-6306-4038-BB04-A3041F99FFFE}" srcOrd="1" destOrd="0" presId="urn:microsoft.com/office/officeart/2005/8/layout/vProcess5"/>
    <dgm:cxn modelId="{B0E36696-E41C-419A-A2C2-D2699AE6EA5F}" type="presParOf" srcId="{54237912-023E-4FF1-8622-54E89A3246F6}" destId="{F35AAC32-3239-4027-BBDD-8DFC6A3A39E2}" srcOrd="2" destOrd="0" presId="urn:microsoft.com/office/officeart/2005/8/layout/vProcess5"/>
    <dgm:cxn modelId="{60CE2658-5EA4-47BB-8CB5-8059761C9ADB}" type="presParOf" srcId="{54237912-023E-4FF1-8622-54E89A3246F6}" destId="{E816B94E-9CB0-47BA-A57A-A3584D2C3D1C}" srcOrd="3" destOrd="0" presId="urn:microsoft.com/office/officeart/2005/8/layout/vProcess5"/>
    <dgm:cxn modelId="{D80A1795-D793-4272-A6DA-83F043D6F355}" type="presParOf" srcId="{54237912-023E-4FF1-8622-54E89A3246F6}" destId="{62BD0905-7F5F-4975-853D-A95B2157C23C}" srcOrd="4" destOrd="0" presId="urn:microsoft.com/office/officeart/2005/8/layout/vProcess5"/>
    <dgm:cxn modelId="{E2B0319C-0F12-4392-BD91-1E74E7492580}" type="presParOf" srcId="{54237912-023E-4FF1-8622-54E89A3246F6}" destId="{BE695F01-5C97-411A-BE9E-2713ED2C4FCF}" srcOrd="5" destOrd="0" presId="urn:microsoft.com/office/officeart/2005/8/layout/vProcess5"/>
    <dgm:cxn modelId="{34E75CC5-0590-47E2-8E91-601D0B00190E}" type="presParOf" srcId="{54237912-023E-4FF1-8622-54E89A3246F6}" destId="{A30B6D72-02A2-4AE5-9324-9D55AF860F2B}" srcOrd="6" destOrd="0" presId="urn:microsoft.com/office/officeart/2005/8/layout/vProcess5"/>
    <dgm:cxn modelId="{09F2EAE4-A892-4F3C-B8D4-37FA78194BC0}" type="presParOf" srcId="{54237912-023E-4FF1-8622-54E89A3246F6}" destId="{8A8B47DC-5FBF-4E00-998A-0F7D8F5ED131}" srcOrd="7" destOrd="0" presId="urn:microsoft.com/office/officeart/2005/8/layout/vProcess5"/>
    <dgm:cxn modelId="{6A022C79-C302-435B-9EF7-06942945CD33}" type="presParOf" srcId="{54237912-023E-4FF1-8622-54E89A3246F6}" destId="{671726C3-E5C2-425F-8914-CBC53DF7BE0D}" srcOrd="8" destOrd="0" presId="urn:microsoft.com/office/officeart/2005/8/layout/vProcess5"/>
    <dgm:cxn modelId="{BB30FEAD-E985-4D45-A77E-248A7944AF90}" type="presParOf" srcId="{54237912-023E-4FF1-8622-54E89A3246F6}" destId="{C92911A1-83C8-4018-8BD6-CD7F772F552C}" srcOrd="9" destOrd="0" presId="urn:microsoft.com/office/officeart/2005/8/layout/vProcess5"/>
    <dgm:cxn modelId="{13F4EA28-82AA-4E72-86C8-31EB0C2DB23F}" type="presParOf" srcId="{54237912-023E-4FF1-8622-54E89A3246F6}" destId="{ABC2545E-E95A-42F2-BF2D-68D7386A59A6}" srcOrd="10" destOrd="0" presId="urn:microsoft.com/office/officeart/2005/8/layout/vProcess5"/>
    <dgm:cxn modelId="{B68D1203-C30B-4B9D-BB4D-4A8B5534B8AE}" type="presParOf" srcId="{54237912-023E-4FF1-8622-54E89A3246F6}" destId="{D4E51294-DE5E-4782-A6F0-1D1D3B7566AD}" srcOrd="11" destOrd="0" presId="urn:microsoft.com/office/officeart/2005/8/layout/vProcess5"/>
    <dgm:cxn modelId="{4CBEF784-B134-4C25-A934-33EBFFD20286}" type="presParOf" srcId="{54237912-023E-4FF1-8622-54E89A3246F6}" destId="{78F886FA-73F2-409E-9FAE-99796E173003}" srcOrd="12" destOrd="0" presId="urn:microsoft.com/office/officeart/2005/8/layout/vProcess5"/>
    <dgm:cxn modelId="{C89D29D7-6FF1-47EC-99AE-514787617F61}" type="presParOf" srcId="{54237912-023E-4FF1-8622-54E89A3246F6}" destId="{F9F11C6F-FF1B-4180-B377-FDB38B343668}" srcOrd="13" destOrd="0" presId="urn:microsoft.com/office/officeart/2005/8/layout/vProcess5"/>
    <dgm:cxn modelId="{865E2C33-86CA-4016-90FD-DD9233DF30E5}" type="presParOf" srcId="{54237912-023E-4FF1-8622-54E89A3246F6}" destId="{4C0959AE-A4E8-4795-90F8-8C40FC2CAC3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EC076-CF5F-4446-9F32-0796D2D76D5E}"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s-VE"/>
        </a:p>
      </dgm:t>
    </dgm:pt>
    <dgm:pt modelId="{3DAEC6E5-F590-43C6-B874-AB4C648BF60E}">
      <dgm:prSet phldrT="[Texto]"/>
      <dgm:spPr/>
      <dgm:t>
        <a:bodyPr/>
        <a:lstStyle/>
        <a:p>
          <a:r>
            <a:rPr lang="es-VE" dirty="0"/>
            <a:t>Fracaso de los modelos desarrollistas impulsados en la década de los 50 - 70 </a:t>
          </a:r>
        </a:p>
      </dgm:t>
    </dgm:pt>
    <dgm:pt modelId="{634089E3-BE26-407D-B56A-FB5BB9A7DEB6}" type="parTrans" cxnId="{9E6665CB-626A-4C22-9256-A10ED949B2E4}">
      <dgm:prSet/>
      <dgm:spPr/>
      <dgm:t>
        <a:bodyPr/>
        <a:lstStyle/>
        <a:p>
          <a:endParaRPr lang="es-VE"/>
        </a:p>
      </dgm:t>
    </dgm:pt>
    <dgm:pt modelId="{7BD094F7-056D-414A-B3D4-D3BB1E7C3B85}" type="sibTrans" cxnId="{9E6665CB-626A-4C22-9256-A10ED949B2E4}">
      <dgm:prSet/>
      <dgm:spPr/>
      <dgm:t>
        <a:bodyPr/>
        <a:lstStyle/>
        <a:p>
          <a:endParaRPr lang="es-VE"/>
        </a:p>
      </dgm:t>
    </dgm:pt>
    <dgm:pt modelId="{17753210-8032-4C15-BC0D-3AC54B3742A6}">
      <dgm:prSet phldrT="[Texto]"/>
      <dgm:spPr/>
      <dgm:t>
        <a:bodyPr/>
        <a:lstStyle/>
        <a:p>
          <a:r>
            <a:rPr lang="es-VE" dirty="0"/>
            <a:t>Se presenta en nuestras sociedades como pensamiento y proyecto económico</a:t>
          </a:r>
        </a:p>
      </dgm:t>
    </dgm:pt>
    <dgm:pt modelId="{A7284C1B-1FCD-4F45-9DF8-9CA4E8ADD273}" type="parTrans" cxnId="{E4795CEF-8420-462E-B444-172194CD44B1}">
      <dgm:prSet/>
      <dgm:spPr/>
      <dgm:t>
        <a:bodyPr/>
        <a:lstStyle/>
        <a:p>
          <a:endParaRPr lang="es-VE"/>
        </a:p>
      </dgm:t>
    </dgm:pt>
    <dgm:pt modelId="{535B3288-DB4C-4FF7-8B3E-937D73B426FB}" type="sibTrans" cxnId="{E4795CEF-8420-462E-B444-172194CD44B1}">
      <dgm:prSet/>
      <dgm:spPr/>
      <dgm:t>
        <a:bodyPr/>
        <a:lstStyle/>
        <a:p>
          <a:endParaRPr lang="es-VE"/>
        </a:p>
      </dgm:t>
    </dgm:pt>
    <dgm:pt modelId="{5F5B2176-EA74-4B0D-84E6-16C3C58A11B9}">
      <dgm:prSet phldrT="[Texto]"/>
      <dgm:spPr/>
      <dgm:t>
        <a:bodyPr/>
        <a:lstStyle/>
        <a:p>
          <a:r>
            <a:rPr lang="es-VE" dirty="0"/>
            <a:t>Proyecto en el cual el sistema de mercado se convierte en el principio rector para organizar la sociedad</a:t>
          </a:r>
        </a:p>
      </dgm:t>
    </dgm:pt>
    <dgm:pt modelId="{9C36BC32-9EB4-4E87-AF74-79E811353221}" type="parTrans" cxnId="{10254CF1-285E-4434-95A0-ED36CF279C5D}">
      <dgm:prSet/>
      <dgm:spPr/>
      <dgm:t>
        <a:bodyPr/>
        <a:lstStyle/>
        <a:p>
          <a:endParaRPr lang="es-VE"/>
        </a:p>
      </dgm:t>
    </dgm:pt>
    <dgm:pt modelId="{5E6D4530-5287-467B-AEA4-A208C887595D}" type="sibTrans" cxnId="{10254CF1-285E-4434-95A0-ED36CF279C5D}">
      <dgm:prSet/>
      <dgm:spPr/>
      <dgm:t>
        <a:bodyPr/>
        <a:lstStyle/>
        <a:p>
          <a:endParaRPr lang="es-VE"/>
        </a:p>
      </dgm:t>
    </dgm:pt>
    <dgm:pt modelId="{A91EBAB0-BDA8-4EDD-87B7-E9AC83D9DCD3}">
      <dgm:prSet phldrT="[Texto]"/>
      <dgm:spPr/>
      <dgm:t>
        <a:bodyPr/>
        <a:lstStyle/>
        <a:p>
          <a:r>
            <a:rPr lang="es-VE" dirty="0"/>
            <a:t>Irrumpe en 1973 bajo el amparo de la dictadura chilena</a:t>
          </a:r>
        </a:p>
      </dgm:t>
    </dgm:pt>
    <dgm:pt modelId="{A93A87DB-C4F4-46D1-A678-49DB18903C01}" type="parTrans" cxnId="{84A8FB39-4B88-47A6-A680-5CB97FBFEEA4}">
      <dgm:prSet/>
      <dgm:spPr/>
      <dgm:t>
        <a:bodyPr/>
        <a:lstStyle/>
        <a:p>
          <a:endParaRPr lang="es-VE"/>
        </a:p>
      </dgm:t>
    </dgm:pt>
    <dgm:pt modelId="{ED20C8AA-98C2-4165-8C47-C04A6A485FF6}" type="sibTrans" cxnId="{84A8FB39-4B88-47A6-A680-5CB97FBFEEA4}">
      <dgm:prSet/>
      <dgm:spPr/>
      <dgm:t>
        <a:bodyPr/>
        <a:lstStyle/>
        <a:p>
          <a:endParaRPr lang="es-VE"/>
        </a:p>
      </dgm:t>
    </dgm:pt>
    <dgm:pt modelId="{096AC84F-D977-4884-9D95-83FD35E038A4}">
      <dgm:prSet phldrT="[Texto]"/>
      <dgm:spPr/>
      <dgm:t>
        <a:bodyPr/>
        <a:lstStyle/>
        <a:p>
          <a:r>
            <a:rPr lang="es-VE" dirty="0"/>
            <a:t> Tiene su empujón decisivo en los años 80, cuando estalla la crisis de la deuda externa </a:t>
          </a:r>
        </a:p>
      </dgm:t>
    </dgm:pt>
    <dgm:pt modelId="{C3D1BF3D-C1B5-43E8-9102-F52BE4E1C56F}" type="parTrans" cxnId="{0B5A251D-B311-4C4F-9EEB-904A141EEBEA}">
      <dgm:prSet/>
      <dgm:spPr/>
      <dgm:t>
        <a:bodyPr/>
        <a:lstStyle/>
        <a:p>
          <a:endParaRPr lang="es-VE"/>
        </a:p>
      </dgm:t>
    </dgm:pt>
    <dgm:pt modelId="{69E0B69F-73D4-446B-A23A-3902CE5544BE}" type="sibTrans" cxnId="{0B5A251D-B311-4C4F-9EEB-904A141EEBEA}">
      <dgm:prSet/>
      <dgm:spPr/>
      <dgm:t>
        <a:bodyPr/>
        <a:lstStyle/>
        <a:p>
          <a:endParaRPr lang="es-VE"/>
        </a:p>
      </dgm:t>
    </dgm:pt>
    <dgm:pt modelId="{3CCBACC1-EF64-48A2-8F74-FBEA262C0FA6}" type="pres">
      <dgm:prSet presAssocID="{279EC076-CF5F-4446-9F32-0796D2D76D5E}" presName="cycle" presStyleCnt="0">
        <dgm:presLayoutVars>
          <dgm:dir/>
          <dgm:resizeHandles val="exact"/>
        </dgm:presLayoutVars>
      </dgm:prSet>
      <dgm:spPr/>
    </dgm:pt>
    <dgm:pt modelId="{99E50EC0-EE8B-434E-BD56-C6B68DE3F979}" type="pres">
      <dgm:prSet presAssocID="{3DAEC6E5-F590-43C6-B874-AB4C648BF60E}" presName="node" presStyleLbl="node1" presStyleIdx="0" presStyleCnt="5" custScaleX="124163" custScaleY="152000">
        <dgm:presLayoutVars>
          <dgm:bulletEnabled val="1"/>
        </dgm:presLayoutVars>
      </dgm:prSet>
      <dgm:spPr/>
    </dgm:pt>
    <dgm:pt modelId="{A0B28CDC-9A62-46A7-8CB1-F531E6E71390}" type="pres">
      <dgm:prSet presAssocID="{3DAEC6E5-F590-43C6-B874-AB4C648BF60E}" presName="spNode" presStyleCnt="0"/>
      <dgm:spPr/>
    </dgm:pt>
    <dgm:pt modelId="{BF33387A-D60B-4AB7-B576-F033FD0BCF61}" type="pres">
      <dgm:prSet presAssocID="{7BD094F7-056D-414A-B3D4-D3BB1E7C3B85}" presName="sibTrans" presStyleLbl="sibTrans1D1" presStyleIdx="0" presStyleCnt="5"/>
      <dgm:spPr/>
    </dgm:pt>
    <dgm:pt modelId="{A992821D-75D8-4C4C-8892-40DFB219A89B}" type="pres">
      <dgm:prSet presAssocID="{17753210-8032-4C15-BC0D-3AC54B3742A6}" presName="node" presStyleLbl="node1" presStyleIdx="1" presStyleCnt="5" custScaleX="115397" custScaleY="145402">
        <dgm:presLayoutVars>
          <dgm:bulletEnabled val="1"/>
        </dgm:presLayoutVars>
      </dgm:prSet>
      <dgm:spPr/>
    </dgm:pt>
    <dgm:pt modelId="{9A6297CB-657A-494E-A267-DD67C71A983C}" type="pres">
      <dgm:prSet presAssocID="{17753210-8032-4C15-BC0D-3AC54B3742A6}" presName="spNode" presStyleCnt="0"/>
      <dgm:spPr/>
    </dgm:pt>
    <dgm:pt modelId="{B35E0194-285D-4EDA-8575-6B356430BBB9}" type="pres">
      <dgm:prSet presAssocID="{535B3288-DB4C-4FF7-8B3E-937D73B426FB}" presName="sibTrans" presStyleLbl="sibTrans1D1" presStyleIdx="1" presStyleCnt="5"/>
      <dgm:spPr/>
    </dgm:pt>
    <dgm:pt modelId="{FD659D2B-716D-461B-AD69-87C92B4D9A8E}" type="pres">
      <dgm:prSet presAssocID="{5F5B2176-EA74-4B0D-84E6-16C3C58A11B9}" presName="node" presStyleLbl="node1" presStyleIdx="2" presStyleCnt="5" custScaleX="121431" custScaleY="143369" custRadScaleRad="99906" custRadScaleInc="-10171">
        <dgm:presLayoutVars>
          <dgm:bulletEnabled val="1"/>
        </dgm:presLayoutVars>
      </dgm:prSet>
      <dgm:spPr/>
    </dgm:pt>
    <dgm:pt modelId="{B55B9140-8D1F-464C-9669-04883965908C}" type="pres">
      <dgm:prSet presAssocID="{5F5B2176-EA74-4B0D-84E6-16C3C58A11B9}" presName="spNode" presStyleCnt="0"/>
      <dgm:spPr/>
    </dgm:pt>
    <dgm:pt modelId="{8B7D99E5-3F03-4D18-88E5-29C4EABC8C8C}" type="pres">
      <dgm:prSet presAssocID="{5E6D4530-5287-467B-AEA4-A208C887595D}" presName="sibTrans" presStyleLbl="sibTrans1D1" presStyleIdx="2" presStyleCnt="5"/>
      <dgm:spPr/>
    </dgm:pt>
    <dgm:pt modelId="{A2D1C80A-4985-4F41-8963-DC58BC8CBEE4}" type="pres">
      <dgm:prSet presAssocID="{A91EBAB0-BDA8-4EDD-87B7-E9AC83D9DCD3}" presName="node" presStyleLbl="node1" presStyleIdx="3" presStyleCnt="5" custScaleX="127364" custScaleY="144933" custRadScaleRad="98182" custRadScaleInc="3228">
        <dgm:presLayoutVars>
          <dgm:bulletEnabled val="1"/>
        </dgm:presLayoutVars>
      </dgm:prSet>
      <dgm:spPr/>
    </dgm:pt>
    <dgm:pt modelId="{68E63AC7-AFFE-41C0-9AA0-C24CDF3D511E}" type="pres">
      <dgm:prSet presAssocID="{A91EBAB0-BDA8-4EDD-87B7-E9AC83D9DCD3}" presName="spNode" presStyleCnt="0"/>
      <dgm:spPr/>
    </dgm:pt>
    <dgm:pt modelId="{9365A9AB-BAA8-4EF2-BFA6-8F1FFC34374C}" type="pres">
      <dgm:prSet presAssocID="{ED20C8AA-98C2-4165-8C47-C04A6A485FF6}" presName="sibTrans" presStyleLbl="sibTrans1D1" presStyleIdx="3" presStyleCnt="5"/>
      <dgm:spPr/>
    </dgm:pt>
    <dgm:pt modelId="{33A42289-5068-4145-8583-456B73DC4048}" type="pres">
      <dgm:prSet presAssocID="{096AC84F-D977-4884-9D95-83FD35E038A4}" presName="node" presStyleLbl="node1" presStyleIdx="4" presStyleCnt="5" custScaleX="118843" custScaleY="152581">
        <dgm:presLayoutVars>
          <dgm:bulletEnabled val="1"/>
        </dgm:presLayoutVars>
      </dgm:prSet>
      <dgm:spPr/>
    </dgm:pt>
    <dgm:pt modelId="{7FB3B958-C673-44E3-8197-E6A7831160A4}" type="pres">
      <dgm:prSet presAssocID="{096AC84F-D977-4884-9D95-83FD35E038A4}" presName="spNode" presStyleCnt="0"/>
      <dgm:spPr/>
    </dgm:pt>
    <dgm:pt modelId="{68907FBB-8EFC-41C2-90C3-F721834F1167}" type="pres">
      <dgm:prSet presAssocID="{69E0B69F-73D4-446B-A23A-3902CE5544BE}" presName="sibTrans" presStyleLbl="sibTrans1D1" presStyleIdx="4" presStyleCnt="5"/>
      <dgm:spPr/>
    </dgm:pt>
  </dgm:ptLst>
  <dgm:cxnLst>
    <dgm:cxn modelId="{A8A4EA0C-B7ED-44EA-81B8-717798584F7B}" type="presOf" srcId="{096AC84F-D977-4884-9D95-83FD35E038A4}" destId="{33A42289-5068-4145-8583-456B73DC4048}" srcOrd="0" destOrd="0" presId="urn:microsoft.com/office/officeart/2005/8/layout/cycle6"/>
    <dgm:cxn modelId="{0B5A251D-B311-4C4F-9EEB-904A141EEBEA}" srcId="{279EC076-CF5F-4446-9F32-0796D2D76D5E}" destId="{096AC84F-D977-4884-9D95-83FD35E038A4}" srcOrd="4" destOrd="0" parTransId="{C3D1BF3D-C1B5-43E8-9102-F52BE4E1C56F}" sibTransId="{69E0B69F-73D4-446B-A23A-3902CE5544BE}"/>
    <dgm:cxn modelId="{E20F932F-3A47-4C98-82F8-F86CFB832262}" type="presOf" srcId="{A91EBAB0-BDA8-4EDD-87B7-E9AC83D9DCD3}" destId="{A2D1C80A-4985-4F41-8963-DC58BC8CBEE4}" srcOrd="0" destOrd="0" presId="urn:microsoft.com/office/officeart/2005/8/layout/cycle6"/>
    <dgm:cxn modelId="{84A8FB39-4B88-47A6-A680-5CB97FBFEEA4}" srcId="{279EC076-CF5F-4446-9F32-0796D2D76D5E}" destId="{A91EBAB0-BDA8-4EDD-87B7-E9AC83D9DCD3}" srcOrd="3" destOrd="0" parTransId="{A93A87DB-C4F4-46D1-A678-49DB18903C01}" sibTransId="{ED20C8AA-98C2-4165-8C47-C04A6A485FF6}"/>
    <dgm:cxn modelId="{375F095C-E12E-40EA-9B96-46DC68020FFA}" type="presOf" srcId="{279EC076-CF5F-4446-9F32-0796D2D76D5E}" destId="{3CCBACC1-EF64-48A2-8F74-FBEA262C0FA6}" srcOrd="0" destOrd="0" presId="urn:microsoft.com/office/officeart/2005/8/layout/cycle6"/>
    <dgm:cxn modelId="{AB28B981-1AAD-405D-B5C5-F0EF019F2A21}" type="presOf" srcId="{69E0B69F-73D4-446B-A23A-3902CE5544BE}" destId="{68907FBB-8EFC-41C2-90C3-F721834F1167}" srcOrd="0" destOrd="0" presId="urn:microsoft.com/office/officeart/2005/8/layout/cycle6"/>
    <dgm:cxn modelId="{3B5641AE-1EE6-4078-83EC-956BE246763E}" type="presOf" srcId="{5E6D4530-5287-467B-AEA4-A208C887595D}" destId="{8B7D99E5-3F03-4D18-88E5-29C4EABC8C8C}" srcOrd="0" destOrd="0" presId="urn:microsoft.com/office/officeart/2005/8/layout/cycle6"/>
    <dgm:cxn modelId="{F5AE98BE-1538-471A-919F-C22386C07E18}" type="presOf" srcId="{3DAEC6E5-F590-43C6-B874-AB4C648BF60E}" destId="{99E50EC0-EE8B-434E-BD56-C6B68DE3F979}" srcOrd="0" destOrd="0" presId="urn:microsoft.com/office/officeart/2005/8/layout/cycle6"/>
    <dgm:cxn modelId="{18405BC4-B758-46AC-ADB9-358B4939C7B2}" type="presOf" srcId="{535B3288-DB4C-4FF7-8B3E-937D73B426FB}" destId="{B35E0194-285D-4EDA-8575-6B356430BBB9}" srcOrd="0" destOrd="0" presId="urn:microsoft.com/office/officeart/2005/8/layout/cycle6"/>
    <dgm:cxn modelId="{6BC4CAC6-5FA2-403A-B27E-0AEAE42857C9}" type="presOf" srcId="{ED20C8AA-98C2-4165-8C47-C04A6A485FF6}" destId="{9365A9AB-BAA8-4EF2-BFA6-8F1FFC34374C}" srcOrd="0" destOrd="0" presId="urn:microsoft.com/office/officeart/2005/8/layout/cycle6"/>
    <dgm:cxn modelId="{9E6665CB-626A-4C22-9256-A10ED949B2E4}" srcId="{279EC076-CF5F-4446-9F32-0796D2D76D5E}" destId="{3DAEC6E5-F590-43C6-B874-AB4C648BF60E}" srcOrd="0" destOrd="0" parTransId="{634089E3-BE26-407D-B56A-FB5BB9A7DEB6}" sibTransId="{7BD094F7-056D-414A-B3D4-D3BB1E7C3B85}"/>
    <dgm:cxn modelId="{84093BCD-81EE-4E3D-B63F-8934236221DF}" type="presOf" srcId="{7BD094F7-056D-414A-B3D4-D3BB1E7C3B85}" destId="{BF33387A-D60B-4AB7-B576-F033FD0BCF61}" srcOrd="0" destOrd="0" presId="urn:microsoft.com/office/officeart/2005/8/layout/cycle6"/>
    <dgm:cxn modelId="{25A44BD7-3CDE-450C-A843-13D51EEE87BE}" type="presOf" srcId="{17753210-8032-4C15-BC0D-3AC54B3742A6}" destId="{A992821D-75D8-4C4C-8892-40DFB219A89B}" srcOrd="0" destOrd="0" presId="urn:microsoft.com/office/officeart/2005/8/layout/cycle6"/>
    <dgm:cxn modelId="{726822DA-B76F-432F-9DA1-53C651CCA5D1}" type="presOf" srcId="{5F5B2176-EA74-4B0D-84E6-16C3C58A11B9}" destId="{FD659D2B-716D-461B-AD69-87C92B4D9A8E}" srcOrd="0" destOrd="0" presId="urn:microsoft.com/office/officeart/2005/8/layout/cycle6"/>
    <dgm:cxn modelId="{E4795CEF-8420-462E-B444-172194CD44B1}" srcId="{279EC076-CF5F-4446-9F32-0796D2D76D5E}" destId="{17753210-8032-4C15-BC0D-3AC54B3742A6}" srcOrd="1" destOrd="0" parTransId="{A7284C1B-1FCD-4F45-9DF8-9CA4E8ADD273}" sibTransId="{535B3288-DB4C-4FF7-8B3E-937D73B426FB}"/>
    <dgm:cxn modelId="{10254CF1-285E-4434-95A0-ED36CF279C5D}" srcId="{279EC076-CF5F-4446-9F32-0796D2D76D5E}" destId="{5F5B2176-EA74-4B0D-84E6-16C3C58A11B9}" srcOrd="2" destOrd="0" parTransId="{9C36BC32-9EB4-4E87-AF74-79E811353221}" sibTransId="{5E6D4530-5287-467B-AEA4-A208C887595D}"/>
    <dgm:cxn modelId="{FC2A2E6C-6EA7-4ADB-A00F-6DE84A1224B7}" type="presParOf" srcId="{3CCBACC1-EF64-48A2-8F74-FBEA262C0FA6}" destId="{99E50EC0-EE8B-434E-BD56-C6B68DE3F979}" srcOrd="0" destOrd="0" presId="urn:microsoft.com/office/officeart/2005/8/layout/cycle6"/>
    <dgm:cxn modelId="{836BC91C-360E-408D-89DE-685C061DC777}" type="presParOf" srcId="{3CCBACC1-EF64-48A2-8F74-FBEA262C0FA6}" destId="{A0B28CDC-9A62-46A7-8CB1-F531E6E71390}" srcOrd="1" destOrd="0" presId="urn:microsoft.com/office/officeart/2005/8/layout/cycle6"/>
    <dgm:cxn modelId="{2AFBF9FB-4ED2-4F2F-AF62-624E97836127}" type="presParOf" srcId="{3CCBACC1-EF64-48A2-8F74-FBEA262C0FA6}" destId="{BF33387A-D60B-4AB7-B576-F033FD0BCF61}" srcOrd="2" destOrd="0" presId="urn:microsoft.com/office/officeart/2005/8/layout/cycle6"/>
    <dgm:cxn modelId="{45FF543D-0C47-4670-B6DA-C47283F0BBCA}" type="presParOf" srcId="{3CCBACC1-EF64-48A2-8F74-FBEA262C0FA6}" destId="{A992821D-75D8-4C4C-8892-40DFB219A89B}" srcOrd="3" destOrd="0" presId="urn:microsoft.com/office/officeart/2005/8/layout/cycle6"/>
    <dgm:cxn modelId="{E81C7EBE-C520-431A-A93D-EAADDE43F192}" type="presParOf" srcId="{3CCBACC1-EF64-48A2-8F74-FBEA262C0FA6}" destId="{9A6297CB-657A-494E-A267-DD67C71A983C}" srcOrd="4" destOrd="0" presId="urn:microsoft.com/office/officeart/2005/8/layout/cycle6"/>
    <dgm:cxn modelId="{41BC9A57-24C4-4251-9D5A-9A254EB9C4CC}" type="presParOf" srcId="{3CCBACC1-EF64-48A2-8F74-FBEA262C0FA6}" destId="{B35E0194-285D-4EDA-8575-6B356430BBB9}" srcOrd="5" destOrd="0" presId="urn:microsoft.com/office/officeart/2005/8/layout/cycle6"/>
    <dgm:cxn modelId="{E274A645-A8EC-406E-8690-AEDEF73A64AF}" type="presParOf" srcId="{3CCBACC1-EF64-48A2-8F74-FBEA262C0FA6}" destId="{FD659D2B-716D-461B-AD69-87C92B4D9A8E}" srcOrd="6" destOrd="0" presId="urn:microsoft.com/office/officeart/2005/8/layout/cycle6"/>
    <dgm:cxn modelId="{836F2DC3-0ECF-4D7A-AF0F-5985B5804C63}" type="presParOf" srcId="{3CCBACC1-EF64-48A2-8F74-FBEA262C0FA6}" destId="{B55B9140-8D1F-464C-9669-04883965908C}" srcOrd="7" destOrd="0" presId="urn:microsoft.com/office/officeart/2005/8/layout/cycle6"/>
    <dgm:cxn modelId="{4D24C7DE-6036-41F5-A2F0-F9039C0BB40D}" type="presParOf" srcId="{3CCBACC1-EF64-48A2-8F74-FBEA262C0FA6}" destId="{8B7D99E5-3F03-4D18-88E5-29C4EABC8C8C}" srcOrd="8" destOrd="0" presId="urn:microsoft.com/office/officeart/2005/8/layout/cycle6"/>
    <dgm:cxn modelId="{369CD11C-6437-476D-ADB7-B2EEC183455A}" type="presParOf" srcId="{3CCBACC1-EF64-48A2-8F74-FBEA262C0FA6}" destId="{A2D1C80A-4985-4F41-8963-DC58BC8CBEE4}" srcOrd="9" destOrd="0" presId="urn:microsoft.com/office/officeart/2005/8/layout/cycle6"/>
    <dgm:cxn modelId="{5CE5497F-425E-453B-B29C-35F891866B35}" type="presParOf" srcId="{3CCBACC1-EF64-48A2-8F74-FBEA262C0FA6}" destId="{68E63AC7-AFFE-41C0-9AA0-C24CDF3D511E}" srcOrd="10" destOrd="0" presId="urn:microsoft.com/office/officeart/2005/8/layout/cycle6"/>
    <dgm:cxn modelId="{51C47E52-B951-4FD7-931F-A0320D6C27F7}" type="presParOf" srcId="{3CCBACC1-EF64-48A2-8F74-FBEA262C0FA6}" destId="{9365A9AB-BAA8-4EF2-BFA6-8F1FFC34374C}" srcOrd="11" destOrd="0" presId="urn:microsoft.com/office/officeart/2005/8/layout/cycle6"/>
    <dgm:cxn modelId="{54EC04AC-A2BB-4790-A42B-C48531ABF9AF}" type="presParOf" srcId="{3CCBACC1-EF64-48A2-8F74-FBEA262C0FA6}" destId="{33A42289-5068-4145-8583-456B73DC4048}" srcOrd="12" destOrd="0" presId="urn:microsoft.com/office/officeart/2005/8/layout/cycle6"/>
    <dgm:cxn modelId="{BF4129E5-6508-4F7F-8907-77FE62286A43}" type="presParOf" srcId="{3CCBACC1-EF64-48A2-8F74-FBEA262C0FA6}" destId="{7FB3B958-C673-44E3-8197-E6A7831160A4}" srcOrd="13" destOrd="0" presId="urn:microsoft.com/office/officeart/2005/8/layout/cycle6"/>
    <dgm:cxn modelId="{7322D93C-8D54-45C2-B0FD-F310F3987050}" type="presParOf" srcId="{3CCBACC1-EF64-48A2-8F74-FBEA262C0FA6}" destId="{68907FBB-8EFC-41C2-90C3-F721834F116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4BB99B-B350-49D5-A5E3-BAB72794F5AA}" type="doc">
      <dgm:prSet loTypeId="urn:microsoft.com/office/officeart/2005/8/layout/process2" loCatId="process" qsTypeId="urn:microsoft.com/office/officeart/2005/8/quickstyle/simple1" qsCatId="simple" csTypeId="urn:microsoft.com/office/officeart/2005/8/colors/colorful5" csCatId="colorful" phldr="1"/>
      <dgm:spPr/>
    </dgm:pt>
    <dgm:pt modelId="{FCF4922C-AFE1-43F6-B525-3487EBDD278A}">
      <dgm:prSet phldrT="[Texto]" custT="1"/>
      <dgm:spPr/>
      <dgm:t>
        <a:bodyPr/>
        <a:lstStyle/>
        <a:p>
          <a:r>
            <a:rPr lang="es-VE" sz="2400" b="1" dirty="0"/>
            <a:t>CAPITALISMO</a:t>
          </a:r>
        </a:p>
      </dgm:t>
    </dgm:pt>
    <dgm:pt modelId="{09B41BDE-A0FF-498B-9523-C241CB704A4F}" type="parTrans" cxnId="{ECC3192E-15AE-4C4A-B593-7150A471329F}">
      <dgm:prSet/>
      <dgm:spPr/>
      <dgm:t>
        <a:bodyPr/>
        <a:lstStyle/>
        <a:p>
          <a:endParaRPr lang="es-VE"/>
        </a:p>
      </dgm:t>
    </dgm:pt>
    <dgm:pt modelId="{E510D5F5-B991-4EAB-A3E1-A63345A1605C}" type="sibTrans" cxnId="{ECC3192E-15AE-4C4A-B593-7150A471329F}">
      <dgm:prSet/>
      <dgm:spPr/>
      <dgm:t>
        <a:bodyPr/>
        <a:lstStyle/>
        <a:p>
          <a:endParaRPr lang="es-VE" dirty="0"/>
        </a:p>
      </dgm:t>
    </dgm:pt>
    <dgm:pt modelId="{E9CC6BA4-95C3-488B-B3E4-1F45EF3C0012}">
      <dgm:prSet phldrT="[Texto]" custT="1"/>
      <dgm:spPr/>
      <dgm:t>
        <a:bodyPr/>
        <a:lstStyle/>
        <a:p>
          <a:r>
            <a:rPr lang="es-VE" sz="1600" b="1" dirty="0"/>
            <a:t>PROPIEDAD PRIVADA</a:t>
          </a:r>
        </a:p>
      </dgm:t>
    </dgm:pt>
    <dgm:pt modelId="{BF23345C-8614-470E-9786-022ADCCA4D10}" type="parTrans" cxnId="{BCE5E238-B146-4FE8-9990-3F92F9297600}">
      <dgm:prSet/>
      <dgm:spPr/>
      <dgm:t>
        <a:bodyPr/>
        <a:lstStyle/>
        <a:p>
          <a:endParaRPr lang="es-VE"/>
        </a:p>
      </dgm:t>
    </dgm:pt>
    <dgm:pt modelId="{08429574-C2D3-4334-AD0B-2AC83F5385B3}" type="sibTrans" cxnId="{BCE5E238-B146-4FE8-9990-3F92F9297600}">
      <dgm:prSet/>
      <dgm:spPr/>
      <dgm:t>
        <a:bodyPr/>
        <a:lstStyle/>
        <a:p>
          <a:endParaRPr lang="es-VE" dirty="0"/>
        </a:p>
      </dgm:t>
    </dgm:pt>
    <dgm:pt modelId="{1815165C-012D-4B4A-9FDC-A899876E07A7}">
      <dgm:prSet phldrT="[Texto]" custT="1"/>
      <dgm:spPr/>
      <dgm:t>
        <a:bodyPr/>
        <a:lstStyle/>
        <a:p>
          <a:r>
            <a:rPr lang="es-VE" sz="1600" b="1" dirty="0"/>
            <a:t>MERCADO LIBRE</a:t>
          </a:r>
        </a:p>
      </dgm:t>
    </dgm:pt>
    <dgm:pt modelId="{8F9BFDF3-CFA7-46AB-9688-7553E28C5416}" type="parTrans" cxnId="{1FC174A9-E32A-479A-9222-5FDD7BC4627E}">
      <dgm:prSet/>
      <dgm:spPr/>
      <dgm:t>
        <a:bodyPr/>
        <a:lstStyle/>
        <a:p>
          <a:endParaRPr lang="es-VE"/>
        </a:p>
      </dgm:t>
    </dgm:pt>
    <dgm:pt modelId="{1FCEF81E-E563-4709-B349-0C19B468F498}" type="sibTrans" cxnId="{1FC174A9-E32A-479A-9222-5FDD7BC4627E}">
      <dgm:prSet/>
      <dgm:spPr/>
      <dgm:t>
        <a:bodyPr/>
        <a:lstStyle/>
        <a:p>
          <a:endParaRPr lang="es-VE"/>
        </a:p>
      </dgm:t>
    </dgm:pt>
    <dgm:pt modelId="{33274C9D-EF66-47C2-AA64-9EAB3D646F9F}">
      <dgm:prSet phldrT="[Texto]" custT="1"/>
      <dgm:spPr/>
      <dgm:t>
        <a:bodyPr/>
        <a:lstStyle/>
        <a:p>
          <a:r>
            <a:rPr lang="es-VE" sz="1600" b="1" dirty="0"/>
            <a:t>PROPIETARIOS CAPITALISTAS</a:t>
          </a:r>
        </a:p>
      </dgm:t>
    </dgm:pt>
    <dgm:pt modelId="{DED89EF9-9229-4215-8CAA-FA4161FE3622}" type="parTrans" cxnId="{3E7C7CB7-DE61-4691-9C6B-51BB7FA2533D}">
      <dgm:prSet/>
      <dgm:spPr/>
      <dgm:t>
        <a:bodyPr/>
        <a:lstStyle/>
        <a:p>
          <a:endParaRPr lang="es-VE"/>
        </a:p>
      </dgm:t>
    </dgm:pt>
    <dgm:pt modelId="{FCB68CD1-90A5-4DD1-8B1B-956E8001064D}" type="sibTrans" cxnId="{3E7C7CB7-DE61-4691-9C6B-51BB7FA2533D}">
      <dgm:prSet/>
      <dgm:spPr/>
      <dgm:t>
        <a:bodyPr/>
        <a:lstStyle/>
        <a:p>
          <a:endParaRPr lang="es-VE" dirty="0"/>
        </a:p>
      </dgm:t>
    </dgm:pt>
    <dgm:pt modelId="{C60E7025-3438-4690-9391-16F8DDEDE32C}" type="pres">
      <dgm:prSet presAssocID="{384BB99B-B350-49D5-A5E3-BAB72794F5AA}" presName="linearFlow" presStyleCnt="0">
        <dgm:presLayoutVars>
          <dgm:resizeHandles val="exact"/>
        </dgm:presLayoutVars>
      </dgm:prSet>
      <dgm:spPr/>
    </dgm:pt>
    <dgm:pt modelId="{6F417138-97BE-4FE1-B7BC-75BDEFA84CA6}" type="pres">
      <dgm:prSet presAssocID="{FCF4922C-AFE1-43F6-B525-3487EBDD278A}" presName="node" presStyleLbl="node1" presStyleIdx="0" presStyleCnt="4">
        <dgm:presLayoutVars>
          <dgm:bulletEnabled val="1"/>
        </dgm:presLayoutVars>
      </dgm:prSet>
      <dgm:spPr/>
    </dgm:pt>
    <dgm:pt modelId="{32F7E45F-2D68-495E-B2C9-4B71D79A30EA}" type="pres">
      <dgm:prSet presAssocID="{E510D5F5-B991-4EAB-A3E1-A63345A1605C}" presName="sibTrans" presStyleLbl="sibTrans2D1" presStyleIdx="0" presStyleCnt="3"/>
      <dgm:spPr/>
    </dgm:pt>
    <dgm:pt modelId="{C23D32E9-F19C-472C-86B8-C7D61F0B3DD9}" type="pres">
      <dgm:prSet presAssocID="{E510D5F5-B991-4EAB-A3E1-A63345A1605C}" presName="connectorText" presStyleLbl="sibTrans2D1" presStyleIdx="0" presStyleCnt="3"/>
      <dgm:spPr/>
    </dgm:pt>
    <dgm:pt modelId="{8E85FF3A-3B1E-4904-AD65-80CEF68B8191}" type="pres">
      <dgm:prSet presAssocID="{E9CC6BA4-95C3-488B-B3E4-1F45EF3C0012}" presName="node" presStyleLbl="node1" presStyleIdx="1" presStyleCnt="4">
        <dgm:presLayoutVars>
          <dgm:bulletEnabled val="1"/>
        </dgm:presLayoutVars>
      </dgm:prSet>
      <dgm:spPr/>
    </dgm:pt>
    <dgm:pt modelId="{282C3AA7-92B7-4AB0-8826-0785788507D8}" type="pres">
      <dgm:prSet presAssocID="{08429574-C2D3-4334-AD0B-2AC83F5385B3}" presName="sibTrans" presStyleLbl="sibTrans2D1" presStyleIdx="1" presStyleCnt="3"/>
      <dgm:spPr/>
    </dgm:pt>
    <dgm:pt modelId="{D7B0E570-86DF-44D2-AAB9-F606AEBF7A74}" type="pres">
      <dgm:prSet presAssocID="{08429574-C2D3-4334-AD0B-2AC83F5385B3}" presName="connectorText" presStyleLbl="sibTrans2D1" presStyleIdx="1" presStyleCnt="3"/>
      <dgm:spPr/>
    </dgm:pt>
    <dgm:pt modelId="{4DEF8D3B-1EBC-421E-8F4B-9CBDBD3532C3}" type="pres">
      <dgm:prSet presAssocID="{33274C9D-EF66-47C2-AA64-9EAB3D646F9F}" presName="node" presStyleLbl="node1" presStyleIdx="2" presStyleCnt="4">
        <dgm:presLayoutVars>
          <dgm:bulletEnabled val="1"/>
        </dgm:presLayoutVars>
      </dgm:prSet>
      <dgm:spPr/>
    </dgm:pt>
    <dgm:pt modelId="{145B88A4-7BA3-46A0-886E-87D84A659719}" type="pres">
      <dgm:prSet presAssocID="{FCB68CD1-90A5-4DD1-8B1B-956E8001064D}" presName="sibTrans" presStyleLbl="sibTrans2D1" presStyleIdx="2" presStyleCnt="3"/>
      <dgm:spPr/>
    </dgm:pt>
    <dgm:pt modelId="{9DA0BB92-56A0-4C55-BD89-A70DD27D4B72}" type="pres">
      <dgm:prSet presAssocID="{FCB68CD1-90A5-4DD1-8B1B-956E8001064D}" presName="connectorText" presStyleLbl="sibTrans2D1" presStyleIdx="2" presStyleCnt="3"/>
      <dgm:spPr/>
    </dgm:pt>
    <dgm:pt modelId="{CD0CD2BE-044B-458D-8F45-CDA910389E3F}" type="pres">
      <dgm:prSet presAssocID="{1815165C-012D-4B4A-9FDC-A899876E07A7}" presName="node" presStyleLbl="node1" presStyleIdx="3" presStyleCnt="4">
        <dgm:presLayoutVars>
          <dgm:bulletEnabled val="1"/>
        </dgm:presLayoutVars>
      </dgm:prSet>
      <dgm:spPr/>
    </dgm:pt>
  </dgm:ptLst>
  <dgm:cxnLst>
    <dgm:cxn modelId="{391F0604-AE82-401D-88B2-3380BBF5C7CA}" type="presOf" srcId="{08429574-C2D3-4334-AD0B-2AC83F5385B3}" destId="{282C3AA7-92B7-4AB0-8826-0785788507D8}" srcOrd="0" destOrd="0" presId="urn:microsoft.com/office/officeart/2005/8/layout/process2"/>
    <dgm:cxn modelId="{C5219208-08B5-446B-9B05-2F654E5F5434}" type="presOf" srcId="{E9CC6BA4-95C3-488B-B3E4-1F45EF3C0012}" destId="{8E85FF3A-3B1E-4904-AD65-80CEF68B8191}" srcOrd="0" destOrd="0" presId="urn:microsoft.com/office/officeart/2005/8/layout/process2"/>
    <dgm:cxn modelId="{75868114-77EF-4F89-898A-A3B5CF4C8B82}" type="presOf" srcId="{FCF4922C-AFE1-43F6-B525-3487EBDD278A}" destId="{6F417138-97BE-4FE1-B7BC-75BDEFA84CA6}" srcOrd="0" destOrd="0" presId="urn:microsoft.com/office/officeart/2005/8/layout/process2"/>
    <dgm:cxn modelId="{ECC3192E-15AE-4C4A-B593-7150A471329F}" srcId="{384BB99B-B350-49D5-A5E3-BAB72794F5AA}" destId="{FCF4922C-AFE1-43F6-B525-3487EBDD278A}" srcOrd="0" destOrd="0" parTransId="{09B41BDE-A0FF-498B-9523-C241CB704A4F}" sibTransId="{E510D5F5-B991-4EAB-A3E1-A63345A1605C}"/>
    <dgm:cxn modelId="{26749935-7589-400A-B33C-8A6CF4DA4446}" type="presOf" srcId="{FCB68CD1-90A5-4DD1-8B1B-956E8001064D}" destId="{9DA0BB92-56A0-4C55-BD89-A70DD27D4B72}" srcOrd="1" destOrd="0" presId="urn:microsoft.com/office/officeart/2005/8/layout/process2"/>
    <dgm:cxn modelId="{BCE5E238-B146-4FE8-9990-3F92F9297600}" srcId="{384BB99B-B350-49D5-A5E3-BAB72794F5AA}" destId="{E9CC6BA4-95C3-488B-B3E4-1F45EF3C0012}" srcOrd="1" destOrd="0" parTransId="{BF23345C-8614-470E-9786-022ADCCA4D10}" sibTransId="{08429574-C2D3-4334-AD0B-2AC83F5385B3}"/>
    <dgm:cxn modelId="{9DFE9047-9B78-4DF0-B17A-CAA2522DE590}" type="presOf" srcId="{1815165C-012D-4B4A-9FDC-A899876E07A7}" destId="{CD0CD2BE-044B-458D-8F45-CDA910389E3F}" srcOrd="0" destOrd="0" presId="urn:microsoft.com/office/officeart/2005/8/layout/process2"/>
    <dgm:cxn modelId="{FEAD2649-B114-4F55-B3E8-B660DC61FF6B}" type="presOf" srcId="{E510D5F5-B991-4EAB-A3E1-A63345A1605C}" destId="{32F7E45F-2D68-495E-B2C9-4B71D79A30EA}" srcOrd="0" destOrd="0" presId="urn:microsoft.com/office/officeart/2005/8/layout/process2"/>
    <dgm:cxn modelId="{BB344958-6F51-465A-8266-5B7A5A1FCA3C}" type="presOf" srcId="{E510D5F5-B991-4EAB-A3E1-A63345A1605C}" destId="{C23D32E9-F19C-472C-86B8-C7D61F0B3DD9}" srcOrd="1" destOrd="0" presId="urn:microsoft.com/office/officeart/2005/8/layout/process2"/>
    <dgm:cxn modelId="{88AE3F9D-7D1A-4265-8198-D85CD05B0D8F}" type="presOf" srcId="{08429574-C2D3-4334-AD0B-2AC83F5385B3}" destId="{D7B0E570-86DF-44D2-AAB9-F606AEBF7A74}" srcOrd="1" destOrd="0" presId="urn:microsoft.com/office/officeart/2005/8/layout/process2"/>
    <dgm:cxn modelId="{667DCEA8-D7C5-4E71-9A21-4CB641C9A90F}" type="presOf" srcId="{FCB68CD1-90A5-4DD1-8B1B-956E8001064D}" destId="{145B88A4-7BA3-46A0-886E-87D84A659719}" srcOrd="0" destOrd="0" presId="urn:microsoft.com/office/officeart/2005/8/layout/process2"/>
    <dgm:cxn modelId="{1FC174A9-E32A-479A-9222-5FDD7BC4627E}" srcId="{384BB99B-B350-49D5-A5E3-BAB72794F5AA}" destId="{1815165C-012D-4B4A-9FDC-A899876E07A7}" srcOrd="3" destOrd="0" parTransId="{8F9BFDF3-CFA7-46AB-9688-7553E28C5416}" sibTransId="{1FCEF81E-E563-4709-B349-0C19B468F498}"/>
    <dgm:cxn modelId="{3E7C7CB7-DE61-4691-9C6B-51BB7FA2533D}" srcId="{384BB99B-B350-49D5-A5E3-BAB72794F5AA}" destId="{33274C9D-EF66-47C2-AA64-9EAB3D646F9F}" srcOrd="2" destOrd="0" parTransId="{DED89EF9-9229-4215-8CAA-FA4161FE3622}" sibTransId="{FCB68CD1-90A5-4DD1-8B1B-956E8001064D}"/>
    <dgm:cxn modelId="{109151E0-B17C-4763-8387-B7259CDD961B}" type="presOf" srcId="{384BB99B-B350-49D5-A5E3-BAB72794F5AA}" destId="{C60E7025-3438-4690-9391-16F8DDEDE32C}" srcOrd="0" destOrd="0" presId="urn:microsoft.com/office/officeart/2005/8/layout/process2"/>
    <dgm:cxn modelId="{9D4FF7EF-796F-4DED-A160-AF6E204DAF7A}" type="presOf" srcId="{33274C9D-EF66-47C2-AA64-9EAB3D646F9F}" destId="{4DEF8D3B-1EBC-421E-8F4B-9CBDBD3532C3}" srcOrd="0" destOrd="0" presId="urn:microsoft.com/office/officeart/2005/8/layout/process2"/>
    <dgm:cxn modelId="{D8DBD7FD-195F-4971-AA20-AF0EEF818625}" type="presParOf" srcId="{C60E7025-3438-4690-9391-16F8DDEDE32C}" destId="{6F417138-97BE-4FE1-B7BC-75BDEFA84CA6}" srcOrd="0" destOrd="0" presId="urn:microsoft.com/office/officeart/2005/8/layout/process2"/>
    <dgm:cxn modelId="{66F0E611-9BAE-445B-A2B1-1E2FA83079DD}" type="presParOf" srcId="{C60E7025-3438-4690-9391-16F8DDEDE32C}" destId="{32F7E45F-2D68-495E-B2C9-4B71D79A30EA}" srcOrd="1" destOrd="0" presId="urn:microsoft.com/office/officeart/2005/8/layout/process2"/>
    <dgm:cxn modelId="{FE0A01AF-7035-4E0F-9D34-5BE17DCF831D}" type="presParOf" srcId="{32F7E45F-2D68-495E-B2C9-4B71D79A30EA}" destId="{C23D32E9-F19C-472C-86B8-C7D61F0B3DD9}" srcOrd="0" destOrd="0" presId="urn:microsoft.com/office/officeart/2005/8/layout/process2"/>
    <dgm:cxn modelId="{B2233FAE-78EA-43A5-B4BA-900301157C43}" type="presParOf" srcId="{C60E7025-3438-4690-9391-16F8DDEDE32C}" destId="{8E85FF3A-3B1E-4904-AD65-80CEF68B8191}" srcOrd="2" destOrd="0" presId="urn:microsoft.com/office/officeart/2005/8/layout/process2"/>
    <dgm:cxn modelId="{4C25DF80-B649-4A6E-A00F-5D3FC935AD21}" type="presParOf" srcId="{C60E7025-3438-4690-9391-16F8DDEDE32C}" destId="{282C3AA7-92B7-4AB0-8826-0785788507D8}" srcOrd="3" destOrd="0" presId="urn:microsoft.com/office/officeart/2005/8/layout/process2"/>
    <dgm:cxn modelId="{2B5105D4-1372-4EAC-ABD3-19CAFB136F68}" type="presParOf" srcId="{282C3AA7-92B7-4AB0-8826-0785788507D8}" destId="{D7B0E570-86DF-44D2-AAB9-F606AEBF7A74}" srcOrd="0" destOrd="0" presId="urn:microsoft.com/office/officeart/2005/8/layout/process2"/>
    <dgm:cxn modelId="{7F881769-0352-4446-AC0F-972A00C06089}" type="presParOf" srcId="{C60E7025-3438-4690-9391-16F8DDEDE32C}" destId="{4DEF8D3B-1EBC-421E-8F4B-9CBDBD3532C3}" srcOrd="4" destOrd="0" presId="urn:microsoft.com/office/officeart/2005/8/layout/process2"/>
    <dgm:cxn modelId="{FBF1208D-A9F8-4A94-9742-CCBA37DBB2DB}" type="presParOf" srcId="{C60E7025-3438-4690-9391-16F8DDEDE32C}" destId="{145B88A4-7BA3-46A0-886E-87D84A659719}" srcOrd="5" destOrd="0" presId="urn:microsoft.com/office/officeart/2005/8/layout/process2"/>
    <dgm:cxn modelId="{8A130A96-677B-44D6-995F-077558F6ECA6}" type="presParOf" srcId="{145B88A4-7BA3-46A0-886E-87D84A659719}" destId="{9DA0BB92-56A0-4C55-BD89-A70DD27D4B72}" srcOrd="0" destOrd="0" presId="urn:microsoft.com/office/officeart/2005/8/layout/process2"/>
    <dgm:cxn modelId="{9BEEC60C-865B-43CF-8E4F-AFB2CDEEF7C6}" type="presParOf" srcId="{C60E7025-3438-4690-9391-16F8DDEDE32C}" destId="{CD0CD2BE-044B-458D-8F45-CDA910389E3F}"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4BB99B-B350-49D5-A5E3-BAB72794F5AA}" type="doc">
      <dgm:prSet loTypeId="urn:microsoft.com/office/officeart/2005/8/layout/process2" loCatId="process" qsTypeId="urn:microsoft.com/office/officeart/2005/8/quickstyle/simple1" qsCatId="simple" csTypeId="urn:microsoft.com/office/officeart/2005/8/colors/colorful5" csCatId="colorful" phldr="1"/>
      <dgm:spPr/>
    </dgm:pt>
    <dgm:pt modelId="{FCF4922C-AFE1-43F6-B525-3487EBDD278A}">
      <dgm:prSet phldrT="[Texto]" custT="1"/>
      <dgm:spPr/>
      <dgm:t>
        <a:bodyPr/>
        <a:lstStyle/>
        <a:p>
          <a:r>
            <a:rPr lang="es-VE" sz="2400" b="1" dirty="0"/>
            <a:t>SOCIALISMO</a:t>
          </a:r>
        </a:p>
      </dgm:t>
    </dgm:pt>
    <dgm:pt modelId="{09B41BDE-A0FF-498B-9523-C241CB704A4F}" type="parTrans" cxnId="{ECC3192E-15AE-4C4A-B593-7150A471329F}">
      <dgm:prSet/>
      <dgm:spPr/>
      <dgm:t>
        <a:bodyPr/>
        <a:lstStyle/>
        <a:p>
          <a:endParaRPr lang="es-VE"/>
        </a:p>
      </dgm:t>
    </dgm:pt>
    <dgm:pt modelId="{E510D5F5-B991-4EAB-A3E1-A63345A1605C}" type="sibTrans" cxnId="{ECC3192E-15AE-4C4A-B593-7150A471329F}">
      <dgm:prSet/>
      <dgm:spPr/>
      <dgm:t>
        <a:bodyPr/>
        <a:lstStyle/>
        <a:p>
          <a:endParaRPr lang="es-VE" dirty="0"/>
        </a:p>
      </dgm:t>
    </dgm:pt>
    <dgm:pt modelId="{E9CC6BA4-95C3-488B-B3E4-1F45EF3C0012}">
      <dgm:prSet phldrT="[Texto]" custT="1"/>
      <dgm:spPr/>
      <dgm:t>
        <a:bodyPr/>
        <a:lstStyle/>
        <a:p>
          <a:r>
            <a:rPr lang="es-VE" sz="1600" b="1" dirty="0"/>
            <a:t>PROPIEDAD SOCIAL </a:t>
          </a:r>
        </a:p>
        <a:p>
          <a:r>
            <a:rPr lang="es-VE" sz="1600" b="1" dirty="0"/>
            <a:t>(COLECTIVA)</a:t>
          </a:r>
        </a:p>
      </dgm:t>
    </dgm:pt>
    <dgm:pt modelId="{BF23345C-8614-470E-9786-022ADCCA4D10}" type="parTrans" cxnId="{BCE5E238-B146-4FE8-9990-3F92F9297600}">
      <dgm:prSet/>
      <dgm:spPr/>
      <dgm:t>
        <a:bodyPr/>
        <a:lstStyle/>
        <a:p>
          <a:endParaRPr lang="es-VE"/>
        </a:p>
      </dgm:t>
    </dgm:pt>
    <dgm:pt modelId="{08429574-C2D3-4334-AD0B-2AC83F5385B3}" type="sibTrans" cxnId="{BCE5E238-B146-4FE8-9990-3F92F9297600}">
      <dgm:prSet/>
      <dgm:spPr/>
      <dgm:t>
        <a:bodyPr/>
        <a:lstStyle/>
        <a:p>
          <a:endParaRPr lang="es-VE" dirty="0"/>
        </a:p>
      </dgm:t>
    </dgm:pt>
    <dgm:pt modelId="{1815165C-012D-4B4A-9FDC-A899876E07A7}">
      <dgm:prSet phldrT="[Texto]" custT="1"/>
      <dgm:spPr/>
      <dgm:t>
        <a:bodyPr/>
        <a:lstStyle/>
        <a:p>
          <a:r>
            <a:rPr lang="es-VE" sz="1600" b="1" dirty="0"/>
            <a:t>IGUALDAD SOCIAL</a:t>
          </a:r>
        </a:p>
      </dgm:t>
    </dgm:pt>
    <dgm:pt modelId="{8F9BFDF3-CFA7-46AB-9688-7553E28C5416}" type="parTrans" cxnId="{1FC174A9-E32A-479A-9222-5FDD7BC4627E}">
      <dgm:prSet/>
      <dgm:spPr/>
      <dgm:t>
        <a:bodyPr/>
        <a:lstStyle/>
        <a:p>
          <a:endParaRPr lang="es-VE"/>
        </a:p>
      </dgm:t>
    </dgm:pt>
    <dgm:pt modelId="{1FCEF81E-E563-4709-B349-0C19B468F498}" type="sibTrans" cxnId="{1FC174A9-E32A-479A-9222-5FDD7BC4627E}">
      <dgm:prSet/>
      <dgm:spPr/>
      <dgm:t>
        <a:bodyPr/>
        <a:lstStyle/>
        <a:p>
          <a:endParaRPr lang="es-VE" dirty="0"/>
        </a:p>
      </dgm:t>
    </dgm:pt>
    <dgm:pt modelId="{97C8207E-4DE7-47C7-B3B1-8DCC51335496}">
      <dgm:prSet phldrT="[Texto]" custT="1"/>
      <dgm:spPr/>
      <dgm:t>
        <a:bodyPr/>
        <a:lstStyle/>
        <a:p>
          <a:r>
            <a:rPr lang="es-VE" sz="1600" b="1" dirty="0"/>
            <a:t>SOCIEDAD SIN CLASES</a:t>
          </a:r>
        </a:p>
      </dgm:t>
    </dgm:pt>
    <dgm:pt modelId="{45339FDC-325B-4AC9-979D-B34981935866}" type="parTrans" cxnId="{A7620F07-1D1A-44BF-8347-00C941288C79}">
      <dgm:prSet/>
      <dgm:spPr/>
      <dgm:t>
        <a:bodyPr/>
        <a:lstStyle/>
        <a:p>
          <a:endParaRPr lang="es-VE"/>
        </a:p>
      </dgm:t>
    </dgm:pt>
    <dgm:pt modelId="{A8E50250-BEEA-4B86-B975-BD2C750F34BB}" type="sibTrans" cxnId="{A7620F07-1D1A-44BF-8347-00C941288C79}">
      <dgm:prSet/>
      <dgm:spPr/>
      <dgm:t>
        <a:bodyPr/>
        <a:lstStyle/>
        <a:p>
          <a:endParaRPr lang="es-VE"/>
        </a:p>
      </dgm:t>
    </dgm:pt>
    <dgm:pt modelId="{C60E7025-3438-4690-9391-16F8DDEDE32C}" type="pres">
      <dgm:prSet presAssocID="{384BB99B-B350-49D5-A5E3-BAB72794F5AA}" presName="linearFlow" presStyleCnt="0">
        <dgm:presLayoutVars>
          <dgm:resizeHandles val="exact"/>
        </dgm:presLayoutVars>
      </dgm:prSet>
      <dgm:spPr/>
    </dgm:pt>
    <dgm:pt modelId="{6F417138-97BE-4FE1-B7BC-75BDEFA84CA6}" type="pres">
      <dgm:prSet presAssocID="{FCF4922C-AFE1-43F6-B525-3487EBDD278A}" presName="node" presStyleLbl="node1" presStyleIdx="0" presStyleCnt="4">
        <dgm:presLayoutVars>
          <dgm:bulletEnabled val="1"/>
        </dgm:presLayoutVars>
      </dgm:prSet>
      <dgm:spPr/>
    </dgm:pt>
    <dgm:pt modelId="{32F7E45F-2D68-495E-B2C9-4B71D79A30EA}" type="pres">
      <dgm:prSet presAssocID="{E510D5F5-B991-4EAB-A3E1-A63345A1605C}" presName="sibTrans" presStyleLbl="sibTrans2D1" presStyleIdx="0" presStyleCnt="3"/>
      <dgm:spPr/>
    </dgm:pt>
    <dgm:pt modelId="{C23D32E9-F19C-472C-86B8-C7D61F0B3DD9}" type="pres">
      <dgm:prSet presAssocID="{E510D5F5-B991-4EAB-A3E1-A63345A1605C}" presName="connectorText" presStyleLbl="sibTrans2D1" presStyleIdx="0" presStyleCnt="3"/>
      <dgm:spPr/>
    </dgm:pt>
    <dgm:pt modelId="{8E85FF3A-3B1E-4904-AD65-80CEF68B8191}" type="pres">
      <dgm:prSet presAssocID="{E9CC6BA4-95C3-488B-B3E4-1F45EF3C0012}" presName="node" presStyleLbl="node1" presStyleIdx="1" presStyleCnt="4">
        <dgm:presLayoutVars>
          <dgm:bulletEnabled val="1"/>
        </dgm:presLayoutVars>
      </dgm:prSet>
      <dgm:spPr/>
    </dgm:pt>
    <dgm:pt modelId="{282C3AA7-92B7-4AB0-8826-0785788507D8}" type="pres">
      <dgm:prSet presAssocID="{08429574-C2D3-4334-AD0B-2AC83F5385B3}" presName="sibTrans" presStyleLbl="sibTrans2D1" presStyleIdx="1" presStyleCnt="3"/>
      <dgm:spPr/>
    </dgm:pt>
    <dgm:pt modelId="{D7B0E570-86DF-44D2-AAB9-F606AEBF7A74}" type="pres">
      <dgm:prSet presAssocID="{08429574-C2D3-4334-AD0B-2AC83F5385B3}" presName="connectorText" presStyleLbl="sibTrans2D1" presStyleIdx="1" presStyleCnt="3"/>
      <dgm:spPr/>
    </dgm:pt>
    <dgm:pt modelId="{CD0CD2BE-044B-458D-8F45-CDA910389E3F}" type="pres">
      <dgm:prSet presAssocID="{1815165C-012D-4B4A-9FDC-A899876E07A7}" presName="node" presStyleLbl="node1" presStyleIdx="2" presStyleCnt="4">
        <dgm:presLayoutVars>
          <dgm:bulletEnabled val="1"/>
        </dgm:presLayoutVars>
      </dgm:prSet>
      <dgm:spPr/>
    </dgm:pt>
    <dgm:pt modelId="{FCE755E2-5C4D-49CB-AC49-2DE57EB45E00}" type="pres">
      <dgm:prSet presAssocID="{1FCEF81E-E563-4709-B349-0C19B468F498}" presName="sibTrans" presStyleLbl="sibTrans2D1" presStyleIdx="2" presStyleCnt="3"/>
      <dgm:spPr/>
    </dgm:pt>
    <dgm:pt modelId="{81ED04A6-3A48-4739-BD1F-FBC586D4FE76}" type="pres">
      <dgm:prSet presAssocID="{1FCEF81E-E563-4709-B349-0C19B468F498}" presName="connectorText" presStyleLbl="sibTrans2D1" presStyleIdx="2" presStyleCnt="3"/>
      <dgm:spPr/>
    </dgm:pt>
    <dgm:pt modelId="{8F2D1592-A712-47E9-8D28-BD5BB3EF90F2}" type="pres">
      <dgm:prSet presAssocID="{97C8207E-4DE7-47C7-B3B1-8DCC51335496}" presName="node" presStyleLbl="node1" presStyleIdx="3" presStyleCnt="4">
        <dgm:presLayoutVars>
          <dgm:bulletEnabled val="1"/>
        </dgm:presLayoutVars>
      </dgm:prSet>
      <dgm:spPr/>
    </dgm:pt>
  </dgm:ptLst>
  <dgm:cxnLst>
    <dgm:cxn modelId="{A7620F07-1D1A-44BF-8347-00C941288C79}" srcId="{384BB99B-B350-49D5-A5E3-BAB72794F5AA}" destId="{97C8207E-4DE7-47C7-B3B1-8DCC51335496}" srcOrd="3" destOrd="0" parTransId="{45339FDC-325B-4AC9-979D-B34981935866}" sibTransId="{A8E50250-BEEA-4B86-B975-BD2C750F34BB}"/>
    <dgm:cxn modelId="{44D5F423-5EF4-40FD-8B9C-825FEA0EB278}" type="presOf" srcId="{384BB99B-B350-49D5-A5E3-BAB72794F5AA}" destId="{C60E7025-3438-4690-9391-16F8DDEDE32C}" srcOrd="0" destOrd="0" presId="urn:microsoft.com/office/officeart/2005/8/layout/process2"/>
    <dgm:cxn modelId="{AFC3CC28-65F0-4799-897E-5116558436CB}" type="presOf" srcId="{E510D5F5-B991-4EAB-A3E1-A63345A1605C}" destId="{C23D32E9-F19C-472C-86B8-C7D61F0B3DD9}" srcOrd="1" destOrd="0" presId="urn:microsoft.com/office/officeart/2005/8/layout/process2"/>
    <dgm:cxn modelId="{ECC3192E-15AE-4C4A-B593-7150A471329F}" srcId="{384BB99B-B350-49D5-A5E3-BAB72794F5AA}" destId="{FCF4922C-AFE1-43F6-B525-3487EBDD278A}" srcOrd="0" destOrd="0" parTransId="{09B41BDE-A0FF-498B-9523-C241CB704A4F}" sibTransId="{E510D5F5-B991-4EAB-A3E1-A63345A1605C}"/>
    <dgm:cxn modelId="{619BAD37-5CE7-40C2-BA19-14AFDBA5A3ED}" type="presOf" srcId="{97C8207E-4DE7-47C7-B3B1-8DCC51335496}" destId="{8F2D1592-A712-47E9-8D28-BD5BB3EF90F2}" srcOrd="0" destOrd="0" presId="urn:microsoft.com/office/officeart/2005/8/layout/process2"/>
    <dgm:cxn modelId="{BCE5E238-B146-4FE8-9990-3F92F9297600}" srcId="{384BB99B-B350-49D5-A5E3-BAB72794F5AA}" destId="{E9CC6BA4-95C3-488B-B3E4-1F45EF3C0012}" srcOrd="1" destOrd="0" parTransId="{BF23345C-8614-470E-9786-022ADCCA4D10}" sibTransId="{08429574-C2D3-4334-AD0B-2AC83F5385B3}"/>
    <dgm:cxn modelId="{50C91A3D-74D6-4229-B2FC-7F452FF6B15D}" type="presOf" srcId="{E9CC6BA4-95C3-488B-B3E4-1F45EF3C0012}" destId="{8E85FF3A-3B1E-4904-AD65-80CEF68B8191}" srcOrd="0" destOrd="0" presId="urn:microsoft.com/office/officeart/2005/8/layout/process2"/>
    <dgm:cxn modelId="{00764441-BC29-44F1-823D-CB95063A7888}" type="presOf" srcId="{08429574-C2D3-4334-AD0B-2AC83F5385B3}" destId="{D7B0E570-86DF-44D2-AAB9-F606AEBF7A74}" srcOrd="1" destOrd="0" presId="urn:microsoft.com/office/officeart/2005/8/layout/process2"/>
    <dgm:cxn modelId="{CD25946E-B38F-4E2A-B937-E65A57776C48}" type="presOf" srcId="{1FCEF81E-E563-4709-B349-0C19B468F498}" destId="{FCE755E2-5C4D-49CB-AC49-2DE57EB45E00}" srcOrd="0" destOrd="0" presId="urn:microsoft.com/office/officeart/2005/8/layout/process2"/>
    <dgm:cxn modelId="{ED6F447D-1A96-4C5F-9E17-906ADF7489FC}" type="presOf" srcId="{E510D5F5-B991-4EAB-A3E1-A63345A1605C}" destId="{32F7E45F-2D68-495E-B2C9-4B71D79A30EA}" srcOrd="0" destOrd="0" presId="urn:microsoft.com/office/officeart/2005/8/layout/process2"/>
    <dgm:cxn modelId="{487FD6A8-AE16-4E8D-9CD1-FA3F50AFC226}" type="presOf" srcId="{1FCEF81E-E563-4709-B349-0C19B468F498}" destId="{81ED04A6-3A48-4739-BD1F-FBC586D4FE76}" srcOrd="1" destOrd="0" presId="urn:microsoft.com/office/officeart/2005/8/layout/process2"/>
    <dgm:cxn modelId="{1FC174A9-E32A-479A-9222-5FDD7BC4627E}" srcId="{384BB99B-B350-49D5-A5E3-BAB72794F5AA}" destId="{1815165C-012D-4B4A-9FDC-A899876E07A7}" srcOrd="2" destOrd="0" parTransId="{8F9BFDF3-CFA7-46AB-9688-7553E28C5416}" sibTransId="{1FCEF81E-E563-4709-B349-0C19B468F498}"/>
    <dgm:cxn modelId="{2B5D75AA-4159-48F4-BBBC-C3FF4F2B7731}" type="presOf" srcId="{1815165C-012D-4B4A-9FDC-A899876E07A7}" destId="{CD0CD2BE-044B-458D-8F45-CDA910389E3F}" srcOrd="0" destOrd="0" presId="urn:microsoft.com/office/officeart/2005/8/layout/process2"/>
    <dgm:cxn modelId="{EF1CA9C6-DA71-4553-95A0-F130B3D82CD0}" type="presOf" srcId="{08429574-C2D3-4334-AD0B-2AC83F5385B3}" destId="{282C3AA7-92B7-4AB0-8826-0785788507D8}" srcOrd="0" destOrd="0" presId="urn:microsoft.com/office/officeart/2005/8/layout/process2"/>
    <dgm:cxn modelId="{7FB498E7-3582-4EB3-A8F4-3F6EA182150D}" type="presOf" srcId="{FCF4922C-AFE1-43F6-B525-3487EBDD278A}" destId="{6F417138-97BE-4FE1-B7BC-75BDEFA84CA6}" srcOrd="0" destOrd="0" presId="urn:microsoft.com/office/officeart/2005/8/layout/process2"/>
    <dgm:cxn modelId="{027A2B27-1D09-456F-9EA7-70E96BFC0491}" type="presParOf" srcId="{C60E7025-3438-4690-9391-16F8DDEDE32C}" destId="{6F417138-97BE-4FE1-B7BC-75BDEFA84CA6}" srcOrd="0" destOrd="0" presId="urn:microsoft.com/office/officeart/2005/8/layout/process2"/>
    <dgm:cxn modelId="{0C222BA0-7DC7-4E36-94C6-8900773695CE}" type="presParOf" srcId="{C60E7025-3438-4690-9391-16F8DDEDE32C}" destId="{32F7E45F-2D68-495E-B2C9-4B71D79A30EA}" srcOrd="1" destOrd="0" presId="urn:microsoft.com/office/officeart/2005/8/layout/process2"/>
    <dgm:cxn modelId="{FDDD7E97-81E2-4923-85A4-95A0EAAFB520}" type="presParOf" srcId="{32F7E45F-2D68-495E-B2C9-4B71D79A30EA}" destId="{C23D32E9-F19C-472C-86B8-C7D61F0B3DD9}" srcOrd="0" destOrd="0" presId="urn:microsoft.com/office/officeart/2005/8/layout/process2"/>
    <dgm:cxn modelId="{EDCE1BF4-CA81-45D0-9EE3-F150335B5C11}" type="presParOf" srcId="{C60E7025-3438-4690-9391-16F8DDEDE32C}" destId="{8E85FF3A-3B1E-4904-AD65-80CEF68B8191}" srcOrd="2" destOrd="0" presId="urn:microsoft.com/office/officeart/2005/8/layout/process2"/>
    <dgm:cxn modelId="{833649C6-9E15-4808-A719-13B2CB7450C7}" type="presParOf" srcId="{C60E7025-3438-4690-9391-16F8DDEDE32C}" destId="{282C3AA7-92B7-4AB0-8826-0785788507D8}" srcOrd="3" destOrd="0" presId="urn:microsoft.com/office/officeart/2005/8/layout/process2"/>
    <dgm:cxn modelId="{329FF2F6-AFBB-40E5-9361-78A54814CA04}" type="presParOf" srcId="{282C3AA7-92B7-4AB0-8826-0785788507D8}" destId="{D7B0E570-86DF-44D2-AAB9-F606AEBF7A74}" srcOrd="0" destOrd="0" presId="urn:microsoft.com/office/officeart/2005/8/layout/process2"/>
    <dgm:cxn modelId="{06EA92D9-CC5D-458C-BCFA-305AC81F6CD3}" type="presParOf" srcId="{C60E7025-3438-4690-9391-16F8DDEDE32C}" destId="{CD0CD2BE-044B-458D-8F45-CDA910389E3F}" srcOrd="4" destOrd="0" presId="urn:microsoft.com/office/officeart/2005/8/layout/process2"/>
    <dgm:cxn modelId="{EEA00EB3-C851-4693-BDB2-3AE50989F090}" type="presParOf" srcId="{C60E7025-3438-4690-9391-16F8DDEDE32C}" destId="{FCE755E2-5C4D-49CB-AC49-2DE57EB45E00}" srcOrd="5" destOrd="0" presId="urn:microsoft.com/office/officeart/2005/8/layout/process2"/>
    <dgm:cxn modelId="{9FB55F43-789E-42D8-9066-A442751F1EA1}" type="presParOf" srcId="{FCE755E2-5C4D-49CB-AC49-2DE57EB45E00}" destId="{81ED04A6-3A48-4739-BD1F-FBC586D4FE76}" srcOrd="0" destOrd="0" presId="urn:microsoft.com/office/officeart/2005/8/layout/process2"/>
    <dgm:cxn modelId="{D286C900-E098-4A9D-B59A-C351D73C62AA}" type="presParOf" srcId="{C60E7025-3438-4690-9391-16F8DDEDE32C}" destId="{8F2D1592-A712-47E9-8D28-BD5BB3EF90F2}"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A56468-5CF2-4274-80D8-07D919710FDA}" type="doc">
      <dgm:prSet loTypeId="urn:microsoft.com/office/officeart/2005/8/layout/cycle5" loCatId="cycle" qsTypeId="urn:microsoft.com/office/officeart/2005/8/quickstyle/3d1" qsCatId="3D" csTypeId="urn:microsoft.com/office/officeart/2005/8/colors/colorful5" csCatId="colorful" phldr="1"/>
      <dgm:spPr/>
      <dgm:t>
        <a:bodyPr/>
        <a:lstStyle/>
        <a:p>
          <a:endParaRPr lang="es-VE"/>
        </a:p>
      </dgm:t>
    </dgm:pt>
    <dgm:pt modelId="{8A85A197-6D8D-4623-8572-A3079D6829BF}">
      <dgm:prSet phldrT="[Texto]" custT="1"/>
      <dgm:spPr/>
      <dgm:t>
        <a:bodyPr/>
        <a:lstStyle/>
        <a:p>
          <a:r>
            <a:rPr lang="es-VE" sz="2000" b="1" dirty="0"/>
            <a:t>Se ocupa de la acción humana</a:t>
          </a:r>
        </a:p>
      </dgm:t>
    </dgm:pt>
    <dgm:pt modelId="{164BCC02-4C5B-4216-B54C-C98C1793AA2B}" type="parTrans" cxnId="{32D0F1C9-2827-46A2-97B5-52F42147D943}">
      <dgm:prSet/>
      <dgm:spPr/>
      <dgm:t>
        <a:bodyPr/>
        <a:lstStyle/>
        <a:p>
          <a:endParaRPr lang="es-VE" sz="2000" b="1">
            <a:solidFill>
              <a:schemeClr val="tx1"/>
            </a:solidFill>
          </a:endParaRPr>
        </a:p>
      </dgm:t>
    </dgm:pt>
    <dgm:pt modelId="{BF0AEA60-5718-4F7F-A6E8-07BBC0DB699B}" type="sibTrans" cxnId="{32D0F1C9-2827-46A2-97B5-52F42147D943}">
      <dgm:prSet/>
      <dgm:spPr/>
      <dgm:t>
        <a:bodyPr/>
        <a:lstStyle/>
        <a:p>
          <a:endParaRPr lang="es-VE" sz="2000" b="1">
            <a:solidFill>
              <a:schemeClr val="tx1"/>
            </a:solidFill>
          </a:endParaRPr>
        </a:p>
      </dgm:t>
    </dgm:pt>
    <dgm:pt modelId="{81971785-52E4-4BED-BD27-7CD19C44ABAA}">
      <dgm:prSet phldrT="[Texto]" custT="1"/>
      <dgm:spPr/>
      <dgm:t>
        <a:bodyPr/>
        <a:lstStyle/>
        <a:p>
          <a:r>
            <a:rPr lang="es-VE" sz="2000" b="1" dirty="0"/>
            <a:t>Emplea un lenguaje valorativo</a:t>
          </a:r>
        </a:p>
      </dgm:t>
    </dgm:pt>
    <dgm:pt modelId="{6682AC79-23C0-4FFC-9DBA-7606E5F99931}" type="parTrans" cxnId="{B185172F-744A-4AD3-8780-6A1B59BB99FD}">
      <dgm:prSet/>
      <dgm:spPr/>
      <dgm:t>
        <a:bodyPr/>
        <a:lstStyle/>
        <a:p>
          <a:endParaRPr lang="es-VE" sz="2000" b="1">
            <a:solidFill>
              <a:schemeClr val="tx1"/>
            </a:solidFill>
          </a:endParaRPr>
        </a:p>
      </dgm:t>
    </dgm:pt>
    <dgm:pt modelId="{5B17D8F5-02E7-46A5-95AD-1F0A9229D104}" type="sibTrans" cxnId="{B185172F-744A-4AD3-8780-6A1B59BB99FD}">
      <dgm:prSet/>
      <dgm:spPr/>
      <dgm:t>
        <a:bodyPr/>
        <a:lstStyle/>
        <a:p>
          <a:endParaRPr lang="es-VE" sz="2000" b="1">
            <a:solidFill>
              <a:schemeClr val="tx1"/>
            </a:solidFill>
          </a:endParaRPr>
        </a:p>
      </dgm:t>
    </dgm:pt>
    <dgm:pt modelId="{5F3DC522-7182-48D0-8940-215830D0A857}">
      <dgm:prSet phldrT="[Texto]" custT="1"/>
      <dgm:spPr/>
      <dgm:t>
        <a:bodyPr/>
        <a:lstStyle/>
        <a:p>
          <a:r>
            <a:rPr lang="es-VE" sz="2000" b="1" dirty="0"/>
            <a:t>Conduce a la reflexión </a:t>
          </a:r>
        </a:p>
      </dgm:t>
    </dgm:pt>
    <dgm:pt modelId="{C871C396-954D-47FF-9AEA-3242F164EE29}" type="parTrans" cxnId="{5B61F4C6-D22A-47BE-A7FD-C1769F4F6EBD}">
      <dgm:prSet/>
      <dgm:spPr/>
      <dgm:t>
        <a:bodyPr/>
        <a:lstStyle/>
        <a:p>
          <a:endParaRPr lang="es-VE" sz="2000" b="1">
            <a:solidFill>
              <a:schemeClr val="tx1"/>
            </a:solidFill>
          </a:endParaRPr>
        </a:p>
      </dgm:t>
    </dgm:pt>
    <dgm:pt modelId="{6428F8B8-7693-43AD-9109-34295A37630E}" type="sibTrans" cxnId="{5B61F4C6-D22A-47BE-A7FD-C1769F4F6EBD}">
      <dgm:prSet/>
      <dgm:spPr/>
      <dgm:t>
        <a:bodyPr/>
        <a:lstStyle/>
        <a:p>
          <a:endParaRPr lang="es-VE" sz="2000" b="1">
            <a:solidFill>
              <a:schemeClr val="tx1"/>
            </a:solidFill>
          </a:endParaRPr>
        </a:p>
      </dgm:t>
    </dgm:pt>
    <dgm:pt modelId="{C433185F-15E8-4EC0-ACF7-71BF6995CA67}">
      <dgm:prSet phldrT="[Texto]" custT="1"/>
      <dgm:spPr/>
      <dgm:t>
        <a:bodyPr/>
        <a:lstStyle/>
        <a:p>
          <a:r>
            <a:rPr lang="es-VE" sz="2000" b="1" dirty="0"/>
            <a:t>Lo bueno y lo malo</a:t>
          </a:r>
        </a:p>
      </dgm:t>
    </dgm:pt>
    <dgm:pt modelId="{52E5BDB7-B5B1-4E53-AD57-E0BCD778C8E2}" type="parTrans" cxnId="{7011059D-61D9-482D-92C2-5206B0BD48BC}">
      <dgm:prSet/>
      <dgm:spPr/>
      <dgm:t>
        <a:bodyPr/>
        <a:lstStyle/>
        <a:p>
          <a:endParaRPr lang="es-VE" sz="2000" b="1">
            <a:solidFill>
              <a:schemeClr val="tx1"/>
            </a:solidFill>
          </a:endParaRPr>
        </a:p>
      </dgm:t>
    </dgm:pt>
    <dgm:pt modelId="{92571F36-6CCE-4C75-B6C5-03A9875C5D90}" type="sibTrans" cxnId="{7011059D-61D9-482D-92C2-5206B0BD48BC}">
      <dgm:prSet/>
      <dgm:spPr/>
      <dgm:t>
        <a:bodyPr/>
        <a:lstStyle/>
        <a:p>
          <a:endParaRPr lang="es-VE" sz="2000" b="1">
            <a:solidFill>
              <a:schemeClr val="tx1"/>
            </a:solidFill>
          </a:endParaRPr>
        </a:p>
      </dgm:t>
    </dgm:pt>
    <dgm:pt modelId="{43A50F2F-E4EE-4262-BFF4-1ED658F393D9}">
      <dgm:prSet phldrT="[Texto]" custT="1"/>
      <dgm:spPr/>
      <dgm:t>
        <a:bodyPr/>
        <a:lstStyle/>
        <a:p>
          <a:r>
            <a:rPr lang="es-VE" sz="2000" b="1" dirty="0"/>
            <a:t>Principios,  toma de decisiones, orientación</a:t>
          </a:r>
        </a:p>
      </dgm:t>
    </dgm:pt>
    <dgm:pt modelId="{89B33EFB-4E47-4B63-A0B4-BA566E9CD979}" type="parTrans" cxnId="{95092430-05BB-4AE6-877A-D3E2F517C624}">
      <dgm:prSet/>
      <dgm:spPr/>
      <dgm:t>
        <a:bodyPr/>
        <a:lstStyle/>
        <a:p>
          <a:endParaRPr lang="es-VE" sz="2000" b="1">
            <a:solidFill>
              <a:schemeClr val="tx1"/>
            </a:solidFill>
          </a:endParaRPr>
        </a:p>
      </dgm:t>
    </dgm:pt>
    <dgm:pt modelId="{67AFCBDF-2056-4C58-8BF2-6714D8533C74}" type="sibTrans" cxnId="{95092430-05BB-4AE6-877A-D3E2F517C624}">
      <dgm:prSet/>
      <dgm:spPr/>
      <dgm:t>
        <a:bodyPr/>
        <a:lstStyle/>
        <a:p>
          <a:endParaRPr lang="es-VE" sz="2000" b="1">
            <a:solidFill>
              <a:schemeClr val="tx1"/>
            </a:solidFill>
          </a:endParaRPr>
        </a:p>
      </dgm:t>
    </dgm:pt>
    <dgm:pt modelId="{DD8DA9BE-DEA0-4B38-9A2A-FADA2EFBD1A2}" type="pres">
      <dgm:prSet presAssocID="{45A56468-5CF2-4274-80D8-07D919710FDA}" presName="cycle" presStyleCnt="0">
        <dgm:presLayoutVars>
          <dgm:dir/>
          <dgm:resizeHandles val="exact"/>
        </dgm:presLayoutVars>
      </dgm:prSet>
      <dgm:spPr/>
    </dgm:pt>
    <dgm:pt modelId="{8AFE8CA1-5D13-487A-A227-0BC7D3854135}" type="pres">
      <dgm:prSet presAssocID="{8A85A197-6D8D-4623-8572-A3079D6829BF}" presName="node" presStyleLbl="node1" presStyleIdx="0" presStyleCnt="5">
        <dgm:presLayoutVars>
          <dgm:bulletEnabled val="1"/>
        </dgm:presLayoutVars>
      </dgm:prSet>
      <dgm:spPr/>
    </dgm:pt>
    <dgm:pt modelId="{C9700A1C-47F6-44D0-A6CA-B76B9F03FBDA}" type="pres">
      <dgm:prSet presAssocID="{8A85A197-6D8D-4623-8572-A3079D6829BF}" presName="spNode" presStyleCnt="0"/>
      <dgm:spPr/>
    </dgm:pt>
    <dgm:pt modelId="{E2D1AB85-974B-4CB0-97DE-3B370C46EC50}" type="pres">
      <dgm:prSet presAssocID="{BF0AEA60-5718-4F7F-A6E8-07BBC0DB699B}" presName="sibTrans" presStyleLbl="sibTrans1D1" presStyleIdx="0" presStyleCnt="5"/>
      <dgm:spPr/>
    </dgm:pt>
    <dgm:pt modelId="{8E48247B-2BDA-4543-A971-3E16329F6CDA}" type="pres">
      <dgm:prSet presAssocID="{81971785-52E4-4BED-BD27-7CD19C44ABAA}" presName="node" presStyleLbl="node1" presStyleIdx="1" presStyleCnt="5">
        <dgm:presLayoutVars>
          <dgm:bulletEnabled val="1"/>
        </dgm:presLayoutVars>
      </dgm:prSet>
      <dgm:spPr/>
    </dgm:pt>
    <dgm:pt modelId="{B9A3CBDC-A1C2-4C0A-B916-91AA8EB4C518}" type="pres">
      <dgm:prSet presAssocID="{81971785-52E4-4BED-BD27-7CD19C44ABAA}" presName="spNode" presStyleCnt="0"/>
      <dgm:spPr/>
    </dgm:pt>
    <dgm:pt modelId="{73114D4C-DDC3-4A32-A1BD-CBAA37E985D7}" type="pres">
      <dgm:prSet presAssocID="{5B17D8F5-02E7-46A5-95AD-1F0A9229D104}" presName="sibTrans" presStyleLbl="sibTrans1D1" presStyleIdx="1" presStyleCnt="5"/>
      <dgm:spPr/>
    </dgm:pt>
    <dgm:pt modelId="{14E31A58-3EC1-4779-9D43-4DE26F89E31F}" type="pres">
      <dgm:prSet presAssocID="{5F3DC522-7182-48D0-8940-215830D0A857}" presName="node" presStyleLbl="node1" presStyleIdx="2" presStyleCnt="5">
        <dgm:presLayoutVars>
          <dgm:bulletEnabled val="1"/>
        </dgm:presLayoutVars>
      </dgm:prSet>
      <dgm:spPr/>
    </dgm:pt>
    <dgm:pt modelId="{4DDE01A9-5AB2-4B5C-B600-F2687D770FCB}" type="pres">
      <dgm:prSet presAssocID="{5F3DC522-7182-48D0-8940-215830D0A857}" presName="spNode" presStyleCnt="0"/>
      <dgm:spPr/>
    </dgm:pt>
    <dgm:pt modelId="{91197AE6-55A4-47F8-A4CD-EAD812A82D39}" type="pres">
      <dgm:prSet presAssocID="{6428F8B8-7693-43AD-9109-34295A37630E}" presName="sibTrans" presStyleLbl="sibTrans1D1" presStyleIdx="2" presStyleCnt="5"/>
      <dgm:spPr/>
    </dgm:pt>
    <dgm:pt modelId="{D34D8C76-97B6-4CBE-B4E8-B02BD29D2C7A}" type="pres">
      <dgm:prSet presAssocID="{C433185F-15E8-4EC0-ACF7-71BF6995CA67}" presName="node" presStyleLbl="node1" presStyleIdx="3" presStyleCnt="5">
        <dgm:presLayoutVars>
          <dgm:bulletEnabled val="1"/>
        </dgm:presLayoutVars>
      </dgm:prSet>
      <dgm:spPr/>
    </dgm:pt>
    <dgm:pt modelId="{B364CD6F-0457-474B-A215-13B34289E291}" type="pres">
      <dgm:prSet presAssocID="{C433185F-15E8-4EC0-ACF7-71BF6995CA67}" presName="spNode" presStyleCnt="0"/>
      <dgm:spPr/>
    </dgm:pt>
    <dgm:pt modelId="{E58238C6-C68E-47CF-A51F-E6F366A59757}" type="pres">
      <dgm:prSet presAssocID="{92571F36-6CCE-4C75-B6C5-03A9875C5D90}" presName="sibTrans" presStyleLbl="sibTrans1D1" presStyleIdx="3" presStyleCnt="5"/>
      <dgm:spPr/>
    </dgm:pt>
    <dgm:pt modelId="{4DC05755-A496-4F5E-ACCB-5BAAA6C94126}" type="pres">
      <dgm:prSet presAssocID="{43A50F2F-E4EE-4262-BFF4-1ED658F393D9}" presName="node" presStyleLbl="node1" presStyleIdx="4" presStyleCnt="5">
        <dgm:presLayoutVars>
          <dgm:bulletEnabled val="1"/>
        </dgm:presLayoutVars>
      </dgm:prSet>
      <dgm:spPr/>
    </dgm:pt>
    <dgm:pt modelId="{FCBF8FE5-21BE-461E-BA7A-3E8A49E3B255}" type="pres">
      <dgm:prSet presAssocID="{43A50F2F-E4EE-4262-BFF4-1ED658F393D9}" presName="spNode" presStyleCnt="0"/>
      <dgm:spPr/>
    </dgm:pt>
    <dgm:pt modelId="{BE5FD513-4023-402E-A40A-9878328FE9C8}" type="pres">
      <dgm:prSet presAssocID="{67AFCBDF-2056-4C58-8BF2-6714D8533C74}" presName="sibTrans" presStyleLbl="sibTrans1D1" presStyleIdx="4" presStyleCnt="5"/>
      <dgm:spPr/>
    </dgm:pt>
  </dgm:ptLst>
  <dgm:cxnLst>
    <dgm:cxn modelId="{5EBBFD22-FB72-4295-9EDB-81816DFCCB61}" type="presOf" srcId="{8A85A197-6D8D-4623-8572-A3079D6829BF}" destId="{8AFE8CA1-5D13-487A-A227-0BC7D3854135}" srcOrd="0" destOrd="0" presId="urn:microsoft.com/office/officeart/2005/8/layout/cycle5"/>
    <dgm:cxn modelId="{6C891A29-B446-408A-A55E-B961659B8353}" type="presOf" srcId="{5F3DC522-7182-48D0-8940-215830D0A857}" destId="{14E31A58-3EC1-4779-9D43-4DE26F89E31F}" srcOrd="0" destOrd="0" presId="urn:microsoft.com/office/officeart/2005/8/layout/cycle5"/>
    <dgm:cxn modelId="{B185172F-744A-4AD3-8780-6A1B59BB99FD}" srcId="{45A56468-5CF2-4274-80D8-07D919710FDA}" destId="{81971785-52E4-4BED-BD27-7CD19C44ABAA}" srcOrd="1" destOrd="0" parTransId="{6682AC79-23C0-4FFC-9DBA-7606E5F99931}" sibTransId="{5B17D8F5-02E7-46A5-95AD-1F0A9229D104}"/>
    <dgm:cxn modelId="{95092430-05BB-4AE6-877A-D3E2F517C624}" srcId="{45A56468-5CF2-4274-80D8-07D919710FDA}" destId="{43A50F2F-E4EE-4262-BFF4-1ED658F393D9}" srcOrd="4" destOrd="0" parTransId="{89B33EFB-4E47-4B63-A0B4-BA566E9CD979}" sibTransId="{67AFCBDF-2056-4C58-8BF2-6714D8533C74}"/>
    <dgm:cxn modelId="{6DD7AA3E-6687-4382-95C7-63D93196F19B}" type="presOf" srcId="{BF0AEA60-5718-4F7F-A6E8-07BBC0DB699B}" destId="{E2D1AB85-974B-4CB0-97DE-3B370C46EC50}" srcOrd="0" destOrd="0" presId="urn:microsoft.com/office/officeart/2005/8/layout/cycle5"/>
    <dgm:cxn modelId="{00DB6440-5351-4EB4-8EBD-4BC04579ACF2}" type="presOf" srcId="{6428F8B8-7693-43AD-9109-34295A37630E}" destId="{91197AE6-55A4-47F8-A4CD-EAD812A82D39}" srcOrd="0" destOrd="0" presId="urn:microsoft.com/office/officeart/2005/8/layout/cycle5"/>
    <dgm:cxn modelId="{6E6CF05D-9119-43C3-A5F6-7296F1DECC38}" type="presOf" srcId="{81971785-52E4-4BED-BD27-7CD19C44ABAA}" destId="{8E48247B-2BDA-4543-A971-3E16329F6CDA}" srcOrd="0" destOrd="0" presId="urn:microsoft.com/office/officeart/2005/8/layout/cycle5"/>
    <dgm:cxn modelId="{AE4F2A4D-0138-4E1D-8E4A-FF190F9C7D27}" type="presOf" srcId="{43A50F2F-E4EE-4262-BFF4-1ED658F393D9}" destId="{4DC05755-A496-4F5E-ACCB-5BAAA6C94126}" srcOrd="0" destOrd="0" presId="urn:microsoft.com/office/officeart/2005/8/layout/cycle5"/>
    <dgm:cxn modelId="{A4D68756-817F-4A9E-BE21-862725097F49}" type="presOf" srcId="{67AFCBDF-2056-4C58-8BF2-6714D8533C74}" destId="{BE5FD513-4023-402E-A40A-9878328FE9C8}" srcOrd="0" destOrd="0" presId="urn:microsoft.com/office/officeart/2005/8/layout/cycle5"/>
    <dgm:cxn modelId="{7011059D-61D9-482D-92C2-5206B0BD48BC}" srcId="{45A56468-5CF2-4274-80D8-07D919710FDA}" destId="{C433185F-15E8-4EC0-ACF7-71BF6995CA67}" srcOrd="3" destOrd="0" parTransId="{52E5BDB7-B5B1-4E53-AD57-E0BCD778C8E2}" sibTransId="{92571F36-6CCE-4C75-B6C5-03A9875C5D90}"/>
    <dgm:cxn modelId="{1E9A50A6-27A7-4111-B0A7-D0B3B6977585}" type="presOf" srcId="{5B17D8F5-02E7-46A5-95AD-1F0A9229D104}" destId="{73114D4C-DDC3-4A32-A1BD-CBAA37E985D7}" srcOrd="0" destOrd="0" presId="urn:microsoft.com/office/officeart/2005/8/layout/cycle5"/>
    <dgm:cxn modelId="{69F74FB0-5EEA-4F77-93A9-A90791C195A1}" type="presOf" srcId="{45A56468-5CF2-4274-80D8-07D919710FDA}" destId="{DD8DA9BE-DEA0-4B38-9A2A-FADA2EFBD1A2}" srcOrd="0" destOrd="0" presId="urn:microsoft.com/office/officeart/2005/8/layout/cycle5"/>
    <dgm:cxn modelId="{5B61F4C6-D22A-47BE-A7FD-C1769F4F6EBD}" srcId="{45A56468-5CF2-4274-80D8-07D919710FDA}" destId="{5F3DC522-7182-48D0-8940-215830D0A857}" srcOrd="2" destOrd="0" parTransId="{C871C396-954D-47FF-9AEA-3242F164EE29}" sibTransId="{6428F8B8-7693-43AD-9109-34295A37630E}"/>
    <dgm:cxn modelId="{32D0F1C9-2827-46A2-97B5-52F42147D943}" srcId="{45A56468-5CF2-4274-80D8-07D919710FDA}" destId="{8A85A197-6D8D-4623-8572-A3079D6829BF}" srcOrd="0" destOrd="0" parTransId="{164BCC02-4C5B-4216-B54C-C98C1793AA2B}" sibTransId="{BF0AEA60-5718-4F7F-A6E8-07BBC0DB699B}"/>
    <dgm:cxn modelId="{6440D7DA-B38D-4BB6-949E-86359FA179C4}" type="presOf" srcId="{92571F36-6CCE-4C75-B6C5-03A9875C5D90}" destId="{E58238C6-C68E-47CF-A51F-E6F366A59757}" srcOrd="0" destOrd="0" presId="urn:microsoft.com/office/officeart/2005/8/layout/cycle5"/>
    <dgm:cxn modelId="{A93F12DE-BE73-4621-B506-9FCF2B8E444E}" type="presOf" srcId="{C433185F-15E8-4EC0-ACF7-71BF6995CA67}" destId="{D34D8C76-97B6-4CBE-B4E8-B02BD29D2C7A}" srcOrd="0" destOrd="0" presId="urn:microsoft.com/office/officeart/2005/8/layout/cycle5"/>
    <dgm:cxn modelId="{F0CA3257-F26E-4441-83B4-7191776CCB85}" type="presParOf" srcId="{DD8DA9BE-DEA0-4B38-9A2A-FADA2EFBD1A2}" destId="{8AFE8CA1-5D13-487A-A227-0BC7D3854135}" srcOrd="0" destOrd="0" presId="urn:microsoft.com/office/officeart/2005/8/layout/cycle5"/>
    <dgm:cxn modelId="{FF468A59-789F-4710-A345-BE87741D94E9}" type="presParOf" srcId="{DD8DA9BE-DEA0-4B38-9A2A-FADA2EFBD1A2}" destId="{C9700A1C-47F6-44D0-A6CA-B76B9F03FBDA}" srcOrd="1" destOrd="0" presId="urn:microsoft.com/office/officeart/2005/8/layout/cycle5"/>
    <dgm:cxn modelId="{AE376D73-A4FC-45B8-B7FB-C2B3DB9612B3}" type="presParOf" srcId="{DD8DA9BE-DEA0-4B38-9A2A-FADA2EFBD1A2}" destId="{E2D1AB85-974B-4CB0-97DE-3B370C46EC50}" srcOrd="2" destOrd="0" presId="urn:microsoft.com/office/officeart/2005/8/layout/cycle5"/>
    <dgm:cxn modelId="{1EECDC3E-A0CD-4A00-930B-2A6E1F50D5BB}" type="presParOf" srcId="{DD8DA9BE-DEA0-4B38-9A2A-FADA2EFBD1A2}" destId="{8E48247B-2BDA-4543-A971-3E16329F6CDA}" srcOrd="3" destOrd="0" presId="urn:microsoft.com/office/officeart/2005/8/layout/cycle5"/>
    <dgm:cxn modelId="{F93399EF-9629-4599-8B9B-CFAFE226A7B9}" type="presParOf" srcId="{DD8DA9BE-DEA0-4B38-9A2A-FADA2EFBD1A2}" destId="{B9A3CBDC-A1C2-4C0A-B916-91AA8EB4C518}" srcOrd="4" destOrd="0" presId="urn:microsoft.com/office/officeart/2005/8/layout/cycle5"/>
    <dgm:cxn modelId="{E22AF811-9C1D-4EFA-BE82-7E1754201F67}" type="presParOf" srcId="{DD8DA9BE-DEA0-4B38-9A2A-FADA2EFBD1A2}" destId="{73114D4C-DDC3-4A32-A1BD-CBAA37E985D7}" srcOrd="5" destOrd="0" presId="urn:microsoft.com/office/officeart/2005/8/layout/cycle5"/>
    <dgm:cxn modelId="{58B1808B-28A7-4648-BFAD-A5254F2D86C1}" type="presParOf" srcId="{DD8DA9BE-DEA0-4B38-9A2A-FADA2EFBD1A2}" destId="{14E31A58-3EC1-4779-9D43-4DE26F89E31F}" srcOrd="6" destOrd="0" presId="urn:microsoft.com/office/officeart/2005/8/layout/cycle5"/>
    <dgm:cxn modelId="{C426092F-52FE-4C90-B50F-13458F622AAE}" type="presParOf" srcId="{DD8DA9BE-DEA0-4B38-9A2A-FADA2EFBD1A2}" destId="{4DDE01A9-5AB2-4B5C-B600-F2687D770FCB}" srcOrd="7" destOrd="0" presId="urn:microsoft.com/office/officeart/2005/8/layout/cycle5"/>
    <dgm:cxn modelId="{DC8ED6E8-41A8-4F47-8867-1E101BD374EA}" type="presParOf" srcId="{DD8DA9BE-DEA0-4B38-9A2A-FADA2EFBD1A2}" destId="{91197AE6-55A4-47F8-A4CD-EAD812A82D39}" srcOrd="8" destOrd="0" presId="urn:microsoft.com/office/officeart/2005/8/layout/cycle5"/>
    <dgm:cxn modelId="{57B73DB2-2108-452D-8489-B1C7EAB89DB4}" type="presParOf" srcId="{DD8DA9BE-DEA0-4B38-9A2A-FADA2EFBD1A2}" destId="{D34D8C76-97B6-4CBE-B4E8-B02BD29D2C7A}" srcOrd="9" destOrd="0" presId="urn:microsoft.com/office/officeart/2005/8/layout/cycle5"/>
    <dgm:cxn modelId="{8BB1ADD8-F18A-449A-808F-C371ED293535}" type="presParOf" srcId="{DD8DA9BE-DEA0-4B38-9A2A-FADA2EFBD1A2}" destId="{B364CD6F-0457-474B-A215-13B34289E291}" srcOrd="10" destOrd="0" presId="urn:microsoft.com/office/officeart/2005/8/layout/cycle5"/>
    <dgm:cxn modelId="{6A5A6EC3-F34F-4C81-9F20-A613C63D6F4F}" type="presParOf" srcId="{DD8DA9BE-DEA0-4B38-9A2A-FADA2EFBD1A2}" destId="{E58238C6-C68E-47CF-A51F-E6F366A59757}" srcOrd="11" destOrd="0" presId="urn:microsoft.com/office/officeart/2005/8/layout/cycle5"/>
    <dgm:cxn modelId="{1600DED4-F784-4377-A4D6-25E6C1B94A4C}" type="presParOf" srcId="{DD8DA9BE-DEA0-4B38-9A2A-FADA2EFBD1A2}" destId="{4DC05755-A496-4F5E-ACCB-5BAAA6C94126}" srcOrd="12" destOrd="0" presId="urn:microsoft.com/office/officeart/2005/8/layout/cycle5"/>
    <dgm:cxn modelId="{8C018F78-C5B6-431A-95B4-A7E86ED38E73}" type="presParOf" srcId="{DD8DA9BE-DEA0-4B38-9A2A-FADA2EFBD1A2}" destId="{FCBF8FE5-21BE-461E-BA7A-3E8A49E3B255}" srcOrd="13" destOrd="0" presId="urn:microsoft.com/office/officeart/2005/8/layout/cycle5"/>
    <dgm:cxn modelId="{8C582DF0-7CAB-41D6-ADBB-D206AF7D8B29}" type="presParOf" srcId="{DD8DA9BE-DEA0-4B38-9A2A-FADA2EFBD1A2}" destId="{BE5FD513-4023-402E-A40A-9878328FE9C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74570-6F7F-4ED9-87D5-08A4104F155A}" type="doc">
      <dgm:prSet loTypeId="urn:microsoft.com/office/officeart/2005/8/layout/vList3#1" loCatId="list" qsTypeId="urn:microsoft.com/office/officeart/2005/8/quickstyle/3d2" qsCatId="3D" csTypeId="urn:microsoft.com/office/officeart/2005/8/colors/colorful5" csCatId="colorful" phldr="1"/>
      <dgm:spPr/>
    </dgm:pt>
    <dgm:pt modelId="{0574A304-F18D-4F72-BA52-A4A9FEF4C516}">
      <dgm:prSet phldrT="[Texto]"/>
      <dgm:spPr/>
      <dgm:t>
        <a:bodyPr/>
        <a:lstStyle/>
        <a:p>
          <a:r>
            <a:rPr lang="es-VE" b="1" dirty="0"/>
            <a:t>El sistema neoliberal pretende imponer una conducta ajustada a los intereses de pocos</a:t>
          </a:r>
        </a:p>
      </dgm:t>
    </dgm:pt>
    <dgm:pt modelId="{EB130281-3A8C-42D3-9AAA-AB65EA9711F3}" type="parTrans" cxnId="{89154C9A-4B9A-4EB2-A3AF-0DAFF07AB0F0}">
      <dgm:prSet/>
      <dgm:spPr/>
      <dgm:t>
        <a:bodyPr/>
        <a:lstStyle/>
        <a:p>
          <a:endParaRPr lang="es-VE" b="1">
            <a:solidFill>
              <a:schemeClr val="bg1"/>
            </a:solidFill>
          </a:endParaRPr>
        </a:p>
      </dgm:t>
    </dgm:pt>
    <dgm:pt modelId="{47D0E595-B98D-4694-B1C1-EA55F250B6E1}" type="sibTrans" cxnId="{89154C9A-4B9A-4EB2-A3AF-0DAFF07AB0F0}">
      <dgm:prSet/>
      <dgm:spPr/>
      <dgm:t>
        <a:bodyPr/>
        <a:lstStyle/>
        <a:p>
          <a:endParaRPr lang="es-VE" b="1">
            <a:solidFill>
              <a:schemeClr val="bg1"/>
            </a:solidFill>
          </a:endParaRPr>
        </a:p>
      </dgm:t>
    </dgm:pt>
    <dgm:pt modelId="{347D085A-E4A8-4768-A0D3-338DD6A554D9}">
      <dgm:prSet phldrT="[Texto]"/>
      <dgm:spPr/>
      <dgm:t>
        <a:bodyPr/>
        <a:lstStyle/>
        <a:p>
          <a:r>
            <a:rPr lang="es-VE" b="1" dirty="0"/>
            <a:t>Interfiere en el libre pensamiento para aplicar  pensamientos creados</a:t>
          </a:r>
        </a:p>
      </dgm:t>
    </dgm:pt>
    <dgm:pt modelId="{58AC56E5-3029-4E9A-8CCF-A9A9A36EAC91}" type="parTrans" cxnId="{AFD416C0-B34F-4BC4-96EC-138FE6AEEEBD}">
      <dgm:prSet/>
      <dgm:spPr/>
      <dgm:t>
        <a:bodyPr/>
        <a:lstStyle/>
        <a:p>
          <a:endParaRPr lang="es-VE" b="1">
            <a:solidFill>
              <a:schemeClr val="bg1"/>
            </a:solidFill>
          </a:endParaRPr>
        </a:p>
      </dgm:t>
    </dgm:pt>
    <dgm:pt modelId="{1E22685E-33B4-40D4-9566-7EA3F09A4566}" type="sibTrans" cxnId="{AFD416C0-B34F-4BC4-96EC-138FE6AEEEBD}">
      <dgm:prSet/>
      <dgm:spPr/>
      <dgm:t>
        <a:bodyPr/>
        <a:lstStyle/>
        <a:p>
          <a:endParaRPr lang="es-VE" b="1">
            <a:solidFill>
              <a:schemeClr val="bg1"/>
            </a:solidFill>
          </a:endParaRPr>
        </a:p>
      </dgm:t>
    </dgm:pt>
    <dgm:pt modelId="{6A5B2102-AD68-4825-9876-A7925BADC8E9}">
      <dgm:prSet phldrT="[Texto]"/>
      <dgm:spPr/>
      <dgm:t>
        <a:bodyPr/>
        <a:lstStyle/>
        <a:p>
          <a:r>
            <a:rPr lang="es-VE" b="1" dirty="0"/>
            <a:t>Fomenta una política elitista dejando las instituciones educativas con menos recursos.</a:t>
          </a:r>
        </a:p>
      </dgm:t>
    </dgm:pt>
    <dgm:pt modelId="{BD9F0275-25E3-40B3-A43A-D1D70F0E5E83}" type="parTrans" cxnId="{F449258D-A762-4B83-B92F-312A97863F8E}">
      <dgm:prSet/>
      <dgm:spPr/>
      <dgm:t>
        <a:bodyPr/>
        <a:lstStyle/>
        <a:p>
          <a:endParaRPr lang="es-VE" b="1">
            <a:solidFill>
              <a:schemeClr val="bg1"/>
            </a:solidFill>
          </a:endParaRPr>
        </a:p>
      </dgm:t>
    </dgm:pt>
    <dgm:pt modelId="{EB07B91D-F9A0-494B-901C-5BE1F8220E8E}" type="sibTrans" cxnId="{F449258D-A762-4B83-B92F-312A97863F8E}">
      <dgm:prSet/>
      <dgm:spPr/>
      <dgm:t>
        <a:bodyPr/>
        <a:lstStyle/>
        <a:p>
          <a:endParaRPr lang="es-VE" b="1">
            <a:solidFill>
              <a:schemeClr val="bg1"/>
            </a:solidFill>
          </a:endParaRPr>
        </a:p>
      </dgm:t>
    </dgm:pt>
    <dgm:pt modelId="{9E05617D-1103-4AFE-BD71-4237C460BB22}" type="pres">
      <dgm:prSet presAssocID="{9E874570-6F7F-4ED9-87D5-08A4104F155A}" presName="linearFlow" presStyleCnt="0">
        <dgm:presLayoutVars>
          <dgm:dir/>
          <dgm:resizeHandles val="exact"/>
        </dgm:presLayoutVars>
      </dgm:prSet>
      <dgm:spPr/>
    </dgm:pt>
    <dgm:pt modelId="{0B49CCD6-CDB6-412A-8289-50FE25117DF1}" type="pres">
      <dgm:prSet presAssocID="{0574A304-F18D-4F72-BA52-A4A9FEF4C516}" presName="composite" presStyleCnt="0"/>
      <dgm:spPr/>
    </dgm:pt>
    <dgm:pt modelId="{18A22E17-DAFE-4092-8827-2196260B3EDD}" type="pres">
      <dgm:prSet presAssocID="{0574A304-F18D-4F72-BA52-A4A9FEF4C516}" presName="imgShp" presStyleLbl="fgImgPlace1" presStyleIdx="0" presStyleCnt="3" custScaleX="184349" custScaleY="186149" custLinFactNeighborX="-58035" custLinFactNeighborY="-13449"/>
      <dgm:spPr>
        <a:blipFill rotWithShape="0">
          <a:blip xmlns:r="http://schemas.openxmlformats.org/officeDocument/2006/relationships" r:embed="rId1"/>
          <a:stretch>
            <a:fillRect/>
          </a:stretch>
        </a:blipFill>
      </dgm:spPr>
    </dgm:pt>
    <dgm:pt modelId="{05CA3756-91DA-4A2E-B69A-ED23EF193329}" type="pres">
      <dgm:prSet presAssocID="{0574A304-F18D-4F72-BA52-A4A9FEF4C516}" presName="txShp" presStyleLbl="node1" presStyleIdx="0" presStyleCnt="3">
        <dgm:presLayoutVars>
          <dgm:bulletEnabled val="1"/>
        </dgm:presLayoutVars>
      </dgm:prSet>
      <dgm:spPr/>
    </dgm:pt>
    <dgm:pt modelId="{D6D616F6-0416-4C1C-B644-3249EC0A2DF8}" type="pres">
      <dgm:prSet presAssocID="{47D0E595-B98D-4694-B1C1-EA55F250B6E1}" presName="spacing" presStyleCnt="0"/>
      <dgm:spPr/>
    </dgm:pt>
    <dgm:pt modelId="{FB0853FE-F94C-42DA-AF44-0EA8111BC865}" type="pres">
      <dgm:prSet presAssocID="{347D085A-E4A8-4768-A0D3-338DD6A554D9}" presName="composite" presStyleCnt="0"/>
      <dgm:spPr/>
    </dgm:pt>
    <dgm:pt modelId="{2B3397BB-F14E-4AB4-A34C-AD51F09E9B6D}" type="pres">
      <dgm:prSet presAssocID="{347D085A-E4A8-4768-A0D3-338DD6A554D9}" presName="imgShp" presStyleLbl="fgImgPlace1" presStyleIdx="1" presStyleCnt="3" custScaleX="188270" custScaleY="178382" custLinFactNeighborX="-45761" custLinFactNeighborY="-17175"/>
      <dgm:spPr>
        <a:blipFill rotWithShape="0">
          <a:blip xmlns:r="http://schemas.openxmlformats.org/officeDocument/2006/relationships" r:embed="rId2"/>
          <a:stretch>
            <a:fillRect/>
          </a:stretch>
        </a:blipFill>
      </dgm:spPr>
    </dgm:pt>
    <dgm:pt modelId="{29504129-BE3C-4D8C-94A3-6FDCA6331F93}" type="pres">
      <dgm:prSet presAssocID="{347D085A-E4A8-4768-A0D3-338DD6A554D9}" presName="txShp" presStyleLbl="node1" presStyleIdx="1" presStyleCnt="3">
        <dgm:presLayoutVars>
          <dgm:bulletEnabled val="1"/>
        </dgm:presLayoutVars>
      </dgm:prSet>
      <dgm:spPr/>
    </dgm:pt>
    <dgm:pt modelId="{EA668E6E-9668-4544-A467-74924C1522CE}" type="pres">
      <dgm:prSet presAssocID="{1E22685E-33B4-40D4-9566-7EA3F09A4566}" presName="spacing" presStyleCnt="0"/>
      <dgm:spPr/>
    </dgm:pt>
    <dgm:pt modelId="{EFC6AB0E-40BD-4563-98BD-44F6E6B0CD12}" type="pres">
      <dgm:prSet presAssocID="{6A5B2102-AD68-4825-9876-A7925BADC8E9}" presName="composite" presStyleCnt="0"/>
      <dgm:spPr/>
    </dgm:pt>
    <dgm:pt modelId="{A576441C-5FB4-4857-8913-8942C5734409}" type="pres">
      <dgm:prSet presAssocID="{6A5B2102-AD68-4825-9876-A7925BADC8E9}" presName="imgShp" presStyleLbl="fgImgPlace1" presStyleIdx="2" presStyleCnt="3" custScaleX="192018" custScaleY="176704" custLinFactNeighborX="-32687" custLinFactNeighborY="-12588"/>
      <dgm:spPr>
        <a:blipFill rotWithShape="0">
          <a:blip xmlns:r="http://schemas.openxmlformats.org/officeDocument/2006/relationships" r:embed="rId3"/>
          <a:stretch>
            <a:fillRect/>
          </a:stretch>
        </a:blipFill>
      </dgm:spPr>
    </dgm:pt>
    <dgm:pt modelId="{02F866D1-FF4E-4ACC-86E2-E4AB92181DCE}" type="pres">
      <dgm:prSet presAssocID="{6A5B2102-AD68-4825-9876-A7925BADC8E9}" presName="txShp" presStyleLbl="node1" presStyleIdx="2" presStyleCnt="3">
        <dgm:presLayoutVars>
          <dgm:bulletEnabled val="1"/>
        </dgm:presLayoutVars>
      </dgm:prSet>
      <dgm:spPr/>
    </dgm:pt>
  </dgm:ptLst>
  <dgm:cxnLst>
    <dgm:cxn modelId="{CE15340F-08FE-4DAB-B847-B5D6409BB93A}" type="presOf" srcId="{347D085A-E4A8-4768-A0D3-338DD6A554D9}" destId="{29504129-BE3C-4D8C-94A3-6FDCA6331F93}" srcOrd="0" destOrd="0" presId="urn:microsoft.com/office/officeart/2005/8/layout/vList3#1"/>
    <dgm:cxn modelId="{597DA130-71D4-4A62-AE2F-E108CA8B798F}" type="presOf" srcId="{0574A304-F18D-4F72-BA52-A4A9FEF4C516}" destId="{05CA3756-91DA-4A2E-B69A-ED23EF193329}" srcOrd="0" destOrd="0" presId="urn:microsoft.com/office/officeart/2005/8/layout/vList3#1"/>
    <dgm:cxn modelId="{1E1CF74E-46F6-4352-A24D-30E3690E0E51}" type="presOf" srcId="{6A5B2102-AD68-4825-9876-A7925BADC8E9}" destId="{02F866D1-FF4E-4ACC-86E2-E4AB92181DCE}" srcOrd="0" destOrd="0" presId="urn:microsoft.com/office/officeart/2005/8/layout/vList3#1"/>
    <dgm:cxn modelId="{F449258D-A762-4B83-B92F-312A97863F8E}" srcId="{9E874570-6F7F-4ED9-87D5-08A4104F155A}" destId="{6A5B2102-AD68-4825-9876-A7925BADC8E9}" srcOrd="2" destOrd="0" parTransId="{BD9F0275-25E3-40B3-A43A-D1D70F0E5E83}" sibTransId="{EB07B91D-F9A0-494B-901C-5BE1F8220E8E}"/>
    <dgm:cxn modelId="{89154C9A-4B9A-4EB2-A3AF-0DAFF07AB0F0}" srcId="{9E874570-6F7F-4ED9-87D5-08A4104F155A}" destId="{0574A304-F18D-4F72-BA52-A4A9FEF4C516}" srcOrd="0" destOrd="0" parTransId="{EB130281-3A8C-42D3-9AAA-AB65EA9711F3}" sibTransId="{47D0E595-B98D-4694-B1C1-EA55F250B6E1}"/>
    <dgm:cxn modelId="{F6AE1EA5-A4C9-498C-98DC-9CF457E00F8A}" type="presOf" srcId="{9E874570-6F7F-4ED9-87D5-08A4104F155A}" destId="{9E05617D-1103-4AFE-BD71-4237C460BB22}" srcOrd="0" destOrd="0" presId="urn:microsoft.com/office/officeart/2005/8/layout/vList3#1"/>
    <dgm:cxn modelId="{AFD416C0-B34F-4BC4-96EC-138FE6AEEEBD}" srcId="{9E874570-6F7F-4ED9-87D5-08A4104F155A}" destId="{347D085A-E4A8-4768-A0D3-338DD6A554D9}" srcOrd="1" destOrd="0" parTransId="{58AC56E5-3029-4E9A-8CCF-A9A9A36EAC91}" sibTransId="{1E22685E-33B4-40D4-9566-7EA3F09A4566}"/>
    <dgm:cxn modelId="{8F32B4C2-9A9A-4580-8FA4-48A03978BE8C}" type="presParOf" srcId="{9E05617D-1103-4AFE-BD71-4237C460BB22}" destId="{0B49CCD6-CDB6-412A-8289-50FE25117DF1}" srcOrd="0" destOrd="0" presId="urn:microsoft.com/office/officeart/2005/8/layout/vList3#1"/>
    <dgm:cxn modelId="{F4B64405-9A81-4F75-A2E3-DFF7CAD03000}" type="presParOf" srcId="{0B49CCD6-CDB6-412A-8289-50FE25117DF1}" destId="{18A22E17-DAFE-4092-8827-2196260B3EDD}" srcOrd="0" destOrd="0" presId="urn:microsoft.com/office/officeart/2005/8/layout/vList3#1"/>
    <dgm:cxn modelId="{9169548C-5D1C-43AC-9E93-0385A2170A59}" type="presParOf" srcId="{0B49CCD6-CDB6-412A-8289-50FE25117DF1}" destId="{05CA3756-91DA-4A2E-B69A-ED23EF193329}" srcOrd="1" destOrd="0" presId="urn:microsoft.com/office/officeart/2005/8/layout/vList3#1"/>
    <dgm:cxn modelId="{75E15DF9-7AAC-4889-A194-7709B89A213C}" type="presParOf" srcId="{9E05617D-1103-4AFE-BD71-4237C460BB22}" destId="{D6D616F6-0416-4C1C-B644-3249EC0A2DF8}" srcOrd="1" destOrd="0" presId="urn:microsoft.com/office/officeart/2005/8/layout/vList3#1"/>
    <dgm:cxn modelId="{8D26D5C9-333A-4E79-9BDF-4EBBFD71A4E6}" type="presParOf" srcId="{9E05617D-1103-4AFE-BD71-4237C460BB22}" destId="{FB0853FE-F94C-42DA-AF44-0EA8111BC865}" srcOrd="2" destOrd="0" presId="urn:microsoft.com/office/officeart/2005/8/layout/vList3#1"/>
    <dgm:cxn modelId="{91D17384-B7DF-4886-A7AA-449E9C77132D}" type="presParOf" srcId="{FB0853FE-F94C-42DA-AF44-0EA8111BC865}" destId="{2B3397BB-F14E-4AB4-A34C-AD51F09E9B6D}" srcOrd="0" destOrd="0" presId="urn:microsoft.com/office/officeart/2005/8/layout/vList3#1"/>
    <dgm:cxn modelId="{8AFBF8AA-E2A3-450D-ABC2-416C1B29EDF3}" type="presParOf" srcId="{FB0853FE-F94C-42DA-AF44-0EA8111BC865}" destId="{29504129-BE3C-4D8C-94A3-6FDCA6331F93}" srcOrd="1" destOrd="0" presId="urn:microsoft.com/office/officeart/2005/8/layout/vList3#1"/>
    <dgm:cxn modelId="{21BB5500-9255-4772-9C2A-E21CD2532C74}" type="presParOf" srcId="{9E05617D-1103-4AFE-BD71-4237C460BB22}" destId="{EA668E6E-9668-4544-A467-74924C1522CE}" srcOrd="3" destOrd="0" presId="urn:microsoft.com/office/officeart/2005/8/layout/vList3#1"/>
    <dgm:cxn modelId="{011F66FF-6FFE-4E7E-BDF8-646D74E1C990}" type="presParOf" srcId="{9E05617D-1103-4AFE-BD71-4237C460BB22}" destId="{EFC6AB0E-40BD-4563-98BD-44F6E6B0CD12}" srcOrd="4" destOrd="0" presId="urn:microsoft.com/office/officeart/2005/8/layout/vList3#1"/>
    <dgm:cxn modelId="{9E53473F-6ACF-4A67-ACEA-EDE9B053B723}" type="presParOf" srcId="{EFC6AB0E-40BD-4563-98BD-44F6E6B0CD12}" destId="{A576441C-5FB4-4857-8913-8942C5734409}" srcOrd="0" destOrd="0" presId="urn:microsoft.com/office/officeart/2005/8/layout/vList3#1"/>
    <dgm:cxn modelId="{09D5933F-4AB5-4DB1-ABF1-C1A1877EB80C}" type="presParOf" srcId="{EFC6AB0E-40BD-4563-98BD-44F6E6B0CD12}" destId="{02F866D1-FF4E-4ACC-86E2-E4AB92181DC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94FDBA-C799-4BDD-88DC-5F59631258D7}"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s-VE"/>
        </a:p>
      </dgm:t>
    </dgm:pt>
    <dgm:pt modelId="{A1420BEB-E0AF-45A4-A13A-2A6CFD340573}">
      <dgm:prSet phldrT="[Texto]"/>
      <dgm:spPr/>
      <dgm:t>
        <a:bodyPr/>
        <a:lstStyle/>
        <a:p>
          <a:r>
            <a:rPr lang="es-VE" dirty="0"/>
            <a:t>Busca que la calidad educativa no estimule al individuo.</a:t>
          </a:r>
        </a:p>
      </dgm:t>
    </dgm:pt>
    <dgm:pt modelId="{0BBCFEC2-DE86-41A2-8986-268240417C41}" type="parTrans" cxnId="{F89BA1CF-0FC4-4F07-AF4C-C01224D0A62A}">
      <dgm:prSet/>
      <dgm:spPr/>
      <dgm:t>
        <a:bodyPr/>
        <a:lstStyle/>
        <a:p>
          <a:endParaRPr lang="es-VE"/>
        </a:p>
      </dgm:t>
    </dgm:pt>
    <dgm:pt modelId="{FD049750-2F87-4706-BEA1-DA1484F99CB4}" type="sibTrans" cxnId="{F89BA1CF-0FC4-4F07-AF4C-C01224D0A62A}">
      <dgm:prSet/>
      <dgm:spPr/>
      <dgm:t>
        <a:bodyPr/>
        <a:lstStyle/>
        <a:p>
          <a:endParaRPr lang="es-VE" dirty="0"/>
        </a:p>
      </dgm:t>
    </dgm:pt>
    <dgm:pt modelId="{311BC7CE-4F52-435B-A6C1-DDB668C074AB}">
      <dgm:prSet phldrT="[Texto]"/>
      <dgm:spPr/>
      <dgm:t>
        <a:bodyPr/>
        <a:lstStyle/>
        <a:p>
          <a:r>
            <a:rPr lang="es-VE" dirty="0"/>
            <a:t>Fomenta en el individuo las búsqueda de conquistas personales y no las sociales. </a:t>
          </a:r>
        </a:p>
      </dgm:t>
    </dgm:pt>
    <dgm:pt modelId="{856913CA-663A-48F2-944C-9441C1E66192}" type="parTrans" cxnId="{325FB06F-8114-4847-AB97-65C5A883381C}">
      <dgm:prSet/>
      <dgm:spPr/>
      <dgm:t>
        <a:bodyPr/>
        <a:lstStyle/>
        <a:p>
          <a:endParaRPr lang="es-VE"/>
        </a:p>
      </dgm:t>
    </dgm:pt>
    <dgm:pt modelId="{D1134733-FCA8-4A96-BC57-918E5303EE75}" type="sibTrans" cxnId="{325FB06F-8114-4847-AB97-65C5A883381C}">
      <dgm:prSet/>
      <dgm:spPr/>
      <dgm:t>
        <a:bodyPr/>
        <a:lstStyle/>
        <a:p>
          <a:endParaRPr lang="es-VE" dirty="0"/>
        </a:p>
      </dgm:t>
    </dgm:pt>
    <dgm:pt modelId="{503A104A-F5DA-4269-AFF0-3CC3198C0916}">
      <dgm:prSet phldrT="[Texto]"/>
      <dgm:spPr/>
      <dgm:t>
        <a:bodyPr/>
        <a:lstStyle/>
        <a:p>
          <a:r>
            <a:rPr lang="es-VE" dirty="0"/>
            <a:t>La calidad del profesional está superditada a un formato que debe ser cumplido.</a:t>
          </a:r>
        </a:p>
      </dgm:t>
    </dgm:pt>
    <dgm:pt modelId="{9BD50E09-52D5-4163-B785-70598A761CF8}" type="parTrans" cxnId="{4899F9D7-860C-4E62-9E24-11D78318D79A}">
      <dgm:prSet/>
      <dgm:spPr/>
      <dgm:t>
        <a:bodyPr/>
        <a:lstStyle/>
        <a:p>
          <a:endParaRPr lang="es-VE"/>
        </a:p>
      </dgm:t>
    </dgm:pt>
    <dgm:pt modelId="{25C27C63-E47A-4736-B720-8A65444DE16A}" type="sibTrans" cxnId="{4899F9D7-860C-4E62-9E24-11D78318D79A}">
      <dgm:prSet/>
      <dgm:spPr/>
      <dgm:t>
        <a:bodyPr/>
        <a:lstStyle/>
        <a:p>
          <a:endParaRPr lang="es-VE" dirty="0"/>
        </a:p>
      </dgm:t>
    </dgm:pt>
    <dgm:pt modelId="{00043E4C-4791-4D5A-912E-D4E1FC293467}">
      <dgm:prSet/>
      <dgm:spPr/>
      <dgm:t>
        <a:bodyPr/>
        <a:lstStyle/>
        <a:p>
          <a:r>
            <a:rPr lang="es-VE" dirty="0"/>
            <a:t>Impone criterios ajustados a conveniencias de un imperio.</a:t>
          </a:r>
        </a:p>
      </dgm:t>
    </dgm:pt>
    <dgm:pt modelId="{BEB5152B-1E49-458C-9EC9-2DD3A6982069}" type="parTrans" cxnId="{54E2BFFC-4DD5-4026-B58C-19FAA9FA7E98}">
      <dgm:prSet/>
      <dgm:spPr/>
      <dgm:t>
        <a:bodyPr/>
        <a:lstStyle/>
        <a:p>
          <a:endParaRPr lang="es-VE"/>
        </a:p>
      </dgm:t>
    </dgm:pt>
    <dgm:pt modelId="{36F2553E-26A3-4142-AFC1-38C7AB8763BE}" type="sibTrans" cxnId="{54E2BFFC-4DD5-4026-B58C-19FAA9FA7E98}">
      <dgm:prSet/>
      <dgm:spPr/>
      <dgm:t>
        <a:bodyPr/>
        <a:lstStyle/>
        <a:p>
          <a:endParaRPr lang="es-VE"/>
        </a:p>
      </dgm:t>
    </dgm:pt>
    <dgm:pt modelId="{7E522C5A-283C-4FDA-8484-3B7570EF5660}" type="pres">
      <dgm:prSet presAssocID="{7394FDBA-C799-4BDD-88DC-5F59631258D7}" presName="outerComposite" presStyleCnt="0">
        <dgm:presLayoutVars>
          <dgm:chMax val="5"/>
          <dgm:dir/>
          <dgm:resizeHandles val="exact"/>
        </dgm:presLayoutVars>
      </dgm:prSet>
      <dgm:spPr/>
    </dgm:pt>
    <dgm:pt modelId="{EE00EC96-9E28-455D-945A-1E97920AEB0D}" type="pres">
      <dgm:prSet presAssocID="{7394FDBA-C799-4BDD-88DC-5F59631258D7}" presName="dummyMaxCanvas" presStyleCnt="0">
        <dgm:presLayoutVars/>
      </dgm:prSet>
      <dgm:spPr/>
    </dgm:pt>
    <dgm:pt modelId="{1566BAA5-E51D-44F4-95F0-13257BF6DE60}" type="pres">
      <dgm:prSet presAssocID="{7394FDBA-C799-4BDD-88DC-5F59631258D7}" presName="FourNodes_1" presStyleLbl="node1" presStyleIdx="0" presStyleCnt="4" custLinFactNeighborX="0" custLinFactNeighborY="6313">
        <dgm:presLayoutVars>
          <dgm:bulletEnabled val="1"/>
        </dgm:presLayoutVars>
      </dgm:prSet>
      <dgm:spPr/>
    </dgm:pt>
    <dgm:pt modelId="{ED75DFA6-AAEC-4986-B910-607A8CCC8D1E}" type="pres">
      <dgm:prSet presAssocID="{7394FDBA-C799-4BDD-88DC-5F59631258D7}" presName="FourNodes_2" presStyleLbl="node1" presStyleIdx="1" presStyleCnt="4" custLinFactNeighborX="-1431" custLinFactNeighborY="1768">
        <dgm:presLayoutVars>
          <dgm:bulletEnabled val="1"/>
        </dgm:presLayoutVars>
      </dgm:prSet>
      <dgm:spPr/>
    </dgm:pt>
    <dgm:pt modelId="{9722B77A-6979-41D9-A336-9D481D77CE78}" type="pres">
      <dgm:prSet presAssocID="{7394FDBA-C799-4BDD-88DC-5F59631258D7}" presName="FourNodes_3" presStyleLbl="node1" presStyleIdx="2" presStyleCnt="4" custLinFactNeighborX="-4126" custLinFactNeighborY="-2778">
        <dgm:presLayoutVars>
          <dgm:bulletEnabled val="1"/>
        </dgm:presLayoutVars>
      </dgm:prSet>
      <dgm:spPr/>
    </dgm:pt>
    <dgm:pt modelId="{88A0AE4F-7CEC-49C7-BA5B-FAFFA4C86D40}" type="pres">
      <dgm:prSet presAssocID="{7394FDBA-C799-4BDD-88DC-5F59631258D7}" presName="FourNodes_4" presStyleLbl="node1" presStyleIdx="3" presStyleCnt="4" custLinFactNeighborX="-5556" custLinFactNeighborY="-7323">
        <dgm:presLayoutVars>
          <dgm:bulletEnabled val="1"/>
        </dgm:presLayoutVars>
      </dgm:prSet>
      <dgm:spPr/>
    </dgm:pt>
    <dgm:pt modelId="{84235CAC-0AFF-47D6-8479-7C2B96A4DDA3}" type="pres">
      <dgm:prSet presAssocID="{7394FDBA-C799-4BDD-88DC-5F59631258D7}" presName="FourConn_1-2" presStyleLbl="fgAccFollowNode1" presStyleIdx="0" presStyleCnt="3" custLinFactNeighborX="-94254" custLinFactNeighborY="-1282">
        <dgm:presLayoutVars>
          <dgm:bulletEnabled val="1"/>
        </dgm:presLayoutVars>
      </dgm:prSet>
      <dgm:spPr/>
    </dgm:pt>
    <dgm:pt modelId="{388F6B11-0E96-41D4-8E3E-8E829C51DB9F}" type="pres">
      <dgm:prSet presAssocID="{7394FDBA-C799-4BDD-88DC-5F59631258D7}" presName="FourConn_2-3" presStyleLbl="fgAccFollowNode1" presStyleIdx="1" presStyleCnt="3" custLinFactNeighborX="-84833" custLinFactNeighborY="-17988">
        <dgm:presLayoutVars>
          <dgm:bulletEnabled val="1"/>
        </dgm:presLayoutVars>
      </dgm:prSet>
      <dgm:spPr/>
    </dgm:pt>
    <dgm:pt modelId="{D11C9F44-7EB6-4F72-BAB7-06166B21F838}" type="pres">
      <dgm:prSet presAssocID="{7394FDBA-C799-4BDD-88DC-5F59631258D7}" presName="FourConn_3-4" presStyleLbl="fgAccFollowNode1" presStyleIdx="2" presStyleCnt="3" custLinFactNeighborX="-93963" custLinFactNeighborY="-5555">
        <dgm:presLayoutVars>
          <dgm:bulletEnabled val="1"/>
        </dgm:presLayoutVars>
      </dgm:prSet>
      <dgm:spPr/>
    </dgm:pt>
    <dgm:pt modelId="{96E6B46C-08DC-49D7-8BAE-2DFA799B006C}" type="pres">
      <dgm:prSet presAssocID="{7394FDBA-C799-4BDD-88DC-5F59631258D7}" presName="FourNodes_1_text" presStyleLbl="node1" presStyleIdx="3" presStyleCnt="4">
        <dgm:presLayoutVars>
          <dgm:bulletEnabled val="1"/>
        </dgm:presLayoutVars>
      </dgm:prSet>
      <dgm:spPr/>
    </dgm:pt>
    <dgm:pt modelId="{64668FCA-5113-4EE9-9607-AE8264F8F1EF}" type="pres">
      <dgm:prSet presAssocID="{7394FDBA-C799-4BDD-88DC-5F59631258D7}" presName="FourNodes_2_text" presStyleLbl="node1" presStyleIdx="3" presStyleCnt="4">
        <dgm:presLayoutVars>
          <dgm:bulletEnabled val="1"/>
        </dgm:presLayoutVars>
      </dgm:prSet>
      <dgm:spPr/>
    </dgm:pt>
    <dgm:pt modelId="{D801C30C-677F-45D0-8820-15A7826134C8}" type="pres">
      <dgm:prSet presAssocID="{7394FDBA-C799-4BDD-88DC-5F59631258D7}" presName="FourNodes_3_text" presStyleLbl="node1" presStyleIdx="3" presStyleCnt="4">
        <dgm:presLayoutVars>
          <dgm:bulletEnabled val="1"/>
        </dgm:presLayoutVars>
      </dgm:prSet>
      <dgm:spPr/>
    </dgm:pt>
    <dgm:pt modelId="{E410E516-56BD-4D42-8C6C-621090A2BE6E}" type="pres">
      <dgm:prSet presAssocID="{7394FDBA-C799-4BDD-88DC-5F59631258D7}" presName="FourNodes_4_text" presStyleLbl="node1" presStyleIdx="3" presStyleCnt="4">
        <dgm:presLayoutVars>
          <dgm:bulletEnabled val="1"/>
        </dgm:presLayoutVars>
      </dgm:prSet>
      <dgm:spPr/>
    </dgm:pt>
  </dgm:ptLst>
  <dgm:cxnLst>
    <dgm:cxn modelId="{9458D214-A8C2-4635-A64E-725D8F8621C6}" type="presOf" srcId="{A1420BEB-E0AF-45A4-A13A-2A6CFD340573}" destId="{96E6B46C-08DC-49D7-8BAE-2DFA799B006C}" srcOrd="1" destOrd="0" presId="urn:microsoft.com/office/officeart/2005/8/layout/vProcess5"/>
    <dgm:cxn modelId="{41F48218-20DE-4642-8D7E-638D85DB6AAC}" type="presOf" srcId="{311BC7CE-4F52-435B-A6C1-DDB668C074AB}" destId="{64668FCA-5113-4EE9-9607-AE8264F8F1EF}" srcOrd="1" destOrd="0" presId="urn:microsoft.com/office/officeart/2005/8/layout/vProcess5"/>
    <dgm:cxn modelId="{077BF54E-E736-42FA-855F-9B8503BF1437}" type="presOf" srcId="{00043E4C-4791-4D5A-912E-D4E1FC293467}" destId="{E410E516-56BD-4D42-8C6C-621090A2BE6E}" srcOrd="1" destOrd="0" presId="urn:microsoft.com/office/officeart/2005/8/layout/vProcess5"/>
    <dgm:cxn modelId="{325FB06F-8114-4847-AB97-65C5A883381C}" srcId="{7394FDBA-C799-4BDD-88DC-5F59631258D7}" destId="{311BC7CE-4F52-435B-A6C1-DDB668C074AB}" srcOrd="1" destOrd="0" parTransId="{856913CA-663A-48F2-944C-9441C1E66192}" sibTransId="{D1134733-FCA8-4A96-BC57-918E5303EE75}"/>
    <dgm:cxn modelId="{F31FF078-1600-481B-81B1-91C70B3DC138}" type="presOf" srcId="{A1420BEB-E0AF-45A4-A13A-2A6CFD340573}" destId="{1566BAA5-E51D-44F4-95F0-13257BF6DE60}" srcOrd="0" destOrd="0" presId="urn:microsoft.com/office/officeart/2005/8/layout/vProcess5"/>
    <dgm:cxn modelId="{25C20259-341E-4478-B765-E05A3E528EAE}" type="presOf" srcId="{311BC7CE-4F52-435B-A6C1-DDB668C074AB}" destId="{ED75DFA6-AAEC-4986-B910-607A8CCC8D1E}" srcOrd="0" destOrd="0" presId="urn:microsoft.com/office/officeart/2005/8/layout/vProcess5"/>
    <dgm:cxn modelId="{C98ABB8B-5468-499D-A7B1-02052D8375BB}" type="presOf" srcId="{FD049750-2F87-4706-BEA1-DA1484F99CB4}" destId="{84235CAC-0AFF-47D6-8479-7C2B96A4DDA3}" srcOrd="0" destOrd="0" presId="urn:microsoft.com/office/officeart/2005/8/layout/vProcess5"/>
    <dgm:cxn modelId="{564B8E8F-E477-4143-B9F4-69DF13B4ED7E}" type="presOf" srcId="{25C27C63-E47A-4736-B720-8A65444DE16A}" destId="{D11C9F44-7EB6-4F72-BAB7-06166B21F838}" srcOrd="0" destOrd="0" presId="urn:microsoft.com/office/officeart/2005/8/layout/vProcess5"/>
    <dgm:cxn modelId="{120F6690-8E8F-425F-91E0-25F3FC4CE999}" type="presOf" srcId="{503A104A-F5DA-4269-AFF0-3CC3198C0916}" destId="{D801C30C-677F-45D0-8820-15A7826134C8}" srcOrd="1" destOrd="0" presId="urn:microsoft.com/office/officeart/2005/8/layout/vProcess5"/>
    <dgm:cxn modelId="{7EE76893-FF52-49ED-9C9B-AFCEB412A176}" type="presOf" srcId="{7394FDBA-C799-4BDD-88DC-5F59631258D7}" destId="{7E522C5A-283C-4FDA-8484-3B7570EF5660}" srcOrd="0" destOrd="0" presId="urn:microsoft.com/office/officeart/2005/8/layout/vProcess5"/>
    <dgm:cxn modelId="{FEDD699B-2503-4D28-BAF7-30F90538AE3D}" type="presOf" srcId="{00043E4C-4791-4D5A-912E-D4E1FC293467}" destId="{88A0AE4F-7CEC-49C7-BA5B-FAFFA4C86D40}" srcOrd="0" destOrd="0" presId="urn:microsoft.com/office/officeart/2005/8/layout/vProcess5"/>
    <dgm:cxn modelId="{11D133CD-9E55-43C1-816E-2CEDCEB8C5F6}" type="presOf" srcId="{503A104A-F5DA-4269-AFF0-3CC3198C0916}" destId="{9722B77A-6979-41D9-A336-9D481D77CE78}" srcOrd="0" destOrd="0" presId="urn:microsoft.com/office/officeart/2005/8/layout/vProcess5"/>
    <dgm:cxn modelId="{F89BA1CF-0FC4-4F07-AF4C-C01224D0A62A}" srcId="{7394FDBA-C799-4BDD-88DC-5F59631258D7}" destId="{A1420BEB-E0AF-45A4-A13A-2A6CFD340573}" srcOrd="0" destOrd="0" parTransId="{0BBCFEC2-DE86-41A2-8986-268240417C41}" sibTransId="{FD049750-2F87-4706-BEA1-DA1484F99CB4}"/>
    <dgm:cxn modelId="{4899F9D7-860C-4E62-9E24-11D78318D79A}" srcId="{7394FDBA-C799-4BDD-88DC-5F59631258D7}" destId="{503A104A-F5DA-4269-AFF0-3CC3198C0916}" srcOrd="2" destOrd="0" parTransId="{9BD50E09-52D5-4163-B785-70598A761CF8}" sibTransId="{25C27C63-E47A-4736-B720-8A65444DE16A}"/>
    <dgm:cxn modelId="{D67AA2F3-50C9-4D1F-8A46-695A18273915}" type="presOf" srcId="{D1134733-FCA8-4A96-BC57-918E5303EE75}" destId="{388F6B11-0E96-41D4-8E3E-8E829C51DB9F}" srcOrd="0" destOrd="0" presId="urn:microsoft.com/office/officeart/2005/8/layout/vProcess5"/>
    <dgm:cxn modelId="{54E2BFFC-4DD5-4026-B58C-19FAA9FA7E98}" srcId="{7394FDBA-C799-4BDD-88DC-5F59631258D7}" destId="{00043E4C-4791-4D5A-912E-D4E1FC293467}" srcOrd="3" destOrd="0" parTransId="{BEB5152B-1E49-458C-9EC9-2DD3A6982069}" sibTransId="{36F2553E-26A3-4142-AFC1-38C7AB8763BE}"/>
    <dgm:cxn modelId="{1B5AE251-D11B-49BC-9CBC-B90554B2726F}" type="presParOf" srcId="{7E522C5A-283C-4FDA-8484-3B7570EF5660}" destId="{EE00EC96-9E28-455D-945A-1E97920AEB0D}" srcOrd="0" destOrd="0" presId="urn:microsoft.com/office/officeart/2005/8/layout/vProcess5"/>
    <dgm:cxn modelId="{DF238243-B8EF-4C39-B0E8-0B0C3B0DECFA}" type="presParOf" srcId="{7E522C5A-283C-4FDA-8484-3B7570EF5660}" destId="{1566BAA5-E51D-44F4-95F0-13257BF6DE60}" srcOrd="1" destOrd="0" presId="urn:microsoft.com/office/officeart/2005/8/layout/vProcess5"/>
    <dgm:cxn modelId="{2FF329AD-5C60-4B3F-B902-4EC6740200C5}" type="presParOf" srcId="{7E522C5A-283C-4FDA-8484-3B7570EF5660}" destId="{ED75DFA6-AAEC-4986-B910-607A8CCC8D1E}" srcOrd="2" destOrd="0" presId="urn:microsoft.com/office/officeart/2005/8/layout/vProcess5"/>
    <dgm:cxn modelId="{E3F3ED49-07D8-42B7-A090-887720F21155}" type="presParOf" srcId="{7E522C5A-283C-4FDA-8484-3B7570EF5660}" destId="{9722B77A-6979-41D9-A336-9D481D77CE78}" srcOrd="3" destOrd="0" presId="urn:microsoft.com/office/officeart/2005/8/layout/vProcess5"/>
    <dgm:cxn modelId="{59492DDF-C0FC-4897-B45A-640ABD0975E9}" type="presParOf" srcId="{7E522C5A-283C-4FDA-8484-3B7570EF5660}" destId="{88A0AE4F-7CEC-49C7-BA5B-FAFFA4C86D40}" srcOrd="4" destOrd="0" presId="urn:microsoft.com/office/officeart/2005/8/layout/vProcess5"/>
    <dgm:cxn modelId="{D5227E69-3462-41DD-8C3F-B67F0A211615}" type="presParOf" srcId="{7E522C5A-283C-4FDA-8484-3B7570EF5660}" destId="{84235CAC-0AFF-47D6-8479-7C2B96A4DDA3}" srcOrd="5" destOrd="0" presId="urn:microsoft.com/office/officeart/2005/8/layout/vProcess5"/>
    <dgm:cxn modelId="{69AA3B87-FFB6-41B9-97A6-991BFD257BBB}" type="presParOf" srcId="{7E522C5A-283C-4FDA-8484-3B7570EF5660}" destId="{388F6B11-0E96-41D4-8E3E-8E829C51DB9F}" srcOrd="6" destOrd="0" presId="urn:microsoft.com/office/officeart/2005/8/layout/vProcess5"/>
    <dgm:cxn modelId="{FE690BC4-F770-490B-9969-BD9B2D43AFB3}" type="presParOf" srcId="{7E522C5A-283C-4FDA-8484-3B7570EF5660}" destId="{D11C9F44-7EB6-4F72-BAB7-06166B21F838}" srcOrd="7" destOrd="0" presId="urn:microsoft.com/office/officeart/2005/8/layout/vProcess5"/>
    <dgm:cxn modelId="{70A1906D-3A0B-4FDC-98E8-277CD5896E5C}" type="presParOf" srcId="{7E522C5A-283C-4FDA-8484-3B7570EF5660}" destId="{96E6B46C-08DC-49D7-8BAE-2DFA799B006C}" srcOrd="8" destOrd="0" presId="urn:microsoft.com/office/officeart/2005/8/layout/vProcess5"/>
    <dgm:cxn modelId="{26712FD6-93FD-4B77-8704-337E1C048358}" type="presParOf" srcId="{7E522C5A-283C-4FDA-8484-3B7570EF5660}" destId="{64668FCA-5113-4EE9-9607-AE8264F8F1EF}" srcOrd="9" destOrd="0" presId="urn:microsoft.com/office/officeart/2005/8/layout/vProcess5"/>
    <dgm:cxn modelId="{096EB22C-2DF7-4D10-9216-508D7DE21639}" type="presParOf" srcId="{7E522C5A-283C-4FDA-8484-3B7570EF5660}" destId="{D801C30C-677F-45D0-8820-15A7826134C8}" srcOrd="10" destOrd="0" presId="urn:microsoft.com/office/officeart/2005/8/layout/vProcess5"/>
    <dgm:cxn modelId="{C2E6DDA0-D6AC-4CF6-9619-BED20494C8B2}" type="presParOf" srcId="{7E522C5A-283C-4FDA-8484-3B7570EF5660}" destId="{E410E516-56BD-4D42-8C6C-621090A2BE6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70C6-0B9C-43F7-A57E-DA1E6B183EE2}">
      <dsp:nvSpPr>
        <dsp:cNvPr id="0" name=""/>
        <dsp:cNvSpPr/>
      </dsp:nvSpPr>
      <dsp:spPr>
        <a:xfrm>
          <a:off x="5356930" y="3933326"/>
          <a:ext cx="2857446" cy="1850977"/>
        </a:xfrm>
        <a:prstGeom prst="roundRect">
          <a:avLst>
            <a:gd name="adj" fmla="val 10000"/>
          </a:avLst>
        </a:prstGeom>
        <a:solidFill>
          <a:schemeClr val="lt1">
            <a:alpha val="90000"/>
            <a:hueOff val="0"/>
            <a:satOff val="0"/>
            <a:lumOff val="0"/>
            <a:alphaOff val="0"/>
          </a:schemeClr>
        </a:solidFill>
        <a:ln w="26425" cap="flat" cmpd="sng" algn="ctr">
          <a:solidFill>
            <a:schemeClr val="accent5">
              <a:hueOff val="-8264916"/>
              <a:satOff val="12367"/>
              <a:lumOff val="-13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s-VE" sz="1100" b="1" kern="1200" dirty="0"/>
            <a:t>FONDO MONETARIO (FMI)</a:t>
          </a:r>
        </a:p>
        <a:p>
          <a:pPr marL="57150" lvl="1" indent="-57150" algn="l" defTabSz="488950">
            <a:lnSpc>
              <a:spcPct val="150000"/>
            </a:lnSpc>
            <a:spcBef>
              <a:spcPct val="0"/>
            </a:spcBef>
            <a:spcAft>
              <a:spcPct val="15000"/>
            </a:spcAft>
            <a:buChar char="•"/>
          </a:pPr>
          <a:r>
            <a:rPr lang="es-VE" sz="1100" b="1" kern="1200" dirty="0"/>
            <a:t>BANCO MUNDIAL</a:t>
          </a:r>
        </a:p>
        <a:p>
          <a:pPr marL="57150" lvl="1" indent="-57150" algn="l" defTabSz="488950">
            <a:lnSpc>
              <a:spcPct val="150000"/>
            </a:lnSpc>
            <a:spcBef>
              <a:spcPct val="0"/>
            </a:spcBef>
            <a:spcAft>
              <a:spcPct val="15000"/>
            </a:spcAft>
            <a:buChar char="•"/>
          </a:pPr>
          <a:r>
            <a:rPr lang="es-VE" sz="1100" b="1" kern="1200" dirty="0"/>
            <a:t>OMC</a:t>
          </a:r>
        </a:p>
      </dsp:txBody>
      <dsp:txXfrm>
        <a:off x="6254824" y="4436731"/>
        <a:ext cx="1918892" cy="1306912"/>
      </dsp:txXfrm>
    </dsp:sp>
    <dsp:sp modelId="{6416EC8B-91C9-41EE-9E19-D59081167D82}">
      <dsp:nvSpPr>
        <dsp:cNvPr id="0" name=""/>
        <dsp:cNvSpPr/>
      </dsp:nvSpPr>
      <dsp:spPr>
        <a:xfrm>
          <a:off x="0" y="3933326"/>
          <a:ext cx="2857446" cy="1850977"/>
        </a:xfrm>
        <a:prstGeom prst="roundRect">
          <a:avLst>
            <a:gd name="adj" fmla="val 10000"/>
          </a:avLst>
        </a:prstGeom>
        <a:solidFill>
          <a:schemeClr val="lt1">
            <a:alpha val="90000"/>
            <a:hueOff val="0"/>
            <a:satOff val="0"/>
            <a:lumOff val="0"/>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s-VE" sz="1100" b="1" kern="1200" dirty="0"/>
            <a:t>LUCHAS DE CLASES</a:t>
          </a:r>
        </a:p>
        <a:p>
          <a:pPr marL="57150" lvl="1" indent="-57150" algn="l" defTabSz="488950">
            <a:lnSpc>
              <a:spcPct val="150000"/>
            </a:lnSpc>
            <a:spcBef>
              <a:spcPct val="0"/>
            </a:spcBef>
            <a:spcAft>
              <a:spcPct val="15000"/>
            </a:spcAft>
            <a:buChar char="•"/>
          </a:pPr>
          <a:r>
            <a:rPr lang="es-VE" sz="1100" b="1" kern="1200" dirty="0"/>
            <a:t>FAVORITISMO ECONOMICO</a:t>
          </a:r>
        </a:p>
        <a:p>
          <a:pPr marL="57150" lvl="1" indent="-57150" algn="l" defTabSz="488950">
            <a:lnSpc>
              <a:spcPct val="150000"/>
            </a:lnSpc>
            <a:spcBef>
              <a:spcPct val="0"/>
            </a:spcBef>
            <a:spcAft>
              <a:spcPct val="15000"/>
            </a:spcAft>
            <a:buChar char="•"/>
          </a:pPr>
          <a:r>
            <a:rPr lang="es-VE" sz="1100" b="1" kern="1200" dirty="0"/>
            <a:t>INDIVIDUALISMO</a:t>
          </a:r>
        </a:p>
      </dsp:txBody>
      <dsp:txXfrm>
        <a:off x="40660" y="4436731"/>
        <a:ext cx="1918892" cy="1306912"/>
      </dsp:txXfrm>
    </dsp:sp>
    <dsp:sp modelId="{0F7DE684-E918-4E32-BD63-1BD6C8B201C3}">
      <dsp:nvSpPr>
        <dsp:cNvPr id="0" name=""/>
        <dsp:cNvSpPr/>
      </dsp:nvSpPr>
      <dsp:spPr>
        <a:xfrm>
          <a:off x="5372153" y="0"/>
          <a:ext cx="2857446" cy="1850977"/>
        </a:xfrm>
        <a:prstGeom prst="roundRect">
          <a:avLst>
            <a:gd name="adj" fmla="val 10000"/>
          </a:avLst>
        </a:prstGeom>
        <a:solidFill>
          <a:schemeClr val="lt1">
            <a:alpha val="90000"/>
            <a:hueOff val="0"/>
            <a:satOff val="0"/>
            <a:lumOff val="0"/>
            <a:alphaOff val="0"/>
          </a:schemeClr>
        </a:solidFill>
        <a:ln w="26425" cap="flat" cmpd="sng" algn="ctr">
          <a:solidFill>
            <a:schemeClr val="accent5">
              <a:hueOff val="-4132458"/>
              <a:satOff val="6183"/>
              <a:lumOff val="-6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s-VE" sz="1100" b="1" kern="1200" dirty="0"/>
            <a:t>LIBERALIZACION</a:t>
          </a:r>
        </a:p>
        <a:p>
          <a:pPr marL="57150" lvl="1" indent="-57150" algn="l" defTabSz="488950">
            <a:lnSpc>
              <a:spcPct val="150000"/>
            </a:lnSpc>
            <a:spcBef>
              <a:spcPct val="0"/>
            </a:spcBef>
            <a:spcAft>
              <a:spcPct val="15000"/>
            </a:spcAft>
            <a:buChar char="•"/>
          </a:pPr>
          <a:r>
            <a:rPr lang="es-VE" sz="1100" b="1" kern="1200" dirty="0"/>
            <a:t>PRIVATIZACION</a:t>
          </a:r>
        </a:p>
        <a:p>
          <a:pPr marL="57150" lvl="1" indent="-57150" algn="l" defTabSz="488950">
            <a:lnSpc>
              <a:spcPct val="150000"/>
            </a:lnSpc>
            <a:spcBef>
              <a:spcPct val="0"/>
            </a:spcBef>
            <a:spcAft>
              <a:spcPct val="15000"/>
            </a:spcAft>
            <a:buChar char="•"/>
          </a:pPr>
          <a:r>
            <a:rPr lang="es-VE" sz="1100" b="1" kern="1200" dirty="0"/>
            <a:t>OPOSICION AL GASTO PUBLICO</a:t>
          </a:r>
        </a:p>
        <a:p>
          <a:pPr marL="57150" lvl="1" indent="-57150" algn="l" defTabSz="488950">
            <a:lnSpc>
              <a:spcPct val="150000"/>
            </a:lnSpc>
            <a:spcBef>
              <a:spcPct val="0"/>
            </a:spcBef>
            <a:spcAft>
              <a:spcPct val="15000"/>
            </a:spcAft>
            <a:buChar char="•"/>
          </a:pPr>
          <a:r>
            <a:rPr lang="es-VE" sz="1100" b="1" kern="1200" dirty="0"/>
            <a:t>COMPETITIVIDAD</a:t>
          </a:r>
        </a:p>
      </dsp:txBody>
      <dsp:txXfrm>
        <a:off x="6270047" y="40660"/>
        <a:ext cx="1918892" cy="1306912"/>
      </dsp:txXfrm>
    </dsp:sp>
    <dsp:sp modelId="{4FE74C59-E4D0-4852-AC19-596E1CB98201}">
      <dsp:nvSpPr>
        <dsp:cNvPr id="0" name=""/>
        <dsp:cNvSpPr/>
      </dsp:nvSpPr>
      <dsp:spPr>
        <a:xfrm>
          <a:off x="15223" y="0"/>
          <a:ext cx="2857446" cy="1850977"/>
        </a:xfrm>
        <a:prstGeom prst="roundRect">
          <a:avLst>
            <a:gd name="adj" fmla="val 10000"/>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200000"/>
            </a:lnSpc>
            <a:spcBef>
              <a:spcPct val="0"/>
            </a:spcBef>
            <a:spcAft>
              <a:spcPct val="15000"/>
            </a:spcAft>
            <a:buChar char="•"/>
          </a:pPr>
          <a:r>
            <a:rPr lang="es-VE" sz="1100" b="1" kern="1200" dirty="0"/>
            <a:t>POLITICO</a:t>
          </a:r>
        </a:p>
        <a:p>
          <a:pPr marL="57150" lvl="1" indent="-57150" algn="l" defTabSz="488950">
            <a:lnSpc>
              <a:spcPct val="200000"/>
            </a:lnSpc>
            <a:spcBef>
              <a:spcPct val="0"/>
            </a:spcBef>
            <a:spcAft>
              <a:spcPct val="15000"/>
            </a:spcAft>
            <a:buChar char="•"/>
          </a:pPr>
          <a:r>
            <a:rPr lang="es-VE" sz="1100" b="1" kern="1200" dirty="0"/>
            <a:t>ECONOMICO</a:t>
          </a:r>
        </a:p>
        <a:p>
          <a:pPr marL="57150" lvl="1" indent="-57150" algn="l" defTabSz="488950">
            <a:lnSpc>
              <a:spcPct val="200000"/>
            </a:lnSpc>
            <a:spcBef>
              <a:spcPct val="0"/>
            </a:spcBef>
            <a:spcAft>
              <a:spcPct val="15000"/>
            </a:spcAft>
            <a:buChar char="•"/>
          </a:pPr>
          <a:r>
            <a:rPr lang="es-VE" sz="1100" b="1" kern="1200" dirty="0"/>
            <a:t>CULTURAL </a:t>
          </a:r>
        </a:p>
        <a:p>
          <a:pPr marL="57150" lvl="1" indent="-57150" algn="l" defTabSz="488950">
            <a:lnSpc>
              <a:spcPct val="200000"/>
            </a:lnSpc>
            <a:spcBef>
              <a:spcPct val="0"/>
            </a:spcBef>
            <a:spcAft>
              <a:spcPct val="15000"/>
            </a:spcAft>
            <a:buChar char="•"/>
          </a:pPr>
          <a:r>
            <a:rPr lang="es-VE" sz="1100" b="1" kern="1200" dirty="0"/>
            <a:t>RELIGIOSO</a:t>
          </a:r>
        </a:p>
      </dsp:txBody>
      <dsp:txXfrm>
        <a:off x="55883" y="40660"/>
        <a:ext cx="1918892" cy="1306912"/>
      </dsp:txXfrm>
    </dsp:sp>
    <dsp:sp modelId="{3E9B7357-3ABD-4E38-9439-C389DC555FF4}">
      <dsp:nvSpPr>
        <dsp:cNvPr id="0" name=""/>
        <dsp:cNvSpPr/>
      </dsp:nvSpPr>
      <dsp:spPr>
        <a:xfrm>
          <a:off x="1467159" y="329705"/>
          <a:ext cx="2674991" cy="2504603"/>
        </a:xfrm>
        <a:prstGeom prst="pieWedg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VE" sz="1200" b="1" kern="1200" dirty="0"/>
            <a:t>FUNDAMENTACION  </a:t>
          </a:r>
          <a:r>
            <a:rPr lang="es-VE" sz="800" b="1" kern="1200" dirty="0"/>
            <a:t>(POLITICAS RESTRICTIVAS)</a:t>
          </a:r>
        </a:p>
      </dsp:txBody>
      <dsp:txXfrm>
        <a:off x="2250646" y="1063286"/>
        <a:ext cx="1891504" cy="1771022"/>
      </dsp:txXfrm>
    </dsp:sp>
    <dsp:sp modelId="{45DB820B-FD02-4552-AC9D-B550BDE08433}">
      <dsp:nvSpPr>
        <dsp:cNvPr id="0" name=""/>
        <dsp:cNvSpPr/>
      </dsp:nvSpPr>
      <dsp:spPr>
        <a:xfrm rot="5400000">
          <a:off x="4172643" y="244511"/>
          <a:ext cx="2504603" cy="2674991"/>
        </a:xfrm>
        <a:prstGeom prst="pieWedge">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VE" sz="1200" b="1" kern="1200" dirty="0"/>
            <a:t>CARACTERISTICAS</a:t>
          </a:r>
        </a:p>
      </dsp:txBody>
      <dsp:txXfrm rot="-5400000">
        <a:off x="4087449" y="1063286"/>
        <a:ext cx="1891504" cy="1771022"/>
      </dsp:txXfrm>
    </dsp:sp>
    <dsp:sp modelId="{0FD616EA-6CB7-4F34-B825-2AAB825B4B80}">
      <dsp:nvSpPr>
        <dsp:cNvPr id="0" name=""/>
        <dsp:cNvSpPr/>
      </dsp:nvSpPr>
      <dsp:spPr>
        <a:xfrm rot="10800000">
          <a:off x="4087448" y="2949995"/>
          <a:ext cx="2674991" cy="2504603"/>
        </a:xfrm>
        <a:prstGeom prst="pieWedge">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VE" sz="1200" b="1" kern="1200" dirty="0"/>
            <a:t>ORGANIZACIONES INTERNACIONALES</a:t>
          </a:r>
        </a:p>
      </dsp:txBody>
      <dsp:txXfrm rot="10800000">
        <a:off x="4087448" y="2949995"/>
        <a:ext cx="1891504" cy="1771022"/>
      </dsp:txXfrm>
    </dsp:sp>
    <dsp:sp modelId="{42C3831A-4C43-441A-9D27-BE8B31EC03D3}">
      <dsp:nvSpPr>
        <dsp:cNvPr id="0" name=""/>
        <dsp:cNvSpPr/>
      </dsp:nvSpPr>
      <dsp:spPr>
        <a:xfrm rot="16200000">
          <a:off x="1552353" y="2864800"/>
          <a:ext cx="2504603" cy="2674991"/>
        </a:xfrm>
        <a:prstGeom prst="pieWedge">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VE" sz="1200" b="1" kern="1200" dirty="0"/>
            <a:t>IMPACTO SOCIAL</a:t>
          </a:r>
        </a:p>
      </dsp:txBody>
      <dsp:txXfrm rot="5400000">
        <a:off x="2250646" y="2949994"/>
        <a:ext cx="1891504" cy="1771022"/>
      </dsp:txXfrm>
    </dsp:sp>
    <dsp:sp modelId="{CC417061-4AA4-4856-8AC0-BD16F39939ED}">
      <dsp:nvSpPr>
        <dsp:cNvPr id="0" name=""/>
        <dsp:cNvSpPr/>
      </dsp:nvSpPr>
      <dsp:spPr>
        <a:xfrm>
          <a:off x="3682423" y="2371564"/>
          <a:ext cx="864753" cy="751959"/>
        </a:xfrm>
        <a:prstGeom prst="circularArrow">
          <a:avLst/>
        </a:prstGeom>
        <a:solidFill>
          <a:schemeClr val="accent5">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B4BCB-28DD-4AC8-9AC0-92FD36C61CB4}">
      <dsp:nvSpPr>
        <dsp:cNvPr id="0" name=""/>
        <dsp:cNvSpPr/>
      </dsp:nvSpPr>
      <dsp:spPr>
        <a:xfrm rot="10800000">
          <a:off x="3682423" y="2660779"/>
          <a:ext cx="864753" cy="751959"/>
        </a:xfrm>
        <a:prstGeom prst="circularArrow">
          <a:avLst/>
        </a:prstGeom>
        <a:solidFill>
          <a:schemeClr val="accent5">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9F526-ECE2-4F89-A791-7D83497FFBB2}">
      <dsp:nvSpPr>
        <dsp:cNvPr id="0" name=""/>
        <dsp:cNvSpPr/>
      </dsp:nvSpPr>
      <dsp:spPr>
        <a:xfrm>
          <a:off x="0" y="361283"/>
          <a:ext cx="8229600" cy="5040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479B9-B8F2-4F29-90F9-44BE256FAAE7}">
      <dsp:nvSpPr>
        <dsp:cNvPr id="0" name=""/>
        <dsp:cNvSpPr/>
      </dsp:nvSpPr>
      <dsp:spPr>
        <a:xfrm>
          <a:off x="411480" y="66083"/>
          <a:ext cx="5369624" cy="59040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VE" sz="2000" b="1" kern="1200" dirty="0"/>
            <a:t>PROPIEDAD PRIVADA</a:t>
          </a:r>
        </a:p>
      </dsp:txBody>
      <dsp:txXfrm>
        <a:off x="440301" y="94904"/>
        <a:ext cx="5311982" cy="532758"/>
      </dsp:txXfrm>
    </dsp:sp>
    <dsp:sp modelId="{539E1AB4-C5B5-4927-B118-D81D73BD9B0D}">
      <dsp:nvSpPr>
        <dsp:cNvPr id="0" name=""/>
        <dsp:cNvSpPr/>
      </dsp:nvSpPr>
      <dsp:spPr>
        <a:xfrm>
          <a:off x="0" y="1268484"/>
          <a:ext cx="8229600" cy="504000"/>
        </a:xfrm>
        <a:prstGeom prst="rect">
          <a:avLst/>
        </a:prstGeom>
        <a:solidFill>
          <a:schemeClr val="lt1">
            <a:alpha val="90000"/>
            <a:hueOff val="0"/>
            <a:satOff val="0"/>
            <a:lumOff val="0"/>
            <a:alphaOff val="0"/>
          </a:schemeClr>
        </a:solidFill>
        <a:ln w="26425" cap="flat" cmpd="sng" algn="ctr">
          <a:solidFill>
            <a:schemeClr val="accent5">
              <a:hueOff val="-3099343"/>
              <a:satOff val="4637"/>
              <a:lumOff val="-5196"/>
              <a:alphaOff val="0"/>
            </a:schemeClr>
          </a:solidFill>
          <a:prstDash val="solid"/>
        </a:ln>
        <a:effectLst/>
      </dsp:spPr>
      <dsp:style>
        <a:lnRef idx="2">
          <a:scrgbClr r="0" g="0" b="0"/>
        </a:lnRef>
        <a:fillRef idx="1">
          <a:scrgbClr r="0" g="0" b="0"/>
        </a:fillRef>
        <a:effectRef idx="0">
          <a:scrgbClr r="0" g="0" b="0"/>
        </a:effectRef>
        <a:fontRef idx="minor"/>
      </dsp:style>
    </dsp:sp>
    <dsp:sp modelId="{684E78EB-0ACC-4369-98DC-F3E951E68BF1}">
      <dsp:nvSpPr>
        <dsp:cNvPr id="0" name=""/>
        <dsp:cNvSpPr/>
      </dsp:nvSpPr>
      <dsp:spPr>
        <a:xfrm>
          <a:off x="463026" y="973283"/>
          <a:ext cx="5369624" cy="590400"/>
        </a:xfrm>
        <a:prstGeom prst="roundRect">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VE" sz="2000" b="1" kern="1200" dirty="0"/>
            <a:t>LIBERTAD</a:t>
          </a:r>
        </a:p>
      </dsp:txBody>
      <dsp:txXfrm>
        <a:off x="491847" y="1002104"/>
        <a:ext cx="5311982" cy="532758"/>
      </dsp:txXfrm>
    </dsp:sp>
    <dsp:sp modelId="{74F48129-33A6-4789-A983-9D2B6B963C6D}">
      <dsp:nvSpPr>
        <dsp:cNvPr id="0" name=""/>
        <dsp:cNvSpPr/>
      </dsp:nvSpPr>
      <dsp:spPr>
        <a:xfrm>
          <a:off x="0" y="2175684"/>
          <a:ext cx="8229600" cy="504000"/>
        </a:xfrm>
        <a:prstGeom prst="rect">
          <a:avLst/>
        </a:prstGeom>
        <a:solidFill>
          <a:schemeClr val="lt1">
            <a:alpha val="90000"/>
            <a:hueOff val="0"/>
            <a:satOff val="0"/>
            <a:lumOff val="0"/>
            <a:alphaOff val="0"/>
          </a:schemeClr>
        </a:solidFill>
        <a:ln w="26425" cap="flat" cmpd="sng" algn="ctr">
          <a:solidFill>
            <a:schemeClr val="accent5">
              <a:hueOff val="-6198687"/>
              <a:satOff val="9275"/>
              <a:lumOff val="-10392"/>
              <a:alphaOff val="0"/>
            </a:schemeClr>
          </a:solidFill>
          <a:prstDash val="solid"/>
        </a:ln>
        <a:effectLst/>
      </dsp:spPr>
      <dsp:style>
        <a:lnRef idx="2">
          <a:scrgbClr r="0" g="0" b="0"/>
        </a:lnRef>
        <a:fillRef idx="1">
          <a:scrgbClr r="0" g="0" b="0"/>
        </a:fillRef>
        <a:effectRef idx="0">
          <a:scrgbClr r="0" g="0" b="0"/>
        </a:effectRef>
        <a:fontRef idx="minor"/>
      </dsp:style>
    </dsp:sp>
    <dsp:sp modelId="{16CBA18C-AA0E-409E-B14E-7AEA88BF7046}">
      <dsp:nvSpPr>
        <dsp:cNvPr id="0" name=""/>
        <dsp:cNvSpPr/>
      </dsp:nvSpPr>
      <dsp:spPr>
        <a:xfrm>
          <a:off x="411480" y="1880484"/>
          <a:ext cx="5369624" cy="590400"/>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VE" sz="2000" b="1" kern="1200" dirty="0"/>
            <a:t>PREDOMINIO DEL MERCADO</a:t>
          </a:r>
        </a:p>
      </dsp:txBody>
      <dsp:txXfrm>
        <a:off x="440301" y="1909305"/>
        <a:ext cx="5311982" cy="532758"/>
      </dsp:txXfrm>
    </dsp:sp>
    <dsp:sp modelId="{33046E43-21B8-4CD8-8047-B759218E3F29}">
      <dsp:nvSpPr>
        <dsp:cNvPr id="0" name=""/>
        <dsp:cNvSpPr/>
      </dsp:nvSpPr>
      <dsp:spPr>
        <a:xfrm>
          <a:off x="0" y="3082884"/>
          <a:ext cx="8229600" cy="504000"/>
        </a:xfrm>
        <a:prstGeom prst="rect">
          <a:avLst/>
        </a:prstGeom>
        <a:solidFill>
          <a:schemeClr val="lt1">
            <a:alpha val="90000"/>
            <a:hueOff val="0"/>
            <a:satOff val="0"/>
            <a:lumOff val="0"/>
            <a:alphaOff val="0"/>
          </a:schemeClr>
        </a:solidFill>
        <a:ln w="26425" cap="flat" cmpd="sng" algn="ctr">
          <a:solidFill>
            <a:schemeClr val="accent5">
              <a:hueOff val="-9298030"/>
              <a:satOff val="13912"/>
              <a:lumOff val="-15587"/>
              <a:alphaOff val="0"/>
            </a:schemeClr>
          </a:solidFill>
          <a:prstDash val="solid"/>
        </a:ln>
        <a:effectLst/>
      </dsp:spPr>
      <dsp:style>
        <a:lnRef idx="2">
          <a:scrgbClr r="0" g="0" b="0"/>
        </a:lnRef>
        <a:fillRef idx="1">
          <a:scrgbClr r="0" g="0" b="0"/>
        </a:fillRef>
        <a:effectRef idx="0">
          <a:scrgbClr r="0" g="0" b="0"/>
        </a:effectRef>
        <a:fontRef idx="minor"/>
      </dsp:style>
    </dsp:sp>
    <dsp:sp modelId="{26A5E67F-CBCA-447C-9BA4-A5E37011BF3F}">
      <dsp:nvSpPr>
        <dsp:cNvPr id="0" name=""/>
        <dsp:cNvSpPr/>
      </dsp:nvSpPr>
      <dsp:spPr>
        <a:xfrm>
          <a:off x="411480" y="2787684"/>
          <a:ext cx="5328666" cy="590400"/>
        </a:xfrm>
        <a:prstGeom prst="roundRect">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VE" sz="2000" b="1" kern="1200" dirty="0"/>
            <a:t>ORDEN </a:t>
          </a:r>
        </a:p>
      </dsp:txBody>
      <dsp:txXfrm>
        <a:off x="440301" y="2816505"/>
        <a:ext cx="5271024" cy="532758"/>
      </dsp:txXfrm>
    </dsp:sp>
    <dsp:sp modelId="{8FAAB5C7-8C54-4351-8D83-05F1C7ED6541}">
      <dsp:nvSpPr>
        <dsp:cNvPr id="0" name=""/>
        <dsp:cNvSpPr/>
      </dsp:nvSpPr>
      <dsp:spPr>
        <a:xfrm>
          <a:off x="0" y="3990084"/>
          <a:ext cx="8229600" cy="504000"/>
        </a:xfrm>
        <a:prstGeom prst="rect">
          <a:avLst/>
        </a:prstGeom>
        <a:solidFill>
          <a:schemeClr val="lt1">
            <a:alpha val="90000"/>
            <a:hueOff val="0"/>
            <a:satOff val="0"/>
            <a:lumOff val="0"/>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dsp:style>
    </dsp:sp>
    <dsp:sp modelId="{E9E4F872-5054-44B9-AB3E-578F10D334D1}">
      <dsp:nvSpPr>
        <dsp:cNvPr id="0" name=""/>
        <dsp:cNvSpPr/>
      </dsp:nvSpPr>
      <dsp:spPr>
        <a:xfrm>
          <a:off x="411480" y="3694884"/>
          <a:ext cx="5369624" cy="590400"/>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VE" sz="2000" b="1" kern="1200" dirty="0"/>
            <a:t>INDIVIDUALISMO</a:t>
          </a:r>
        </a:p>
      </dsp:txBody>
      <dsp:txXfrm>
        <a:off x="440301" y="3723705"/>
        <a:ext cx="531198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7EB57-6306-4038-BB04-A3041F99FFFE}">
      <dsp:nvSpPr>
        <dsp:cNvPr id="0" name=""/>
        <dsp:cNvSpPr/>
      </dsp:nvSpPr>
      <dsp:spPr>
        <a:xfrm>
          <a:off x="0" y="0"/>
          <a:ext cx="6376308" cy="884217"/>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VE" sz="2000" b="0" kern="1200" dirty="0">
              <a:latin typeface="+mn-lt"/>
            </a:rPr>
            <a:t>Mínima participación del Estado en la configuración de la economía de un país.</a:t>
          </a:r>
        </a:p>
      </dsp:txBody>
      <dsp:txXfrm>
        <a:off x="25898" y="25898"/>
        <a:ext cx="5318714" cy="832421"/>
      </dsp:txXfrm>
    </dsp:sp>
    <dsp:sp modelId="{F35AAC32-3239-4027-BBDD-8DFC6A3A39E2}">
      <dsp:nvSpPr>
        <dsp:cNvPr id="0" name=""/>
        <dsp:cNvSpPr/>
      </dsp:nvSpPr>
      <dsp:spPr>
        <a:xfrm>
          <a:off x="476152" y="1007025"/>
          <a:ext cx="6376308" cy="884217"/>
        </a:xfrm>
        <a:prstGeom prst="roundRect">
          <a:avLst>
            <a:gd name="adj" fmla="val 10000"/>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VE" sz="2000" b="0" kern="1200" dirty="0">
              <a:latin typeface="+mn-lt"/>
            </a:rPr>
            <a:t>Poca intervención del gobierno en el mercado laboral.</a:t>
          </a:r>
        </a:p>
      </dsp:txBody>
      <dsp:txXfrm>
        <a:off x="502050" y="1032923"/>
        <a:ext cx="5273618" cy="832421"/>
      </dsp:txXfrm>
    </dsp:sp>
    <dsp:sp modelId="{E816B94E-9CB0-47BA-A57A-A3584D2C3D1C}">
      <dsp:nvSpPr>
        <dsp:cNvPr id="0" name=""/>
        <dsp:cNvSpPr/>
      </dsp:nvSpPr>
      <dsp:spPr>
        <a:xfrm>
          <a:off x="952305" y="2014051"/>
          <a:ext cx="6376308" cy="884217"/>
        </a:xfrm>
        <a:prstGeom prst="roundRect">
          <a:avLst>
            <a:gd name="adj" fmla="val 10000"/>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VE" sz="2000" b="0" kern="1200" dirty="0">
              <a:latin typeface="+mn-lt"/>
            </a:rPr>
            <a:t>Política de privatización de empresas estatales.</a:t>
          </a:r>
        </a:p>
      </dsp:txBody>
      <dsp:txXfrm>
        <a:off x="978203" y="2039949"/>
        <a:ext cx="5273618" cy="832421"/>
      </dsp:txXfrm>
    </dsp:sp>
    <dsp:sp modelId="{62BD0905-7F5F-4975-853D-A95B2157C23C}">
      <dsp:nvSpPr>
        <dsp:cNvPr id="0" name=""/>
        <dsp:cNvSpPr/>
      </dsp:nvSpPr>
      <dsp:spPr>
        <a:xfrm>
          <a:off x="1428458" y="3021076"/>
          <a:ext cx="6376308" cy="884217"/>
        </a:xfrm>
        <a:prstGeom prst="roundRect">
          <a:avLst>
            <a:gd name="adj" fmla="val 10000"/>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VE" sz="2000" b="0" kern="1200" dirty="0">
              <a:latin typeface="+mn-lt"/>
            </a:rPr>
            <a:t>Aumento de la producción para lograr el desarrollo económico del circulo inversor</a:t>
          </a:r>
        </a:p>
      </dsp:txBody>
      <dsp:txXfrm>
        <a:off x="1454356" y="3046974"/>
        <a:ext cx="5273618" cy="832421"/>
      </dsp:txXfrm>
    </dsp:sp>
    <dsp:sp modelId="{BE695F01-5C97-411A-BE9E-2713ED2C4FCF}">
      <dsp:nvSpPr>
        <dsp:cNvPr id="0" name=""/>
        <dsp:cNvSpPr/>
      </dsp:nvSpPr>
      <dsp:spPr>
        <a:xfrm>
          <a:off x="1904611" y="4028102"/>
          <a:ext cx="6376308" cy="884217"/>
        </a:xfrm>
        <a:prstGeom prst="roundRect">
          <a:avLst>
            <a:gd name="adj" fmla="val 10000"/>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VE" sz="2000" b="0" kern="1200" dirty="0">
              <a:latin typeface="+mn-lt"/>
            </a:rPr>
            <a:t>La base económica esta formada por empresas privadas</a:t>
          </a:r>
        </a:p>
      </dsp:txBody>
      <dsp:txXfrm>
        <a:off x="1930509" y="4054000"/>
        <a:ext cx="5273618" cy="832421"/>
      </dsp:txXfrm>
    </dsp:sp>
    <dsp:sp modelId="{A30B6D72-02A2-4AE5-9324-9D55AF860F2B}">
      <dsp:nvSpPr>
        <dsp:cNvPr id="0" name=""/>
        <dsp:cNvSpPr/>
      </dsp:nvSpPr>
      <dsp:spPr>
        <a:xfrm>
          <a:off x="5801566" y="645970"/>
          <a:ext cx="574741" cy="574741"/>
        </a:xfrm>
        <a:prstGeom prst="downArrow">
          <a:avLst>
            <a:gd name="adj1" fmla="val 55000"/>
            <a:gd name="adj2" fmla="val 45000"/>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VE" sz="2700" kern="1200" dirty="0"/>
        </a:p>
      </dsp:txBody>
      <dsp:txXfrm>
        <a:off x="5930883" y="645970"/>
        <a:ext cx="316107" cy="432493"/>
      </dsp:txXfrm>
    </dsp:sp>
    <dsp:sp modelId="{8A8B47DC-5FBF-4E00-998A-0F7D8F5ED131}">
      <dsp:nvSpPr>
        <dsp:cNvPr id="0" name=""/>
        <dsp:cNvSpPr/>
      </dsp:nvSpPr>
      <dsp:spPr>
        <a:xfrm>
          <a:off x="6277719" y="1652995"/>
          <a:ext cx="574741" cy="574741"/>
        </a:xfrm>
        <a:prstGeom prst="downArrow">
          <a:avLst>
            <a:gd name="adj1" fmla="val 55000"/>
            <a:gd name="adj2" fmla="val 45000"/>
          </a:avLst>
        </a:prstGeom>
        <a:solidFill>
          <a:schemeClr val="accent5">
            <a:tint val="40000"/>
            <a:alpha val="90000"/>
            <a:hueOff val="-4223181"/>
            <a:satOff val="-373"/>
            <a:lumOff val="-1211"/>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VE" sz="2700" kern="1200" dirty="0"/>
        </a:p>
      </dsp:txBody>
      <dsp:txXfrm>
        <a:off x="6407036" y="1652995"/>
        <a:ext cx="316107" cy="432493"/>
      </dsp:txXfrm>
    </dsp:sp>
    <dsp:sp modelId="{671726C3-E5C2-425F-8914-CBC53DF7BE0D}">
      <dsp:nvSpPr>
        <dsp:cNvPr id="0" name=""/>
        <dsp:cNvSpPr/>
      </dsp:nvSpPr>
      <dsp:spPr>
        <a:xfrm>
          <a:off x="6753872" y="2645284"/>
          <a:ext cx="574741" cy="574741"/>
        </a:xfrm>
        <a:prstGeom prst="downArrow">
          <a:avLst>
            <a:gd name="adj1" fmla="val 55000"/>
            <a:gd name="adj2" fmla="val 45000"/>
          </a:avLst>
        </a:prstGeom>
        <a:solidFill>
          <a:schemeClr val="accent5">
            <a:tint val="40000"/>
            <a:alpha val="90000"/>
            <a:hueOff val="-8446362"/>
            <a:satOff val="-747"/>
            <a:lumOff val="-2422"/>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VE" sz="2700" kern="1200" dirty="0"/>
        </a:p>
      </dsp:txBody>
      <dsp:txXfrm>
        <a:off x="6883189" y="2645284"/>
        <a:ext cx="316107" cy="432493"/>
      </dsp:txXfrm>
    </dsp:sp>
    <dsp:sp modelId="{C92911A1-83C8-4018-8BD6-CD7F772F552C}">
      <dsp:nvSpPr>
        <dsp:cNvPr id="0" name=""/>
        <dsp:cNvSpPr/>
      </dsp:nvSpPr>
      <dsp:spPr>
        <a:xfrm>
          <a:off x="7230025" y="3662134"/>
          <a:ext cx="574741" cy="574741"/>
        </a:xfrm>
        <a:prstGeom prst="downArrow">
          <a:avLst>
            <a:gd name="adj1" fmla="val 55000"/>
            <a:gd name="adj2" fmla="val 45000"/>
          </a:avLst>
        </a:prstGeom>
        <a:solidFill>
          <a:schemeClr val="accent5">
            <a:tint val="40000"/>
            <a:alpha val="90000"/>
            <a:hueOff val="-12669543"/>
            <a:satOff val="-1120"/>
            <a:lumOff val="-3633"/>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VE" sz="2700" kern="1200" dirty="0"/>
        </a:p>
      </dsp:txBody>
      <dsp:txXfrm>
        <a:off x="7359342" y="3662134"/>
        <a:ext cx="316107" cy="432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50EC0-EE8B-434E-BD56-C6B68DE3F979}">
      <dsp:nvSpPr>
        <dsp:cNvPr id="0" name=""/>
        <dsp:cNvSpPr/>
      </dsp:nvSpPr>
      <dsp:spPr>
        <a:xfrm>
          <a:off x="3096343" y="-224183"/>
          <a:ext cx="2065576" cy="1643637"/>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VE" sz="1400" kern="1200" dirty="0"/>
            <a:t>Fracaso de los modelos desarrollistas impulsados en la década de los 50 - 70 </a:t>
          </a:r>
        </a:p>
      </dsp:txBody>
      <dsp:txXfrm>
        <a:off x="3176579" y="-143947"/>
        <a:ext cx="1905104" cy="1483165"/>
      </dsp:txXfrm>
    </dsp:sp>
    <dsp:sp modelId="{BF33387A-D60B-4AB7-B576-F033FD0BCF61}">
      <dsp:nvSpPr>
        <dsp:cNvPr id="0" name=""/>
        <dsp:cNvSpPr/>
      </dsp:nvSpPr>
      <dsp:spPr>
        <a:xfrm>
          <a:off x="1969305" y="597634"/>
          <a:ext cx="4319653" cy="4319653"/>
        </a:xfrm>
        <a:custGeom>
          <a:avLst/>
          <a:gdLst/>
          <a:ahLst/>
          <a:cxnLst/>
          <a:rect l="0" t="0" r="0" b="0"/>
          <a:pathLst>
            <a:path>
              <a:moveTo>
                <a:pt x="3198914" y="266378"/>
              </a:moveTo>
              <a:arcTo wR="2159826" hR="2159826" stAng="17925428" swAng="112519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92821D-75D8-4C4C-8892-40DFB219A89B}">
      <dsp:nvSpPr>
        <dsp:cNvPr id="0" name=""/>
        <dsp:cNvSpPr/>
      </dsp:nvSpPr>
      <dsp:spPr>
        <a:xfrm>
          <a:off x="5223376" y="1303893"/>
          <a:ext cx="1919745" cy="1572290"/>
        </a:xfrm>
        <a:prstGeom prst="roundRect">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VE" sz="1400" kern="1200" dirty="0"/>
            <a:t>Se presenta en nuestras sociedades como pensamiento y proyecto económico</a:t>
          </a:r>
        </a:p>
      </dsp:txBody>
      <dsp:txXfrm>
        <a:off x="5300129" y="1380646"/>
        <a:ext cx="1766239" cy="1418784"/>
      </dsp:txXfrm>
    </dsp:sp>
    <dsp:sp modelId="{B35E0194-285D-4EDA-8575-6B356430BBB9}">
      <dsp:nvSpPr>
        <dsp:cNvPr id="0" name=""/>
        <dsp:cNvSpPr/>
      </dsp:nvSpPr>
      <dsp:spPr>
        <a:xfrm>
          <a:off x="1969610" y="592207"/>
          <a:ext cx="4319653" cy="4319653"/>
        </a:xfrm>
        <a:custGeom>
          <a:avLst/>
          <a:gdLst/>
          <a:ahLst/>
          <a:cxnLst/>
          <a:rect l="0" t="0" r="0" b="0"/>
          <a:pathLst>
            <a:path>
              <a:moveTo>
                <a:pt x="4315594" y="2292176"/>
              </a:moveTo>
              <a:arcTo wR="2159826" hR="2159826" stAng="210790" swAng="1289461"/>
            </a:path>
          </a:pathLst>
        </a:custGeom>
        <a:noFill/>
        <a:ln w="9525" cap="flat" cmpd="sng" algn="ctr">
          <a:solidFill>
            <a:schemeClr val="accent5">
              <a:hueOff val="-3099343"/>
              <a:satOff val="4637"/>
              <a:lumOff val="-5196"/>
              <a:alphaOff val="0"/>
            </a:schemeClr>
          </a:solidFill>
          <a:prstDash val="solid"/>
        </a:ln>
        <a:effectLst/>
      </dsp:spPr>
      <dsp:style>
        <a:lnRef idx="1">
          <a:scrgbClr r="0" g="0" b="0"/>
        </a:lnRef>
        <a:fillRef idx="0">
          <a:scrgbClr r="0" g="0" b="0"/>
        </a:fillRef>
        <a:effectRef idx="0">
          <a:scrgbClr r="0" g="0" b="0"/>
        </a:effectRef>
        <a:fontRef idx="minor"/>
      </dsp:style>
    </dsp:sp>
    <dsp:sp modelId="{FD659D2B-716D-461B-AD69-87C92B4D9A8E}">
      <dsp:nvSpPr>
        <dsp:cNvPr id="0" name=""/>
        <dsp:cNvSpPr/>
      </dsp:nvSpPr>
      <dsp:spPr>
        <a:xfrm>
          <a:off x="4460589" y="3672398"/>
          <a:ext cx="2020127" cy="1550307"/>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VE" sz="1400" kern="1200" dirty="0"/>
            <a:t>Proyecto en el cual el sistema de mercado se convierte en el principio rector para organizar la sociedad</a:t>
          </a:r>
        </a:p>
      </dsp:txBody>
      <dsp:txXfrm>
        <a:off x="4536269" y="3748078"/>
        <a:ext cx="1868767" cy="1398947"/>
      </dsp:txXfrm>
    </dsp:sp>
    <dsp:sp modelId="{8B7D99E5-3F03-4D18-88E5-29C4EABC8C8C}">
      <dsp:nvSpPr>
        <dsp:cNvPr id="0" name=""/>
        <dsp:cNvSpPr/>
      </dsp:nvSpPr>
      <dsp:spPr>
        <a:xfrm>
          <a:off x="2117193" y="577810"/>
          <a:ext cx="4319653" cy="4319653"/>
        </a:xfrm>
        <a:custGeom>
          <a:avLst/>
          <a:gdLst/>
          <a:ahLst/>
          <a:cxnLst/>
          <a:rect l="0" t="0" r="0" b="0"/>
          <a:pathLst>
            <a:path>
              <a:moveTo>
                <a:pt x="2337995" y="4312292"/>
              </a:moveTo>
              <a:arcTo wR="2159826" hR="2159826" stAng="5116091" swAng="847730"/>
            </a:path>
          </a:pathLst>
        </a:custGeom>
        <a:noFill/>
        <a:ln w="9525" cap="flat" cmpd="sng" algn="ctr">
          <a:solidFill>
            <a:schemeClr val="accent5">
              <a:hueOff val="-6198687"/>
              <a:satOff val="9275"/>
              <a:lumOff val="-10392"/>
              <a:alphaOff val="0"/>
            </a:schemeClr>
          </a:solidFill>
          <a:prstDash val="solid"/>
        </a:ln>
        <a:effectLst/>
      </dsp:spPr>
      <dsp:style>
        <a:lnRef idx="1">
          <a:scrgbClr r="0" g="0" b="0"/>
        </a:lnRef>
        <a:fillRef idx="0">
          <a:scrgbClr r="0" g="0" b="0"/>
        </a:fillRef>
        <a:effectRef idx="0">
          <a:scrgbClr r="0" g="0" b="0"/>
        </a:effectRef>
        <a:fontRef idx="minor"/>
      </dsp:style>
    </dsp:sp>
    <dsp:sp modelId="{A2D1C80A-4985-4F41-8963-DC58BC8CBEE4}">
      <dsp:nvSpPr>
        <dsp:cNvPr id="0" name=""/>
        <dsp:cNvSpPr/>
      </dsp:nvSpPr>
      <dsp:spPr>
        <a:xfrm>
          <a:off x="1800200" y="3672412"/>
          <a:ext cx="2118828" cy="1567219"/>
        </a:xfrm>
        <a:prstGeom prst="roundRect">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VE" sz="1400" kern="1200" dirty="0"/>
            <a:t>Irrumpe en 1973 bajo el amparo de la dictadura chilena</a:t>
          </a:r>
        </a:p>
      </dsp:txBody>
      <dsp:txXfrm>
        <a:off x="1876705" y="3748917"/>
        <a:ext cx="1965818" cy="1414209"/>
      </dsp:txXfrm>
    </dsp:sp>
    <dsp:sp modelId="{9365A9AB-BAA8-4EF2-BFA6-8F1FFC34374C}">
      <dsp:nvSpPr>
        <dsp:cNvPr id="0" name=""/>
        <dsp:cNvSpPr/>
      </dsp:nvSpPr>
      <dsp:spPr>
        <a:xfrm>
          <a:off x="1958724" y="490050"/>
          <a:ext cx="4319653" cy="4319653"/>
        </a:xfrm>
        <a:custGeom>
          <a:avLst/>
          <a:gdLst/>
          <a:ahLst/>
          <a:cxnLst/>
          <a:rect l="0" t="0" r="0" b="0"/>
          <a:pathLst>
            <a:path>
              <a:moveTo>
                <a:pt x="253637" y="3175353"/>
              </a:moveTo>
              <a:arcTo wR="2159826" hR="2159826" stAng="9117207" swAng="1247088"/>
            </a:path>
          </a:pathLst>
        </a:custGeom>
        <a:noFill/>
        <a:ln w="9525" cap="flat" cmpd="sng" algn="ctr">
          <a:solidFill>
            <a:schemeClr val="accent5">
              <a:hueOff val="-9298030"/>
              <a:satOff val="13912"/>
              <a:lumOff val="-15587"/>
              <a:alphaOff val="0"/>
            </a:schemeClr>
          </a:solidFill>
          <a:prstDash val="solid"/>
        </a:ln>
        <a:effectLst/>
      </dsp:spPr>
      <dsp:style>
        <a:lnRef idx="1">
          <a:scrgbClr r="0" g="0" b="0"/>
        </a:lnRef>
        <a:fillRef idx="0">
          <a:scrgbClr r="0" g="0" b="0"/>
        </a:fillRef>
        <a:effectRef idx="0">
          <a:scrgbClr r="0" g="0" b="0"/>
        </a:effectRef>
        <a:fontRef idx="minor"/>
      </dsp:style>
    </dsp:sp>
    <dsp:sp modelId="{33A42289-5068-4145-8583-456B73DC4048}">
      <dsp:nvSpPr>
        <dsp:cNvPr id="0" name=""/>
        <dsp:cNvSpPr/>
      </dsp:nvSpPr>
      <dsp:spPr>
        <a:xfrm>
          <a:off x="1086478" y="1265078"/>
          <a:ext cx="1977073" cy="1649920"/>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VE" sz="1400" kern="1200" dirty="0"/>
            <a:t> Tiene su empujón decisivo en los años 80, cuando estalla la crisis de la deuda externa </a:t>
          </a:r>
        </a:p>
      </dsp:txBody>
      <dsp:txXfrm>
        <a:off x="1167020" y="1345620"/>
        <a:ext cx="1815989" cy="1488836"/>
      </dsp:txXfrm>
    </dsp:sp>
    <dsp:sp modelId="{68907FBB-8EFC-41C2-90C3-F721834F1167}">
      <dsp:nvSpPr>
        <dsp:cNvPr id="0" name=""/>
        <dsp:cNvSpPr/>
      </dsp:nvSpPr>
      <dsp:spPr>
        <a:xfrm>
          <a:off x="1969305" y="597634"/>
          <a:ext cx="4319653" cy="4319653"/>
        </a:xfrm>
        <a:custGeom>
          <a:avLst/>
          <a:gdLst/>
          <a:ahLst/>
          <a:cxnLst/>
          <a:rect l="0" t="0" r="0" b="0"/>
          <a:pathLst>
            <a:path>
              <a:moveTo>
                <a:pt x="603137" y="662639"/>
              </a:moveTo>
              <a:arcTo wR="2159826" hR="2159826" stAng="13433027" swAng="1042379"/>
            </a:path>
          </a:pathLst>
        </a:custGeom>
        <a:noFill/>
        <a:ln w="9525" cap="flat" cmpd="sng" algn="ctr">
          <a:solidFill>
            <a:schemeClr val="accent5">
              <a:hueOff val="-12397374"/>
              <a:satOff val="18550"/>
              <a:lumOff val="-2078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17138-97BE-4FE1-B7BC-75BDEFA84CA6}">
      <dsp:nvSpPr>
        <dsp:cNvPr id="0" name=""/>
        <dsp:cNvSpPr/>
      </dsp:nvSpPr>
      <dsp:spPr>
        <a:xfrm>
          <a:off x="786742" y="2381"/>
          <a:ext cx="2325290" cy="885825"/>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VE" sz="2400" b="1" kern="1200" dirty="0"/>
            <a:t>CAPITALISMO</a:t>
          </a:r>
        </a:p>
      </dsp:txBody>
      <dsp:txXfrm>
        <a:off x="812687" y="28326"/>
        <a:ext cx="2273400" cy="833935"/>
      </dsp:txXfrm>
    </dsp:sp>
    <dsp:sp modelId="{32F7E45F-2D68-495E-B2C9-4B71D79A30EA}">
      <dsp:nvSpPr>
        <dsp:cNvPr id="0" name=""/>
        <dsp:cNvSpPr/>
      </dsp:nvSpPr>
      <dsp:spPr>
        <a:xfrm rot="5400000">
          <a:off x="1783295" y="910351"/>
          <a:ext cx="332184" cy="3986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943570"/>
        <a:ext cx="239173" cy="232529"/>
      </dsp:txXfrm>
    </dsp:sp>
    <dsp:sp modelId="{8E85FF3A-3B1E-4904-AD65-80CEF68B8191}">
      <dsp:nvSpPr>
        <dsp:cNvPr id="0" name=""/>
        <dsp:cNvSpPr/>
      </dsp:nvSpPr>
      <dsp:spPr>
        <a:xfrm>
          <a:off x="786742" y="1331118"/>
          <a:ext cx="2325290" cy="885825"/>
        </a:xfrm>
        <a:prstGeom prst="roundRect">
          <a:avLst>
            <a:gd name="adj" fmla="val 10000"/>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PROPIEDAD PRIVADA</a:t>
          </a:r>
        </a:p>
      </dsp:txBody>
      <dsp:txXfrm>
        <a:off x="812687" y="1357063"/>
        <a:ext cx="2273400" cy="833935"/>
      </dsp:txXfrm>
    </dsp:sp>
    <dsp:sp modelId="{282C3AA7-92B7-4AB0-8826-0785788507D8}">
      <dsp:nvSpPr>
        <dsp:cNvPr id="0" name=""/>
        <dsp:cNvSpPr/>
      </dsp:nvSpPr>
      <dsp:spPr>
        <a:xfrm rot="5400000">
          <a:off x="1783295" y="2239089"/>
          <a:ext cx="332184" cy="398621"/>
        </a:xfrm>
        <a:prstGeom prst="rightArrow">
          <a:avLst>
            <a:gd name="adj1" fmla="val 60000"/>
            <a:gd name="adj2" fmla="val 50000"/>
          </a:avLst>
        </a:prstGeom>
        <a:solidFill>
          <a:schemeClr val="accent5">
            <a:hueOff val="-6198687"/>
            <a:satOff val="9275"/>
            <a:lumOff val="-1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2272308"/>
        <a:ext cx="239173" cy="232529"/>
      </dsp:txXfrm>
    </dsp:sp>
    <dsp:sp modelId="{4DEF8D3B-1EBC-421E-8F4B-9CBDBD3532C3}">
      <dsp:nvSpPr>
        <dsp:cNvPr id="0" name=""/>
        <dsp:cNvSpPr/>
      </dsp:nvSpPr>
      <dsp:spPr>
        <a:xfrm>
          <a:off x="786742" y="2659856"/>
          <a:ext cx="2325290" cy="885825"/>
        </a:xfrm>
        <a:prstGeom prst="roundRect">
          <a:avLst>
            <a:gd name="adj" fmla="val 10000"/>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PROPIETARIOS CAPITALISTAS</a:t>
          </a:r>
        </a:p>
      </dsp:txBody>
      <dsp:txXfrm>
        <a:off x="812687" y="2685801"/>
        <a:ext cx="2273400" cy="833935"/>
      </dsp:txXfrm>
    </dsp:sp>
    <dsp:sp modelId="{145B88A4-7BA3-46A0-886E-87D84A659719}">
      <dsp:nvSpPr>
        <dsp:cNvPr id="0" name=""/>
        <dsp:cNvSpPr/>
      </dsp:nvSpPr>
      <dsp:spPr>
        <a:xfrm rot="5400000">
          <a:off x="1783295" y="3567826"/>
          <a:ext cx="332184" cy="398621"/>
        </a:xfrm>
        <a:prstGeom prst="rightArrow">
          <a:avLst>
            <a:gd name="adj1" fmla="val 60000"/>
            <a:gd name="adj2" fmla="val 50000"/>
          </a:avLst>
        </a:prstGeom>
        <a:solidFill>
          <a:schemeClr val="accent5">
            <a:hueOff val="-12397374"/>
            <a:satOff val="18550"/>
            <a:lumOff val="-207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3601045"/>
        <a:ext cx="239173" cy="232529"/>
      </dsp:txXfrm>
    </dsp:sp>
    <dsp:sp modelId="{CD0CD2BE-044B-458D-8F45-CDA910389E3F}">
      <dsp:nvSpPr>
        <dsp:cNvPr id="0" name=""/>
        <dsp:cNvSpPr/>
      </dsp:nvSpPr>
      <dsp:spPr>
        <a:xfrm>
          <a:off x="786742" y="3988593"/>
          <a:ext cx="2325290" cy="885825"/>
        </a:xfrm>
        <a:prstGeom prst="roundRect">
          <a:avLst>
            <a:gd name="adj" fmla="val 10000"/>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MERCADO LIBRE</a:t>
          </a:r>
        </a:p>
      </dsp:txBody>
      <dsp:txXfrm>
        <a:off x="812687" y="4014538"/>
        <a:ext cx="2273400" cy="833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17138-97BE-4FE1-B7BC-75BDEFA84CA6}">
      <dsp:nvSpPr>
        <dsp:cNvPr id="0" name=""/>
        <dsp:cNvSpPr/>
      </dsp:nvSpPr>
      <dsp:spPr>
        <a:xfrm>
          <a:off x="847643" y="2381"/>
          <a:ext cx="2203489" cy="885825"/>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VE" sz="2400" b="1" kern="1200" dirty="0"/>
            <a:t>SOCIALISMO</a:t>
          </a:r>
        </a:p>
      </dsp:txBody>
      <dsp:txXfrm>
        <a:off x="873588" y="28326"/>
        <a:ext cx="2151599" cy="833935"/>
      </dsp:txXfrm>
    </dsp:sp>
    <dsp:sp modelId="{32F7E45F-2D68-495E-B2C9-4B71D79A30EA}">
      <dsp:nvSpPr>
        <dsp:cNvPr id="0" name=""/>
        <dsp:cNvSpPr/>
      </dsp:nvSpPr>
      <dsp:spPr>
        <a:xfrm rot="5400000">
          <a:off x="1783295" y="910351"/>
          <a:ext cx="332184" cy="3986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943570"/>
        <a:ext cx="239173" cy="232529"/>
      </dsp:txXfrm>
    </dsp:sp>
    <dsp:sp modelId="{8E85FF3A-3B1E-4904-AD65-80CEF68B8191}">
      <dsp:nvSpPr>
        <dsp:cNvPr id="0" name=""/>
        <dsp:cNvSpPr/>
      </dsp:nvSpPr>
      <dsp:spPr>
        <a:xfrm>
          <a:off x="847643" y="1331118"/>
          <a:ext cx="2203489" cy="885825"/>
        </a:xfrm>
        <a:prstGeom prst="roundRect">
          <a:avLst>
            <a:gd name="adj" fmla="val 10000"/>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PROPIEDAD SOCIAL </a:t>
          </a:r>
        </a:p>
        <a:p>
          <a:pPr marL="0" lvl="0" indent="0" algn="ctr" defTabSz="711200">
            <a:lnSpc>
              <a:spcPct val="90000"/>
            </a:lnSpc>
            <a:spcBef>
              <a:spcPct val="0"/>
            </a:spcBef>
            <a:spcAft>
              <a:spcPct val="35000"/>
            </a:spcAft>
            <a:buNone/>
          </a:pPr>
          <a:r>
            <a:rPr lang="es-VE" sz="1600" b="1" kern="1200" dirty="0"/>
            <a:t>(COLECTIVA)</a:t>
          </a:r>
        </a:p>
      </dsp:txBody>
      <dsp:txXfrm>
        <a:off x="873588" y="1357063"/>
        <a:ext cx="2151599" cy="833935"/>
      </dsp:txXfrm>
    </dsp:sp>
    <dsp:sp modelId="{282C3AA7-92B7-4AB0-8826-0785788507D8}">
      <dsp:nvSpPr>
        <dsp:cNvPr id="0" name=""/>
        <dsp:cNvSpPr/>
      </dsp:nvSpPr>
      <dsp:spPr>
        <a:xfrm rot="5400000">
          <a:off x="1783295" y="2239089"/>
          <a:ext cx="332184" cy="398621"/>
        </a:xfrm>
        <a:prstGeom prst="rightArrow">
          <a:avLst>
            <a:gd name="adj1" fmla="val 60000"/>
            <a:gd name="adj2" fmla="val 50000"/>
          </a:avLst>
        </a:prstGeom>
        <a:solidFill>
          <a:schemeClr val="accent5">
            <a:hueOff val="-6198687"/>
            <a:satOff val="9275"/>
            <a:lumOff val="-1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2272308"/>
        <a:ext cx="239173" cy="232529"/>
      </dsp:txXfrm>
    </dsp:sp>
    <dsp:sp modelId="{CD0CD2BE-044B-458D-8F45-CDA910389E3F}">
      <dsp:nvSpPr>
        <dsp:cNvPr id="0" name=""/>
        <dsp:cNvSpPr/>
      </dsp:nvSpPr>
      <dsp:spPr>
        <a:xfrm>
          <a:off x="847643" y="2659856"/>
          <a:ext cx="2203489" cy="885825"/>
        </a:xfrm>
        <a:prstGeom prst="roundRect">
          <a:avLst>
            <a:gd name="adj" fmla="val 10000"/>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IGUALDAD SOCIAL</a:t>
          </a:r>
        </a:p>
      </dsp:txBody>
      <dsp:txXfrm>
        <a:off x="873588" y="2685801"/>
        <a:ext cx="2151599" cy="833935"/>
      </dsp:txXfrm>
    </dsp:sp>
    <dsp:sp modelId="{FCE755E2-5C4D-49CB-AC49-2DE57EB45E00}">
      <dsp:nvSpPr>
        <dsp:cNvPr id="0" name=""/>
        <dsp:cNvSpPr/>
      </dsp:nvSpPr>
      <dsp:spPr>
        <a:xfrm rot="5400000">
          <a:off x="1783295" y="3567826"/>
          <a:ext cx="332184" cy="398621"/>
        </a:xfrm>
        <a:prstGeom prst="rightArrow">
          <a:avLst>
            <a:gd name="adj1" fmla="val 60000"/>
            <a:gd name="adj2" fmla="val 50000"/>
          </a:avLst>
        </a:prstGeom>
        <a:solidFill>
          <a:schemeClr val="accent5">
            <a:hueOff val="-12397374"/>
            <a:satOff val="18550"/>
            <a:lumOff val="-207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VE" sz="1700" kern="1200" dirty="0"/>
        </a:p>
      </dsp:txBody>
      <dsp:txXfrm rot="-5400000">
        <a:off x="1829801" y="3601045"/>
        <a:ext cx="239173" cy="232529"/>
      </dsp:txXfrm>
    </dsp:sp>
    <dsp:sp modelId="{8F2D1592-A712-47E9-8D28-BD5BB3EF90F2}">
      <dsp:nvSpPr>
        <dsp:cNvPr id="0" name=""/>
        <dsp:cNvSpPr/>
      </dsp:nvSpPr>
      <dsp:spPr>
        <a:xfrm>
          <a:off x="847643" y="3988593"/>
          <a:ext cx="2203489" cy="885825"/>
        </a:xfrm>
        <a:prstGeom prst="roundRect">
          <a:avLst>
            <a:gd name="adj" fmla="val 10000"/>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VE" sz="1600" b="1" kern="1200" dirty="0"/>
            <a:t>SOCIEDAD SIN CLASES</a:t>
          </a:r>
        </a:p>
      </dsp:txBody>
      <dsp:txXfrm>
        <a:off x="873588" y="4014538"/>
        <a:ext cx="2151599" cy="833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E8CA1-5D13-487A-A227-0BC7D3854135}">
      <dsp:nvSpPr>
        <dsp:cNvPr id="0" name=""/>
        <dsp:cNvSpPr/>
      </dsp:nvSpPr>
      <dsp:spPr>
        <a:xfrm>
          <a:off x="3086099" y="1068"/>
          <a:ext cx="2057399" cy="1337310"/>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VE" sz="2000" b="1" kern="1200" dirty="0"/>
            <a:t>Se ocupa de la acción humana</a:t>
          </a:r>
        </a:p>
      </dsp:txBody>
      <dsp:txXfrm>
        <a:off x="3151381" y="66350"/>
        <a:ext cx="1926835" cy="1206746"/>
      </dsp:txXfrm>
    </dsp:sp>
    <dsp:sp modelId="{E2D1AB85-974B-4CB0-97DE-3B370C46EC50}">
      <dsp:nvSpPr>
        <dsp:cNvPr id="0" name=""/>
        <dsp:cNvSpPr/>
      </dsp:nvSpPr>
      <dsp:spPr>
        <a:xfrm>
          <a:off x="1441292" y="669723"/>
          <a:ext cx="5347015" cy="5347015"/>
        </a:xfrm>
        <a:custGeom>
          <a:avLst/>
          <a:gdLst/>
          <a:ahLst/>
          <a:cxnLst/>
          <a:rect l="0" t="0" r="0" b="0"/>
          <a:pathLst>
            <a:path>
              <a:moveTo>
                <a:pt x="3978246" y="339991"/>
              </a:moveTo>
              <a:arcTo wR="2673507" hR="2673507" stAng="17952651" swAng="1212783"/>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E48247B-2BDA-4543-A971-3E16329F6CDA}">
      <dsp:nvSpPr>
        <dsp:cNvPr id="0" name=""/>
        <dsp:cNvSpPr/>
      </dsp:nvSpPr>
      <dsp:spPr>
        <a:xfrm>
          <a:off x="5628757" y="1848417"/>
          <a:ext cx="2057399" cy="1337310"/>
        </a:xfrm>
        <a:prstGeom prst="roundRect">
          <a:avLst/>
        </a:prstGeom>
        <a:gradFill rotWithShape="0">
          <a:gsLst>
            <a:gs pos="0">
              <a:schemeClr val="accent5">
                <a:hueOff val="-3099343"/>
                <a:satOff val="4637"/>
                <a:lumOff val="-5196"/>
                <a:alphaOff val="0"/>
                <a:shade val="70000"/>
                <a:satMod val="150000"/>
              </a:schemeClr>
            </a:gs>
            <a:gs pos="34000">
              <a:schemeClr val="accent5">
                <a:hueOff val="-3099343"/>
                <a:satOff val="4637"/>
                <a:lumOff val="-5196"/>
                <a:alphaOff val="0"/>
                <a:shade val="70000"/>
                <a:satMod val="140000"/>
              </a:schemeClr>
            </a:gs>
            <a:gs pos="70000">
              <a:schemeClr val="accent5">
                <a:hueOff val="-3099343"/>
                <a:satOff val="4637"/>
                <a:lumOff val="-5196"/>
                <a:alphaOff val="0"/>
                <a:tint val="100000"/>
                <a:shade val="90000"/>
                <a:satMod val="140000"/>
              </a:schemeClr>
            </a:gs>
            <a:gs pos="100000">
              <a:schemeClr val="accent5">
                <a:hueOff val="-3099343"/>
                <a:satOff val="4637"/>
                <a:lumOff val="-519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VE" sz="2000" b="1" kern="1200" dirty="0"/>
            <a:t>Emplea un lenguaje valorativo</a:t>
          </a:r>
        </a:p>
      </dsp:txBody>
      <dsp:txXfrm>
        <a:off x="5694039" y="1913699"/>
        <a:ext cx="1926835" cy="1206746"/>
      </dsp:txXfrm>
    </dsp:sp>
    <dsp:sp modelId="{73114D4C-DDC3-4A32-A1BD-CBAA37E985D7}">
      <dsp:nvSpPr>
        <dsp:cNvPr id="0" name=""/>
        <dsp:cNvSpPr/>
      </dsp:nvSpPr>
      <dsp:spPr>
        <a:xfrm>
          <a:off x="1441292" y="669723"/>
          <a:ext cx="5347015" cy="5347015"/>
        </a:xfrm>
        <a:custGeom>
          <a:avLst/>
          <a:gdLst/>
          <a:ahLst/>
          <a:cxnLst/>
          <a:rect l="0" t="0" r="0" b="0"/>
          <a:pathLst>
            <a:path>
              <a:moveTo>
                <a:pt x="5340624" y="2858258"/>
              </a:moveTo>
              <a:arcTo wR="2673507" hR="2673507" stAng="21837753" swAng="1360689"/>
            </a:path>
          </a:pathLst>
        </a:custGeom>
        <a:noFill/>
        <a:ln w="9525" cap="flat" cmpd="sng" algn="ctr">
          <a:solidFill>
            <a:schemeClr val="accent5">
              <a:hueOff val="-3099343"/>
              <a:satOff val="4637"/>
              <a:lumOff val="-519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4E31A58-3EC1-4779-9D43-4DE26F89E31F}">
      <dsp:nvSpPr>
        <dsp:cNvPr id="0" name=""/>
        <dsp:cNvSpPr/>
      </dsp:nvSpPr>
      <dsp:spPr>
        <a:xfrm>
          <a:off x="4657548" y="4837489"/>
          <a:ext cx="2057399" cy="1337310"/>
        </a:xfrm>
        <a:prstGeom prst="roundRect">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VE" sz="2000" b="1" kern="1200" dirty="0"/>
            <a:t>Conduce a la reflexión </a:t>
          </a:r>
        </a:p>
      </dsp:txBody>
      <dsp:txXfrm>
        <a:off x="4722830" y="4902771"/>
        <a:ext cx="1926835" cy="1206746"/>
      </dsp:txXfrm>
    </dsp:sp>
    <dsp:sp modelId="{91197AE6-55A4-47F8-A4CD-EAD812A82D39}">
      <dsp:nvSpPr>
        <dsp:cNvPr id="0" name=""/>
        <dsp:cNvSpPr/>
      </dsp:nvSpPr>
      <dsp:spPr>
        <a:xfrm>
          <a:off x="1441292" y="669723"/>
          <a:ext cx="5347015" cy="5347015"/>
        </a:xfrm>
        <a:custGeom>
          <a:avLst/>
          <a:gdLst/>
          <a:ahLst/>
          <a:cxnLst/>
          <a:rect l="0" t="0" r="0" b="0"/>
          <a:pathLst>
            <a:path>
              <a:moveTo>
                <a:pt x="3002122" y="5326743"/>
              </a:moveTo>
              <a:arcTo wR="2673507" hR="2673507" stAng="4976377" swAng="847246"/>
            </a:path>
          </a:pathLst>
        </a:custGeom>
        <a:noFill/>
        <a:ln w="9525" cap="flat" cmpd="sng" algn="ctr">
          <a:solidFill>
            <a:schemeClr val="accent5">
              <a:hueOff val="-6198687"/>
              <a:satOff val="9275"/>
              <a:lumOff val="-1039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34D8C76-97B6-4CBE-B4E8-B02BD29D2C7A}">
      <dsp:nvSpPr>
        <dsp:cNvPr id="0" name=""/>
        <dsp:cNvSpPr/>
      </dsp:nvSpPr>
      <dsp:spPr>
        <a:xfrm>
          <a:off x="1514651" y="4837489"/>
          <a:ext cx="2057399" cy="1337310"/>
        </a:xfrm>
        <a:prstGeom prst="roundRect">
          <a:avLst/>
        </a:prstGeom>
        <a:gradFill rotWithShape="0">
          <a:gsLst>
            <a:gs pos="0">
              <a:schemeClr val="accent5">
                <a:hueOff val="-9298030"/>
                <a:satOff val="13912"/>
                <a:lumOff val="-15587"/>
                <a:alphaOff val="0"/>
                <a:shade val="70000"/>
                <a:satMod val="150000"/>
              </a:schemeClr>
            </a:gs>
            <a:gs pos="34000">
              <a:schemeClr val="accent5">
                <a:hueOff val="-9298030"/>
                <a:satOff val="13912"/>
                <a:lumOff val="-15587"/>
                <a:alphaOff val="0"/>
                <a:shade val="70000"/>
                <a:satMod val="140000"/>
              </a:schemeClr>
            </a:gs>
            <a:gs pos="70000">
              <a:schemeClr val="accent5">
                <a:hueOff val="-9298030"/>
                <a:satOff val="13912"/>
                <a:lumOff val="-15587"/>
                <a:alphaOff val="0"/>
                <a:tint val="100000"/>
                <a:shade val="90000"/>
                <a:satMod val="140000"/>
              </a:schemeClr>
            </a:gs>
            <a:gs pos="100000">
              <a:schemeClr val="accent5">
                <a:hueOff val="-9298030"/>
                <a:satOff val="13912"/>
                <a:lumOff val="-1558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VE" sz="2000" b="1" kern="1200" dirty="0"/>
            <a:t>Lo bueno y lo malo</a:t>
          </a:r>
        </a:p>
      </dsp:txBody>
      <dsp:txXfrm>
        <a:off x="1579933" y="4902771"/>
        <a:ext cx="1926835" cy="1206746"/>
      </dsp:txXfrm>
    </dsp:sp>
    <dsp:sp modelId="{E58238C6-C68E-47CF-A51F-E6F366A59757}">
      <dsp:nvSpPr>
        <dsp:cNvPr id="0" name=""/>
        <dsp:cNvSpPr/>
      </dsp:nvSpPr>
      <dsp:spPr>
        <a:xfrm>
          <a:off x="1441292" y="669723"/>
          <a:ext cx="5347015" cy="5347015"/>
        </a:xfrm>
        <a:custGeom>
          <a:avLst/>
          <a:gdLst/>
          <a:ahLst/>
          <a:cxnLst/>
          <a:rect l="0" t="0" r="0" b="0"/>
          <a:pathLst>
            <a:path>
              <a:moveTo>
                <a:pt x="283830" y="3872292"/>
              </a:moveTo>
              <a:arcTo wR="2673507" hR="2673507" stAng="9201559" swAng="1360689"/>
            </a:path>
          </a:pathLst>
        </a:custGeom>
        <a:noFill/>
        <a:ln w="9525" cap="flat" cmpd="sng" algn="ctr">
          <a:solidFill>
            <a:schemeClr val="accent5">
              <a:hueOff val="-9298030"/>
              <a:satOff val="13912"/>
              <a:lumOff val="-1558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DC05755-A496-4F5E-ACCB-5BAAA6C94126}">
      <dsp:nvSpPr>
        <dsp:cNvPr id="0" name=""/>
        <dsp:cNvSpPr/>
      </dsp:nvSpPr>
      <dsp:spPr>
        <a:xfrm>
          <a:off x="543442" y="1848417"/>
          <a:ext cx="2057399" cy="1337310"/>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VE" sz="2000" b="1" kern="1200" dirty="0"/>
            <a:t>Principios,  toma de decisiones, orientación</a:t>
          </a:r>
        </a:p>
      </dsp:txBody>
      <dsp:txXfrm>
        <a:off x="608724" y="1913699"/>
        <a:ext cx="1926835" cy="1206746"/>
      </dsp:txXfrm>
    </dsp:sp>
    <dsp:sp modelId="{BE5FD513-4023-402E-A40A-9878328FE9C8}">
      <dsp:nvSpPr>
        <dsp:cNvPr id="0" name=""/>
        <dsp:cNvSpPr/>
      </dsp:nvSpPr>
      <dsp:spPr>
        <a:xfrm>
          <a:off x="1441292" y="669723"/>
          <a:ext cx="5347015" cy="5347015"/>
        </a:xfrm>
        <a:custGeom>
          <a:avLst/>
          <a:gdLst/>
          <a:ahLst/>
          <a:cxnLst/>
          <a:rect l="0" t="0" r="0" b="0"/>
          <a:pathLst>
            <a:path>
              <a:moveTo>
                <a:pt x="642864" y="934505"/>
              </a:moveTo>
              <a:arcTo wR="2673507" hR="2673507" stAng="13234566" swAng="1212783"/>
            </a:path>
          </a:pathLst>
        </a:custGeom>
        <a:noFill/>
        <a:ln w="9525" cap="flat" cmpd="sng" algn="ctr">
          <a:solidFill>
            <a:schemeClr val="accent5">
              <a:hueOff val="-12397374"/>
              <a:satOff val="18550"/>
              <a:lumOff val="-2078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A3756-91DA-4A2E-B69A-ED23EF193329}">
      <dsp:nvSpPr>
        <dsp:cNvPr id="0" name=""/>
        <dsp:cNvSpPr/>
      </dsp:nvSpPr>
      <dsp:spPr>
        <a:xfrm rot="10800000">
          <a:off x="1784444" y="370312"/>
          <a:ext cx="5513690" cy="858498"/>
        </a:xfrm>
        <a:prstGeom prst="homePlate">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8574" tIns="68580" rIns="128016" bIns="68580" numCol="1" spcCol="1270" anchor="ctr" anchorCtr="0">
          <a:noAutofit/>
        </a:bodyPr>
        <a:lstStyle/>
        <a:p>
          <a:pPr marL="0" lvl="0" indent="0" algn="ctr" defTabSz="800100">
            <a:lnSpc>
              <a:spcPct val="90000"/>
            </a:lnSpc>
            <a:spcBef>
              <a:spcPct val="0"/>
            </a:spcBef>
            <a:spcAft>
              <a:spcPct val="35000"/>
            </a:spcAft>
            <a:buNone/>
          </a:pPr>
          <a:r>
            <a:rPr lang="es-VE" sz="1800" b="1" kern="1200" dirty="0"/>
            <a:t>El sistema neoliberal pretende imponer una conducta ajustada a los intereses de pocos</a:t>
          </a:r>
        </a:p>
      </dsp:txBody>
      <dsp:txXfrm rot="10800000">
        <a:off x="1999068" y="370312"/>
        <a:ext cx="5299066" cy="858498"/>
      </dsp:txXfrm>
    </dsp:sp>
    <dsp:sp modelId="{18A22E17-DAFE-4092-8827-2196260B3EDD}">
      <dsp:nvSpPr>
        <dsp:cNvPr id="0" name=""/>
        <dsp:cNvSpPr/>
      </dsp:nvSpPr>
      <dsp:spPr>
        <a:xfrm>
          <a:off x="494899" y="0"/>
          <a:ext cx="1582632" cy="1598085"/>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9504129-BE3C-4D8C-94A3-6FDCA6331F93}">
      <dsp:nvSpPr>
        <dsp:cNvPr id="0" name=""/>
        <dsp:cNvSpPr/>
      </dsp:nvSpPr>
      <dsp:spPr>
        <a:xfrm rot="10800000">
          <a:off x="1792860" y="2191326"/>
          <a:ext cx="5513690" cy="858498"/>
        </a:xfrm>
        <a:prstGeom prst="homePlate">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8574" tIns="68580" rIns="128016" bIns="68580" numCol="1" spcCol="1270" anchor="ctr" anchorCtr="0">
          <a:noAutofit/>
        </a:bodyPr>
        <a:lstStyle/>
        <a:p>
          <a:pPr marL="0" lvl="0" indent="0" algn="ctr" defTabSz="800100">
            <a:lnSpc>
              <a:spcPct val="90000"/>
            </a:lnSpc>
            <a:spcBef>
              <a:spcPct val="0"/>
            </a:spcBef>
            <a:spcAft>
              <a:spcPct val="35000"/>
            </a:spcAft>
            <a:buNone/>
          </a:pPr>
          <a:r>
            <a:rPr lang="es-VE" sz="1800" b="1" kern="1200" dirty="0"/>
            <a:t>Interfiere en el libre pensamiento para aplicar  pensamientos creados</a:t>
          </a:r>
        </a:p>
      </dsp:txBody>
      <dsp:txXfrm rot="10800000">
        <a:off x="2007484" y="2191326"/>
        <a:ext cx="5299066" cy="858498"/>
      </dsp:txXfrm>
    </dsp:sp>
    <dsp:sp modelId="{2B3397BB-F14E-4AB4-A34C-AD51F09E9B6D}">
      <dsp:nvSpPr>
        <dsp:cNvPr id="0" name=""/>
        <dsp:cNvSpPr/>
      </dsp:nvSpPr>
      <dsp:spPr>
        <a:xfrm>
          <a:off x="591855" y="1707425"/>
          <a:ext cx="1616294" cy="1531405"/>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2F866D1-FF4E-4ACC-86E2-E4AB92181DCE}">
      <dsp:nvSpPr>
        <dsp:cNvPr id="0" name=""/>
        <dsp:cNvSpPr/>
      </dsp:nvSpPr>
      <dsp:spPr>
        <a:xfrm rot="10800000">
          <a:off x="1800904" y="3971797"/>
          <a:ext cx="5513690" cy="858498"/>
        </a:xfrm>
        <a:prstGeom prst="homePlate">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8574" tIns="68580" rIns="128016" bIns="68580" numCol="1" spcCol="1270" anchor="ctr" anchorCtr="0">
          <a:noAutofit/>
        </a:bodyPr>
        <a:lstStyle/>
        <a:p>
          <a:pPr marL="0" lvl="0" indent="0" algn="ctr" defTabSz="800100">
            <a:lnSpc>
              <a:spcPct val="90000"/>
            </a:lnSpc>
            <a:spcBef>
              <a:spcPct val="0"/>
            </a:spcBef>
            <a:spcAft>
              <a:spcPct val="35000"/>
            </a:spcAft>
            <a:buNone/>
          </a:pPr>
          <a:r>
            <a:rPr lang="es-VE" sz="1800" b="1" kern="1200" dirty="0"/>
            <a:t>Fomenta una política elitista dejando las instituciones educativas con menos recursos.</a:t>
          </a:r>
        </a:p>
      </dsp:txBody>
      <dsp:txXfrm rot="10800000">
        <a:off x="2015528" y="3971797"/>
        <a:ext cx="5299066" cy="858498"/>
      </dsp:txXfrm>
    </dsp:sp>
    <dsp:sp modelId="{A576441C-5FB4-4857-8913-8942C5734409}">
      <dsp:nvSpPr>
        <dsp:cNvPr id="0" name=""/>
        <dsp:cNvSpPr/>
      </dsp:nvSpPr>
      <dsp:spPr>
        <a:xfrm>
          <a:off x="696051" y="3534478"/>
          <a:ext cx="1648470" cy="1517000"/>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BAA5-E51D-44F4-95F0-13257BF6DE60}">
      <dsp:nvSpPr>
        <dsp:cNvPr id="0" name=""/>
        <dsp:cNvSpPr/>
      </dsp:nvSpPr>
      <dsp:spPr>
        <a:xfrm>
          <a:off x="0" y="71436"/>
          <a:ext cx="5143536" cy="1131577"/>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VE" sz="2200" kern="1200" dirty="0"/>
            <a:t>Busca que la calidad educativa no estimule al individuo.</a:t>
          </a:r>
        </a:p>
      </dsp:txBody>
      <dsp:txXfrm>
        <a:off x="33143" y="104579"/>
        <a:ext cx="3826856" cy="1065291"/>
      </dsp:txXfrm>
    </dsp:sp>
    <dsp:sp modelId="{ED75DFA6-AAEC-4986-B910-607A8CCC8D1E}">
      <dsp:nvSpPr>
        <dsp:cNvPr id="0" name=""/>
        <dsp:cNvSpPr/>
      </dsp:nvSpPr>
      <dsp:spPr>
        <a:xfrm>
          <a:off x="357167" y="1357325"/>
          <a:ext cx="5143536" cy="1131577"/>
        </a:xfrm>
        <a:prstGeom prst="roundRect">
          <a:avLst>
            <a:gd name="adj" fmla="val 10000"/>
          </a:avLst>
        </a:prstGeom>
        <a:gradFill rotWithShape="0">
          <a:gsLst>
            <a:gs pos="0">
              <a:schemeClr val="accent5">
                <a:hueOff val="-4132458"/>
                <a:satOff val="6183"/>
                <a:lumOff val="-6928"/>
                <a:alphaOff val="0"/>
                <a:shade val="70000"/>
                <a:satMod val="150000"/>
              </a:schemeClr>
            </a:gs>
            <a:gs pos="34000">
              <a:schemeClr val="accent5">
                <a:hueOff val="-4132458"/>
                <a:satOff val="6183"/>
                <a:lumOff val="-6928"/>
                <a:alphaOff val="0"/>
                <a:shade val="70000"/>
                <a:satMod val="140000"/>
              </a:schemeClr>
            </a:gs>
            <a:gs pos="70000">
              <a:schemeClr val="accent5">
                <a:hueOff val="-4132458"/>
                <a:satOff val="6183"/>
                <a:lumOff val="-6928"/>
                <a:alphaOff val="0"/>
                <a:tint val="100000"/>
                <a:shade val="90000"/>
                <a:satMod val="140000"/>
              </a:schemeClr>
            </a:gs>
            <a:gs pos="100000">
              <a:schemeClr val="accent5">
                <a:hueOff val="-4132458"/>
                <a:satOff val="6183"/>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VE" sz="2200" kern="1200" dirty="0"/>
            <a:t>Fomenta en el individuo las búsqueda de conquistas personales y no las sociales. </a:t>
          </a:r>
        </a:p>
      </dsp:txBody>
      <dsp:txXfrm>
        <a:off x="390310" y="1390468"/>
        <a:ext cx="3910953" cy="1065291"/>
      </dsp:txXfrm>
    </dsp:sp>
    <dsp:sp modelId="{9722B77A-6979-41D9-A336-9D481D77CE78}">
      <dsp:nvSpPr>
        <dsp:cNvPr id="0" name=""/>
        <dsp:cNvSpPr/>
      </dsp:nvSpPr>
      <dsp:spPr>
        <a:xfrm>
          <a:off x="642890" y="2643203"/>
          <a:ext cx="5143536" cy="1131577"/>
        </a:xfrm>
        <a:prstGeom prst="roundRect">
          <a:avLst>
            <a:gd name="adj" fmla="val 10000"/>
          </a:avLst>
        </a:prstGeom>
        <a:gradFill rotWithShape="0">
          <a:gsLst>
            <a:gs pos="0">
              <a:schemeClr val="accent5">
                <a:hueOff val="-8264916"/>
                <a:satOff val="12367"/>
                <a:lumOff val="-13855"/>
                <a:alphaOff val="0"/>
                <a:shade val="70000"/>
                <a:satMod val="150000"/>
              </a:schemeClr>
            </a:gs>
            <a:gs pos="34000">
              <a:schemeClr val="accent5">
                <a:hueOff val="-8264916"/>
                <a:satOff val="12367"/>
                <a:lumOff val="-13855"/>
                <a:alphaOff val="0"/>
                <a:shade val="70000"/>
                <a:satMod val="140000"/>
              </a:schemeClr>
            </a:gs>
            <a:gs pos="70000">
              <a:schemeClr val="accent5">
                <a:hueOff val="-8264916"/>
                <a:satOff val="12367"/>
                <a:lumOff val="-13855"/>
                <a:alphaOff val="0"/>
                <a:tint val="100000"/>
                <a:shade val="90000"/>
                <a:satMod val="140000"/>
              </a:schemeClr>
            </a:gs>
            <a:gs pos="100000">
              <a:schemeClr val="accent5">
                <a:hueOff val="-8264916"/>
                <a:satOff val="12367"/>
                <a:lumOff val="-1385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VE" sz="2200" kern="1200" dirty="0"/>
            <a:t>La calidad del profesional está superditada a un formato que debe ser cumplido.</a:t>
          </a:r>
        </a:p>
      </dsp:txBody>
      <dsp:txXfrm>
        <a:off x="676033" y="2676346"/>
        <a:ext cx="3917382" cy="1065291"/>
      </dsp:txXfrm>
    </dsp:sp>
    <dsp:sp modelId="{88A0AE4F-7CEC-49C7-BA5B-FAFFA4C86D40}">
      <dsp:nvSpPr>
        <dsp:cNvPr id="0" name=""/>
        <dsp:cNvSpPr/>
      </dsp:nvSpPr>
      <dsp:spPr>
        <a:xfrm>
          <a:off x="1000109" y="3929092"/>
          <a:ext cx="5143536" cy="1131577"/>
        </a:xfrm>
        <a:prstGeom prst="roundRect">
          <a:avLst>
            <a:gd name="adj" fmla="val 10000"/>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VE" sz="2200" kern="1200" dirty="0"/>
            <a:t>Impone criterios ajustados a conveniencias de un imperio.</a:t>
          </a:r>
        </a:p>
      </dsp:txBody>
      <dsp:txXfrm>
        <a:off x="1033252" y="3962235"/>
        <a:ext cx="3910953" cy="1065291"/>
      </dsp:txXfrm>
    </dsp:sp>
    <dsp:sp modelId="{84235CAC-0AFF-47D6-8479-7C2B96A4DDA3}">
      <dsp:nvSpPr>
        <dsp:cNvPr id="0" name=""/>
        <dsp:cNvSpPr/>
      </dsp:nvSpPr>
      <dsp:spPr>
        <a:xfrm>
          <a:off x="3714748" y="857256"/>
          <a:ext cx="735525" cy="735525"/>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VE" sz="3500" kern="1200" dirty="0"/>
        </a:p>
      </dsp:txBody>
      <dsp:txXfrm>
        <a:off x="3880241" y="857256"/>
        <a:ext cx="404539" cy="553483"/>
      </dsp:txXfrm>
    </dsp:sp>
    <dsp:sp modelId="{388F6B11-0E96-41D4-8E3E-8E829C51DB9F}">
      <dsp:nvSpPr>
        <dsp:cNvPr id="0" name=""/>
        <dsp:cNvSpPr/>
      </dsp:nvSpPr>
      <dsp:spPr>
        <a:xfrm>
          <a:off x="4214813" y="2071698"/>
          <a:ext cx="735525" cy="735525"/>
        </a:xfrm>
        <a:prstGeom prst="downArrow">
          <a:avLst>
            <a:gd name="adj1" fmla="val 55000"/>
            <a:gd name="adj2" fmla="val 45000"/>
          </a:avLst>
        </a:prstGeom>
        <a:solidFill>
          <a:schemeClr val="accent5">
            <a:tint val="40000"/>
            <a:alpha val="90000"/>
            <a:hueOff val="-6334772"/>
            <a:satOff val="-560"/>
            <a:lumOff val="-1816"/>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VE" sz="3500" kern="1200" dirty="0"/>
        </a:p>
      </dsp:txBody>
      <dsp:txXfrm>
        <a:off x="4380306" y="2071698"/>
        <a:ext cx="404539" cy="553483"/>
      </dsp:txXfrm>
    </dsp:sp>
    <dsp:sp modelId="{D11C9F44-7EB6-4F72-BAB7-06166B21F838}">
      <dsp:nvSpPr>
        <dsp:cNvPr id="0" name=""/>
        <dsp:cNvSpPr/>
      </dsp:nvSpPr>
      <dsp:spPr>
        <a:xfrm>
          <a:off x="4572001" y="3500466"/>
          <a:ext cx="735525" cy="735525"/>
        </a:xfrm>
        <a:prstGeom prst="downArrow">
          <a:avLst>
            <a:gd name="adj1" fmla="val 55000"/>
            <a:gd name="adj2" fmla="val 45000"/>
          </a:avLst>
        </a:prstGeom>
        <a:solidFill>
          <a:schemeClr val="accent5">
            <a:tint val="40000"/>
            <a:alpha val="90000"/>
            <a:hueOff val="-12669543"/>
            <a:satOff val="-1120"/>
            <a:lumOff val="-3633"/>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VE" sz="3500" kern="1200" dirty="0"/>
        </a:p>
      </dsp:txBody>
      <dsp:txXfrm>
        <a:off x="4737494" y="3500466"/>
        <a:ext cx="404539" cy="55348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CE8AA-0CB7-42BB-903B-B1D6A57407BE}" type="datetimeFigureOut">
              <a:rPr lang="es-VE" smtClean="0"/>
              <a:t>18/4/2024</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6E28D-BF6A-4248-B942-21B7D3971280}" type="slidenum">
              <a:rPr lang="es-VE" smtClean="0"/>
              <a:t>‹Nº›</a:t>
            </a:fld>
            <a:endParaRPr lang="es-VE" dirty="0"/>
          </a:p>
        </p:txBody>
      </p:sp>
    </p:spTree>
    <p:extLst>
      <p:ext uri="{BB962C8B-B14F-4D97-AF65-F5344CB8AC3E}">
        <p14:creationId xmlns:p14="http://schemas.microsoft.com/office/powerpoint/2010/main" val="70954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0B56E28D-BF6A-4248-B942-21B7D3971280}" type="slidenum">
              <a:rPr lang="es-VE" smtClean="0"/>
              <a:t>4</a:t>
            </a:fld>
            <a:endParaRPr lang="es-VE" dirty="0"/>
          </a:p>
        </p:txBody>
      </p:sp>
    </p:spTree>
    <p:extLst>
      <p:ext uri="{BB962C8B-B14F-4D97-AF65-F5344CB8AC3E}">
        <p14:creationId xmlns:p14="http://schemas.microsoft.com/office/powerpoint/2010/main" val="174014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B5FD5D4-974F-4E18-91E6-BC944C4BFACD}" type="slidenum">
              <a:rPr lang="es-VE" smtClean="0"/>
              <a:t>‹Nº›</a:t>
            </a:fld>
            <a:endParaRPr lang="es-VE"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B5FD5D4-974F-4E18-91E6-BC944C4BFACD}" type="slidenum">
              <a:rPr lang="es-VE" smtClean="0"/>
              <a:t>‹Nº›</a:t>
            </a:fld>
            <a:endParaRPr lang="es-VE"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8" name="Footer Placeholder 7"/>
          <p:cNvSpPr>
            <a:spLocks noGrp="1"/>
          </p:cNvSpPr>
          <p:nvPr>
            <p:ph type="ftr" sz="quarter" idx="11"/>
          </p:nvPr>
        </p:nvSpPr>
        <p:spPr/>
        <p:txBody>
          <a:bodyPr/>
          <a:lstStyle/>
          <a:p>
            <a:endParaRPr lang="es-VE" dirty="0"/>
          </a:p>
        </p:txBody>
      </p:sp>
      <p:sp>
        <p:nvSpPr>
          <p:cNvPr id="9" name="Slide Number Placeholder 8"/>
          <p:cNvSpPr>
            <a:spLocks noGrp="1"/>
          </p:cNvSpPr>
          <p:nvPr>
            <p:ph type="sldNum" sz="quarter" idx="12"/>
          </p:nvPr>
        </p:nvSpPr>
        <p:spPr/>
        <p:txBody>
          <a:bodyPr/>
          <a:lstStyle/>
          <a:p>
            <a:fld id="{4B5FD5D4-974F-4E18-91E6-BC944C4BFACD}" type="slidenum">
              <a:rPr lang="es-VE" smtClean="0"/>
              <a:t>‹Nº›</a:t>
            </a:fld>
            <a:endParaRPr lang="es-VE"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4" name="Footer Placeholder 3"/>
          <p:cNvSpPr>
            <a:spLocks noGrp="1"/>
          </p:cNvSpPr>
          <p:nvPr>
            <p:ph type="ftr" sz="quarter" idx="11"/>
          </p:nvPr>
        </p:nvSpPr>
        <p:spPr/>
        <p:txBody>
          <a:bodyPr/>
          <a:lstStyle/>
          <a:p>
            <a:endParaRPr lang="es-VE" dirty="0"/>
          </a:p>
        </p:txBody>
      </p:sp>
      <p:sp>
        <p:nvSpPr>
          <p:cNvPr id="5" name="Slide Number Placeholder 4"/>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3" name="Footer Placeholder 2"/>
          <p:cNvSpPr>
            <a:spLocks noGrp="1"/>
          </p:cNvSpPr>
          <p:nvPr>
            <p:ph type="ftr" sz="quarter" idx="11"/>
          </p:nvPr>
        </p:nvSpPr>
        <p:spPr/>
        <p:txBody>
          <a:bodyPr/>
          <a:lstStyle/>
          <a:p>
            <a:endParaRPr lang="es-VE" dirty="0"/>
          </a:p>
        </p:txBody>
      </p:sp>
      <p:sp>
        <p:nvSpPr>
          <p:cNvPr id="4" name="Slide Number Placeholder 3"/>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B5FD5D4-974F-4E18-91E6-BC944C4BFACD}" type="slidenum">
              <a:rPr lang="es-VE" smtClean="0"/>
              <a:t>‹Nº›</a:t>
            </a:fld>
            <a:endParaRPr lang="es-VE"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F39386-C56B-4DA5-B813-B1CFCD8E7CB1}" type="datetimeFigureOut">
              <a:rPr lang="es-VE" smtClean="0"/>
              <a:t>18/4/2024</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B5FD5D4-974F-4E18-91E6-BC944C4BFACD}" type="slidenum">
              <a:rPr lang="es-VE" smtClean="0"/>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F39386-C56B-4DA5-B813-B1CFCD8E7CB1}" type="datetimeFigureOut">
              <a:rPr lang="es-VE" smtClean="0"/>
              <a:t>18/4/2024</a:t>
            </a:fld>
            <a:endParaRPr lang="es-VE"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VE"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B5FD5D4-974F-4E18-91E6-BC944C4BFACD}" type="slidenum">
              <a:rPr lang="es-VE" smtClean="0"/>
              <a:t>‹Nº›</a:t>
            </a:fld>
            <a:endParaRPr lang="es-V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83568" y="5200600"/>
            <a:ext cx="6400800" cy="1468760"/>
          </a:xfrm>
        </p:spPr>
        <p:txBody>
          <a:bodyPr>
            <a:noAutofit/>
          </a:bodyPr>
          <a:lstStyle/>
          <a:p>
            <a:pPr algn="ctr"/>
            <a:endParaRPr lang="es-VE" sz="1400" b="1" dirty="0">
              <a:solidFill>
                <a:schemeClr val="accent1"/>
              </a:solidFill>
              <a:latin typeface="Copperplate Gothic Light" pitchFamily="34" charset="0"/>
            </a:endParaRPr>
          </a:p>
        </p:txBody>
      </p:sp>
      <p:sp>
        <p:nvSpPr>
          <p:cNvPr id="4" name="3 Rectángulo"/>
          <p:cNvSpPr/>
          <p:nvPr/>
        </p:nvSpPr>
        <p:spPr>
          <a:xfrm>
            <a:off x="683568" y="3429000"/>
            <a:ext cx="7920880"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VE"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NEOLIBERALISMO Y MERCADO TOTAL</a:t>
            </a:r>
            <a:endParaRPr lang="es-VE"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0836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7772400" cy="777329"/>
          </a:xfrm>
        </p:spPr>
        <p:txBody>
          <a:bodyPr>
            <a:noAutofit/>
          </a:bodyPr>
          <a:lstStyle/>
          <a:p>
            <a:r>
              <a:rPr lang="es-VE" sz="2400" b="1" dirty="0"/>
              <a:t>DIFERENCIAS ENTRE  CAPITALISMO Y SOCIALISMO </a:t>
            </a:r>
          </a:p>
        </p:txBody>
      </p:sp>
      <p:graphicFrame>
        <p:nvGraphicFramePr>
          <p:cNvPr id="6" name="5 Tabla"/>
          <p:cNvGraphicFramePr>
            <a:graphicFrameLocks noGrp="1"/>
          </p:cNvGraphicFramePr>
          <p:nvPr>
            <p:extLst>
              <p:ext uri="{D42A27DB-BD31-4B8C-83A1-F6EECF244321}">
                <p14:modId xmlns:p14="http://schemas.microsoft.com/office/powerpoint/2010/main" val="1018725173"/>
              </p:ext>
            </p:extLst>
          </p:nvPr>
        </p:nvGraphicFramePr>
        <p:xfrm>
          <a:off x="395536" y="1268759"/>
          <a:ext cx="8435280" cy="5366336"/>
        </p:xfrm>
        <a:graphic>
          <a:graphicData uri="http://schemas.openxmlformats.org/drawingml/2006/table">
            <a:tbl>
              <a:tblPr firstRow="1" firstCol="1" bandRow="1">
                <a:tableStyleId>{B301B821-A1FF-4177-AEE7-76D212191A09}</a:tableStyleId>
              </a:tblPr>
              <a:tblGrid>
                <a:gridCol w="4217640">
                  <a:extLst>
                    <a:ext uri="{9D8B030D-6E8A-4147-A177-3AD203B41FA5}">
                      <a16:colId xmlns:a16="http://schemas.microsoft.com/office/drawing/2014/main" val="20000"/>
                    </a:ext>
                  </a:extLst>
                </a:gridCol>
                <a:gridCol w="4217640">
                  <a:extLst>
                    <a:ext uri="{9D8B030D-6E8A-4147-A177-3AD203B41FA5}">
                      <a16:colId xmlns:a16="http://schemas.microsoft.com/office/drawing/2014/main" val="20001"/>
                    </a:ext>
                  </a:extLst>
                </a:gridCol>
              </a:tblGrid>
              <a:tr h="305327">
                <a:tc>
                  <a:txBody>
                    <a:bodyPr/>
                    <a:lstStyle/>
                    <a:p>
                      <a:pPr algn="ctr">
                        <a:lnSpc>
                          <a:spcPct val="115000"/>
                        </a:lnSpc>
                        <a:spcAft>
                          <a:spcPts val="0"/>
                        </a:spcAft>
                      </a:pPr>
                      <a:r>
                        <a:rPr lang="es-VE" b="1" dirty="0"/>
                        <a:t>CAPITALISMO</a:t>
                      </a:r>
                    </a:p>
                  </a:txBody>
                  <a:tcPr marL="67610" marR="67610" marT="0" marB="0"/>
                </a:tc>
                <a:tc>
                  <a:txBody>
                    <a:bodyPr/>
                    <a:lstStyle/>
                    <a:p>
                      <a:pPr algn="ctr">
                        <a:lnSpc>
                          <a:spcPct val="115000"/>
                        </a:lnSpc>
                        <a:spcAft>
                          <a:spcPts val="0"/>
                        </a:spcAft>
                      </a:pPr>
                      <a:r>
                        <a:rPr lang="es-VE" b="1" dirty="0"/>
                        <a:t>SOCIALISMO</a:t>
                      </a:r>
                    </a:p>
                  </a:txBody>
                  <a:tcPr marL="67610" marR="67610" marT="0" marB="0"/>
                </a:tc>
                <a:extLst>
                  <a:ext uri="{0D108BD9-81ED-4DB2-BD59-A6C34878D82A}">
                    <a16:rowId xmlns:a16="http://schemas.microsoft.com/office/drawing/2014/main" val="10000"/>
                  </a:ext>
                </a:extLst>
              </a:tr>
              <a:tr h="761840">
                <a:tc>
                  <a:txBody>
                    <a:bodyPr/>
                    <a:lstStyle/>
                    <a:p>
                      <a:pPr marL="342900" lvl="0" indent="-342900">
                        <a:lnSpc>
                          <a:spcPct val="115000"/>
                        </a:lnSpc>
                        <a:spcAft>
                          <a:spcPts val="0"/>
                        </a:spcAft>
                        <a:buFont typeface="Symbol"/>
                        <a:buChar char=""/>
                      </a:pPr>
                      <a:r>
                        <a:rPr lang="es-VE" sz="1400" b="1" dirty="0">
                          <a:effectLst/>
                        </a:rPr>
                        <a:t>Formación socio económica basada  en la desigualdad social.</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Sistema económico basado en la igualdad social, la justicia y la equidad social sin clases antagónicas.</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1"/>
                  </a:ext>
                </a:extLst>
              </a:tr>
              <a:tr h="761840">
                <a:tc>
                  <a:txBody>
                    <a:bodyPr/>
                    <a:lstStyle/>
                    <a:p>
                      <a:pPr marL="342900" lvl="0" indent="-342900" algn="just">
                        <a:lnSpc>
                          <a:spcPct val="115000"/>
                        </a:lnSpc>
                        <a:spcAft>
                          <a:spcPts val="0"/>
                        </a:spcAft>
                        <a:buFont typeface="Symbol"/>
                        <a:buChar char=""/>
                      </a:pPr>
                      <a:r>
                        <a:rPr lang="es-VE" sz="1400" b="1" dirty="0">
                          <a:effectLst/>
                        </a:rPr>
                        <a:t>Sistema donde los ricos se hacen cada vez más ricos y los pobres se hacen cada vez más pobres.</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Sistema que permite recibir socialmente de cada quien según sus capacidades físicas e intelectuales.</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2"/>
                  </a:ext>
                </a:extLst>
              </a:tr>
              <a:tr h="884332">
                <a:tc>
                  <a:txBody>
                    <a:bodyPr/>
                    <a:lstStyle/>
                    <a:p>
                      <a:pPr marL="342900" lvl="0" indent="-342900" algn="just">
                        <a:lnSpc>
                          <a:spcPct val="115000"/>
                        </a:lnSpc>
                        <a:spcAft>
                          <a:spcPts val="0"/>
                        </a:spcAft>
                        <a:buFont typeface="Symbol"/>
                        <a:buChar char=""/>
                      </a:pPr>
                      <a:r>
                        <a:rPr lang="es-VE" sz="1400" b="1" dirty="0">
                          <a:effectLst/>
                        </a:rPr>
                        <a:t>Las riquezas naturales de un país pasa a manos de corporaciones privadas tanto nacionales como transnacionales.</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Las riquezas naturales de un país son de propiedad colectiva y social.</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3"/>
                  </a:ext>
                </a:extLst>
              </a:tr>
              <a:tr h="589555">
                <a:tc>
                  <a:txBody>
                    <a:bodyPr/>
                    <a:lstStyle/>
                    <a:p>
                      <a:pPr marL="342900" lvl="0" indent="-342900" algn="just">
                        <a:lnSpc>
                          <a:spcPct val="115000"/>
                        </a:lnSpc>
                        <a:spcAft>
                          <a:spcPts val="0"/>
                        </a:spcAft>
                        <a:buFont typeface="Symbol"/>
                        <a:buChar char=""/>
                      </a:pPr>
                      <a:r>
                        <a:rPr lang="es-VE" sz="1400" b="1" dirty="0">
                          <a:effectLst/>
                        </a:rPr>
                        <a:t>El poder es  exclusivo de los más poderosos económicamente.</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El poder se distribuye  a las comunidades organizadas.</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4"/>
                  </a:ext>
                </a:extLst>
              </a:tr>
              <a:tr h="589555">
                <a:tc>
                  <a:txBody>
                    <a:bodyPr/>
                    <a:lstStyle/>
                    <a:p>
                      <a:pPr marL="342900" lvl="0" indent="-342900" algn="just">
                        <a:lnSpc>
                          <a:spcPct val="115000"/>
                        </a:lnSpc>
                        <a:spcAft>
                          <a:spcPts val="0"/>
                        </a:spcAft>
                        <a:buFont typeface="Symbol"/>
                        <a:buChar char=""/>
                      </a:pPr>
                      <a:r>
                        <a:rPr lang="es-VE" sz="1400" b="1" dirty="0">
                          <a:effectLst/>
                        </a:rPr>
                        <a:t>Se privatiza o vende al sector privado los hospitales.</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Sistema que nacionaliza la salud, educación, transporte, bancos entre otros. </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5"/>
                  </a:ext>
                </a:extLst>
              </a:tr>
              <a:tr h="589555">
                <a:tc>
                  <a:txBody>
                    <a:bodyPr/>
                    <a:lstStyle/>
                    <a:p>
                      <a:pPr marL="342900" lvl="0" indent="-342900" algn="just">
                        <a:lnSpc>
                          <a:spcPct val="115000"/>
                        </a:lnSpc>
                        <a:spcAft>
                          <a:spcPts val="0"/>
                        </a:spcAft>
                        <a:buFont typeface="Symbol"/>
                        <a:buChar char=""/>
                      </a:pPr>
                      <a:r>
                        <a:rPr lang="es-VE" sz="1400" b="1" dirty="0">
                          <a:effectLst/>
                        </a:rPr>
                        <a:t>Sistema que destruye y ha destruido el medio ambiente.</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Se protege y preserva el medio ambiente.</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6"/>
                  </a:ext>
                </a:extLst>
              </a:tr>
              <a:tr h="884332">
                <a:tc>
                  <a:txBody>
                    <a:bodyPr/>
                    <a:lstStyle/>
                    <a:p>
                      <a:pPr marL="342900" lvl="0" indent="-342900" algn="just">
                        <a:lnSpc>
                          <a:spcPct val="115000"/>
                        </a:lnSpc>
                        <a:spcAft>
                          <a:spcPts val="0"/>
                        </a:spcAft>
                        <a:buFont typeface="Symbol"/>
                        <a:buChar char=""/>
                      </a:pPr>
                      <a:r>
                        <a:rPr lang="es-VE" sz="1400" b="1" dirty="0">
                          <a:effectLst/>
                        </a:rPr>
                        <a:t>Sistema de anti-valores, la ética, la moral, la dignidad, la honradez, entre otros, pasan a segundo plano.</a:t>
                      </a:r>
                      <a:endParaRPr lang="es-VE" sz="1200" b="1" dirty="0">
                        <a:effectLst/>
                        <a:latin typeface="Calibri"/>
                        <a:ea typeface="Calibri"/>
                        <a:cs typeface="Times New Roman"/>
                      </a:endParaRPr>
                    </a:p>
                  </a:txBody>
                  <a:tcPr marL="67610" marR="67610" marT="0" marB="0"/>
                </a:tc>
                <a:tc>
                  <a:txBody>
                    <a:bodyPr/>
                    <a:lstStyle/>
                    <a:p>
                      <a:pPr marL="342900" lvl="0" indent="-342900" algn="just">
                        <a:lnSpc>
                          <a:spcPct val="115000"/>
                        </a:lnSpc>
                        <a:spcAft>
                          <a:spcPts val="0"/>
                        </a:spcAft>
                        <a:buFont typeface="Symbol"/>
                        <a:buChar char=""/>
                      </a:pPr>
                      <a:r>
                        <a:rPr lang="es-VE" sz="1400" b="1" dirty="0">
                          <a:effectLst/>
                        </a:rPr>
                        <a:t>Sistema  que dignifica al ser humano, coloca  a las personas por encima de cualquier interés económico.</a:t>
                      </a:r>
                      <a:endParaRPr lang="es-VE" sz="1200" b="1" dirty="0">
                        <a:effectLst/>
                        <a:latin typeface="Calibri"/>
                        <a:ea typeface="Calibri"/>
                        <a:cs typeface="Times New Roman"/>
                      </a:endParaRPr>
                    </a:p>
                  </a:txBody>
                  <a:tcPr marL="67610" marR="6761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482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400" dirty="0"/>
              <a:t>LA RAZON ECONÓMICA COMO RAZÓN DEPREDADORA DE LA VIDA.</a:t>
            </a:r>
          </a:p>
        </p:txBody>
      </p:sp>
      <p:pic>
        <p:nvPicPr>
          <p:cNvPr id="4" name="3 Imagen" descr="http://ctstecno.mex.tl/imagesnew2/0/0/0/2/0/6/8/0/2/6/1.jpg"/>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772816"/>
            <a:ext cx="2448272" cy="22440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http://4.bp.blogspot.com/-2N8cXGDSUok/Tj-kbjhT5pI/AAAAAAAACA4/YCLGE7bKCuk/s1600/neoliberalismo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517" y="1628800"/>
            <a:ext cx="3454852" cy="3960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827584" y="4543960"/>
            <a:ext cx="3528392" cy="1477328"/>
          </a:xfrm>
          <a:prstGeom prst="rect">
            <a:avLst/>
          </a:prstGeom>
        </p:spPr>
        <p:txBody>
          <a:bodyPr wrap="square">
            <a:spAutoFit/>
          </a:bodyPr>
          <a:lstStyle/>
          <a:p>
            <a:pPr algn="just"/>
            <a:r>
              <a:rPr lang="es-VE" dirty="0"/>
              <a:t>Es necesario profundizar más las propuestas para humanizar la empresa, dando prioridad a las que parten de una visión de la empresa como un "nosotros" de personas.</a:t>
            </a:r>
          </a:p>
        </p:txBody>
      </p:sp>
    </p:spTree>
    <p:extLst>
      <p:ext uri="{BB962C8B-B14F-4D97-AF65-F5344CB8AC3E}">
        <p14:creationId xmlns:p14="http://schemas.microsoft.com/office/powerpoint/2010/main" val="402429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rmAutofit/>
          </a:bodyPr>
          <a:lstStyle/>
          <a:p>
            <a:r>
              <a:rPr lang="es-VE" sz="2400" dirty="0"/>
              <a:t>LA RAZON ECONÓMICA COMO RAZÓN DEPREDADORA DE LA VIDA.</a:t>
            </a:r>
          </a:p>
        </p:txBody>
      </p:sp>
      <p:pic>
        <p:nvPicPr>
          <p:cNvPr id="6" name="Picture 8" descr="http://sociologosplebeyos.files.wordpress.com/2013/12/manipulacion.jpg?w=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22189"/>
            <a:ext cx="2736304" cy="25709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http://4.bp.blogspot.com/-cb9xd5LFfY8/Tj-juwoTMoI/AAAAAAAACAw/OS3CqS2SpGs/s1600/4543760436_26398c360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3240360" cy="2560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1043608" y="4390653"/>
            <a:ext cx="7266384" cy="2031325"/>
          </a:xfrm>
          <a:prstGeom prst="rect">
            <a:avLst/>
          </a:prstGeom>
        </p:spPr>
        <p:txBody>
          <a:bodyPr wrap="square">
            <a:spAutoFit/>
          </a:bodyPr>
          <a:lstStyle/>
          <a:p>
            <a:pPr algn="just"/>
            <a:r>
              <a:rPr lang="es-VE" dirty="0"/>
              <a:t>Las ciencias económicas, como todas las ciencias humanas, no son, como las ciencias naturales, ciencias exactas. Están fundadas en ciertos presupuestos filosóficos, metafísicos y teológicos. La economía es un producto social y trata de las cuestiones relativas a la vida humana y social. Y ahora encontramos que, sin utilizar lenguaje mítico - religioso, los economistas neoliberales proponen realmente una "teología del mercado</a:t>
            </a:r>
          </a:p>
        </p:txBody>
      </p:sp>
    </p:spTree>
    <p:extLst>
      <p:ext uri="{BB962C8B-B14F-4D97-AF65-F5344CB8AC3E}">
        <p14:creationId xmlns:p14="http://schemas.microsoft.com/office/powerpoint/2010/main" val="252041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19256" cy="1228998"/>
          </a:xfrm>
        </p:spPr>
        <p:txBody>
          <a:bodyPr>
            <a:normAutofit/>
          </a:bodyPr>
          <a:lstStyle/>
          <a:p>
            <a:r>
              <a:rPr lang="es-VE" sz="2400" b="1" dirty="0"/>
              <a:t>SISTEMA DE MERCADO TOTAL</a:t>
            </a:r>
          </a:p>
        </p:txBody>
      </p:sp>
      <p:sp>
        <p:nvSpPr>
          <p:cNvPr id="6" name="5 Rectángulo"/>
          <p:cNvSpPr/>
          <p:nvPr/>
        </p:nvSpPr>
        <p:spPr>
          <a:xfrm>
            <a:off x="4932040" y="1153640"/>
            <a:ext cx="3672408" cy="3416320"/>
          </a:xfrm>
          <a:prstGeom prst="rect">
            <a:avLst/>
          </a:prstGeom>
        </p:spPr>
        <p:txBody>
          <a:bodyPr wrap="square">
            <a:spAutoFit/>
          </a:bodyPr>
          <a:lstStyle/>
          <a:p>
            <a:pPr lvl="0" algn="just"/>
            <a:r>
              <a:rPr lang="es-VE" b="1" dirty="0"/>
              <a:t>La sociedad del mercado total</a:t>
            </a:r>
            <a:endParaRPr lang="es-VE" dirty="0"/>
          </a:p>
          <a:p>
            <a:pPr algn="just"/>
            <a:r>
              <a:rPr lang="es-VE" dirty="0"/>
              <a:t>La utopía del mercado total es el imaginario de acuerdo con el cual los criterios de asignación de recursos y de toma de decisiones por parte del mercado conducen al máximo del bienestar humano y que por ello es tanto deseable como posible la reorganización de todas las actividades humanas de acuerdo con la lógica del mercado.</a:t>
            </a:r>
          </a:p>
        </p:txBody>
      </p:sp>
      <p:pic>
        <p:nvPicPr>
          <p:cNvPr id="7" name="6 Imagen" descr="https://encrypted-tbn2.gstatic.com/images?q=tbn:ANd9GcSJdczOlUMaYCNLFotiwgA66hltUJb5bP6yeWCoPYmLzPL9e_GZ"/>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832886"/>
            <a:ext cx="2880320" cy="2560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4" descr="http://3.bp.blogspot.com/--qOib6qvmEc/Tk3twTpEy-I/AAAAAAAAFMA/frdyCTpMFsI/s400/Crisis+econo%25CC%2581mi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2016224" cy="20710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2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85192" y="413792"/>
            <a:ext cx="8229600" cy="1143000"/>
          </a:xfrm>
        </p:spPr>
        <p:txBody>
          <a:bodyPr>
            <a:noAutofit/>
          </a:bodyPr>
          <a:lstStyle/>
          <a:p>
            <a:r>
              <a:rPr lang="es-VE" sz="2400" b="1" dirty="0"/>
              <a:t>SISTEMA DE MERCADO TOTAL</a:t>
            </a:r>
          </a:p>
        </p:txBody>
      </p:sp>
      <p:sp>
        <p:nvSpPr>
          <p:cNvPr id="7" name="6 Rectángulo"/>
          <p:cNvSpPr/>
          <p:nvPr/>
        </p:nvSpPr>
        <p:spPr>
          <a:xfrm>
            <a:off x="683568" y="1582340"/>
            <a:ext cx="3816424" cy="4524315"/>
          </a:xfrm>
          <a:prstGeom prst="rect">
            <a:avLst/>
          </a:prstGeom>
        </p:spPr>
        <p:txBody>
          <a:bodyPr wrap="square">
            <a:spAutoFit/>
          </a:bodyPr>
          <a:lstStyle/>
          <a:p>
            <a:pPr lvl="0"/>
            <a:r>
              <a:rPr lang="es-VE" b="1" dirty="0"/>
              <a:t>Los mitos que sustentan la utopía del mercado total.</a:t>
            </a:r>
            <a:endParaRPr lang="es-VE" dirty="0"/>
          </a:p>
          <a:p>
            <a:r>
              <a:rPr lang="es-VE" b="1" dirty="0"/>
              <a:t> </a:t>
            </a:r>
            <a:endParaRPr lang="es-VE" dirty="0"/>
          </a:p>
          <a:p>
            <a:pPr algn="just"/>
            <a:r>
              <a:rPr lang="es-ES" dirty="0"/>
              <a:t>En primer lugar está el mito del crecimiento sin fin. Quizás la idea fuerza más potente del proyecto histórico de la sociedad industrial, tanto en sus versiones liberales como en sus versiones socialistas, ha sido el mito prometeico de la posibilidad del control de la naturaleza para hacer posible el crecimiento sin límite, así como la identificación de la felicidad humana con un bienestar material en permanente expansión</a:t>
            </a:r>
            <a:endParaRPr lang="es-VE" dirty="0"/>
          </a:p>
        </p:txBody>
      </p:sp>
      <p:sp>
        <p:nvSpPr>
          <p:cNvPr id="8" name="AutoShape 2" descr="data:image/jpeg;base64,/9j/4AAQSkZJRgABAQAAAQABAAD/2wCEAAkGBhQSERUUExQVFRUWFhkXGBgXFBgWGxwaHRwaGBccHBcgGyYeFx4kGxgcHy8gIycpLCwsHB8xNTAqNSYsLCkBCQoKDgwOGg8PGikkHiQsLCwsLCksLCkpKSwsKSwsLCksKSkpLCkpLCwpKSwsKSkpKSkpLCwpKSkpLCksLCwsLP/AABEIAMsA+AMBIgACEQEDEQH/xAAcAAABBQEBAQAAAAAAAAAAAAAAAQMEBQYCBwj/xABMEAACAQMCAwUDBwkFBwEJAAABAgMAERIEIQUTMQYiQVFhMnGRBxQjQoGhsTNSYnKCkqKywSRDY3PhFTRTg6Oz0ZQWVLTC0tPj8PH/xAAaAQEAAwEBAQAAAAAAAAAAAAAAAQIDBAUG/8QAKhEAAgIBAwMDBAIDAAAAAAAAAAECEQMSITEEMkETQoEUIkNRI2EzcZH/2gAMAwEAAhEDEQA/APUCaTKg0lYmguVGVJRQC5UZUlFALlRlSUUAuVGVJRQC5UZUlFALlRlSUUAuVGVJRQC5UZUlFALlRlSUUAuVGVJRQC5UZUlFALlRlSUUIFyoypKKEi5UZUlFAdBqK5FFAKRSUrUlAFFFFAFFIFtS0AUUUUAUUVBMjzO8cTctUtzZrAhTYEqgOzPY3JPdTa4YmwlKyBzW8UihtzHCk+youzt+rGoLN9gNNrrZn/J6Scj86QxwD91nz+Kijh2pj08MEsWnLNqTcvmueJUyBpJHObHlqTjvuLC21S9J2xWTSPqUjuBfBedFd7Ln7WWKkLclbkixq6iRY1hqr/7sn/ql/wDt0pj1n/u0X/qv/wANMz/KCqR5NC4c2AjzS5Ygd0HxOWaAWuWjIAqw0fanmShOUyxlHdZGZRflsqv3ASwW7WDnrY+FiVEWQHm1C+1o5CPOOWGT7i6H4Ckh4zGzYHKNz0SZGiY+i5AB/wBkmuY/lGQu4MMiqqq4YlbsjI8uWP1bxpkATc7jYggT+Hcai1xmiMaskbYMHaN7kMym8YJK7obZWPjSibCiq/ikB0I5mRbS3AfMlmgvsrBrlnivYEG5W4IOIIET/wBq42JEUOqmsbXTTOF/ffBfvrN7FluXMkgUEkgAeJIA++mRr0Pjt4EjEH3Xtf7KrpZ9RMMfmyovgZdTY/akKv8ADKuU4Xqr7TaeEf4Wlyb9+SQg/u/ZWbywXLLKDLhJgeh+4/iRThFhc7D/APfGqd+BM3t6vVN+q8cI/wCnGp++kj7JaUG7Rcw+c0kk599nYi/2Vk+pguC3pslajjunT254R6c1Cf3QSSajjtRC35NZ5d/7vSzkfvFAv31ZQaZYxZEVB+goQfcK4m18a+06/G5+7es/qr4Rb0yAeMTMbJo5ffLJDCPhk7fw0ofWN1XSx7+c039Ix+Ndtx6IGwLMf0UP4G3xqdppw6K4BAZQwB62IBF/jVPqJ/0T6aM1PxvUQT4yyJImUQOGlYE8w22tI3T3GrqLiJf8nDIR+kY0+4vl8RWP+UTUNGs8iGzosDKb23D/AOlYyPtjM62YOdhs08uAJ8MQR6b+PrXTCWSUbRm0kew8Q1s6I7LFHZFLENKwJsMiABERfbzqRw7Wc2JJLY5qGte9r+F7C9YzsJMZNLq2NrkWsqsFsEcC1ybm5861fZ0/2WH/ACxU45S1NSDVIsRRQKK2KCtSUrUzO7C2Kqb9Sz4gevsm/wB1AO0U0iMerL+yt/vYn8Kb4fIWS7G5ykW9gNlkdR0HkooCTTWo1KpbK/eNgArMSbE9ACegNc6/WrDE8shskas7H0UEn8LVS8N4FLrAuo100kCEho9NFIYsAdl5so77OwYXUFQL2qUrILhtYegilPvCp/Oy0PLL9WNQf05bfyq340xxPsy2ljabSPMSgzbTyStKkijd1UyFmjci9iGte1wRTya3mQrJBi4dVdMiQCrAMDtv0IPxo1QK7i7alIZJOdFGERn7kJkJCqWIu72F7Wvj41Zrozo9DFGFZ2LRiYiNpSxkcHUsUUEtkC/h41B4lppZNLOrlbtDIoVLncowABPvq54rJJPowdMxDSIhRlt0Nm3a4xUrsWG4BuNwKtEiRnNZr9Q6uyxoQiSRpC2mbuOSI0RWI+ldo87gARi6gm25kdo9K8MYjhhjaGOEyGIaQPlKGVI9lYAG7FiFA9g3NjScjVvKy86SNiZIvy8ZAQsoBijuTlHDZy0gzLOvgTaZzdTBBpTM2UnNZpxz40BLCTFFLkArk62UfmirlTMaiaccxzpRcIsrH5mqyOxfIutnvmmTEgkAW6ksQJi6zVQiR4o0Eovzki0rd84nGQSEgMWkbJUG2OZYgk2tuGabWmSMyyh0M7SnltaMRmMYqGHebCW9lti25Ntq44a8yyTam6TBnmRP7WxC9/6FMcuUt/o1soyGVyb7ECs0mgNo1Gmg77IzEaYm68pm5gQ9wAcxI2IxNslXfECboptTpxEEgjGamTUyDT8pc3jd0XFSXbF7Bmsx74HUmu5dPrYNLLE8qSyyuzLIZjCADyVxUFi6gsz2xPduANyBTI0s2GnhmEwicYjHU8pzI3fCs2fNVUXPFAXPcGRNqA1PD4TPpAuoDXlitIrKFPfWzAqNh1Itf76zvBuKg6SB5nAYxLcswBJAxLeZuRf7auuL8VeOCwULNIzRQrlnvvZyfJUBkI8ALday/G9MYVTkpkYoCi/RiVgoaIFgm3MYJdgt9yK4uqptRN8X7LT/AG9EfZye/QIhN/d50f7QlLFVhsRa+UgFr+nWqGKaSeKMp88nhV35gfHSSSXC8sg/R/RKbggEEm3tBSKe4RwTVwusnMhyaGJJjIHdrxtIUswxzISRULHrje29cvpRS3ZtqJUPG2efkc/TiTcYKGZrjcjcY5Ablbk+lRU4xFI8afPGLSStCFRAhDpfMMNiACLXIsclt1qVD2XXOJjKzRQSvNFGFUWkcsbvIN5LZnyv43qVF2ahU5BbPzRLmAAxIkeZQTbvKC5Fj4fdD9NEbvgz/COJx6nUCEhmFpNzMWK4NjZ15QAY7kKrsQNztvTHGuM20UEum09552IRCjTEYZGTu2N7lAuXQZ38DWo0XZ6KOQSXkcqzsgeQssZckvggsFvkdzc2JF7VMg4fGmOKAY5Y7bjJsmsfC53NNeNO0glZxwzXJNAksVsJEDC2wsR08Oh294Nd8OH0Mf8Alp/KKdihCgKoCjwAAA6+Q26mmuH/AJKP9Rf5RWLduy9bGK+UJQRMCL3SEEb73c26EHxrDwaMBVsBe2INguN/DL67ne532HTqBvO2ty7gX3aBduvUHb4j4VRLplsLBVRbk4i1hfG/gNreF92a1r931On7TnnyXnyd2McwG4KDrbreTbb0N77Akm3rpOyRvooD+iR8GaqfsRwuSEycxWXNFZcrXKlpADYezcb2IF+voLTsZ/uUX7X8zVEe+RD7S7FJQKK1KitTM6MR3XKHffEN+Ip5qSgIHDoGSSVWlkluEa7kbE5qQABsO6Nqd4d7LDyll/7rn+tOIPpX/UT8ZK40X956Sv8AeQ39aArO0TCSXSaU7iefJx5xwrz2B9CyoPcTVv2sa8AjK58wqxU9HwdHKHwIe2Ppe57oJFANRzOORp4afQySftSuifyitlxaSVYbwIryC2IdsQPAm/mAelxfpcVquLKSZitVxLXxCQplHpIiMWnjylIcLGEsSWdY3ctci7BFUM2V654Vp54VtDYQhQEinzLbeOY3hFvqWYDyTdRV8d7Ra4rLDIF+pmQEHKJYYWdHurXAI3JGx2rjgXA/ncZIWSGPIqZHnllmfH28O8EQA7ZHLobL9auSblNrSXwTg7svz21iRykqSxOtibpkov0IcGzL6299jtVj2S4wkdtOGBiZj82cHu2JLGAn6rpfug+0mNvZNc6Ps9DE4dFcMFKbyyOMWte4ZiDcqD061XajsuBqFaJU5Lm08ZtiR1uFtub2ItbEi4sCRWybXJWXOxr9DwFE1Euo6tJj1Hs2VVa3q2C3Pjio8Kj8f7PNqJoJFnaLkljZUDZZFDYkm6juW28zVfp/nMNhHKsqD6moyzA8AJ1ux/bVj6mpK9rnXaTSTX63iaKcEeYAdXt+xWtkUTdFwZ00Z05lyPLMYkwC2BXFTiDuR1671W6bshJHp0gGpY4MjBjCh3RlZe7ewAxAsNvGpS9sYz/casHy+aS/iAR99I3al2/J6WYn/EMcQ+9i38NLFDet7JCaaOWWQs8To6EKFsFZnK28iSlz1PLTypeMTpAYHlZpZVDCKNE78khUKWC3sLKSCTZVDEkgU1Lq9VJ1eKBSOkQMr+7mOAo/cNUnEBMhjBOc0TH5tK1hzlb29NKw2WRgoKtsGZFOxDCliiTw3mvq5X1FuYI4sApusaPzC0asQCxJjXJ7DIgdAABA1Pa+OOUGRCBZ1TBg7HvLsUOPe7vRS3UXtVpwzWrLI8ibq8UJF9iLGcEMPBgdivgQRTeo4RDJqCzIGwXJlIBVna6qxU3XIKrb9e9Xmy0vK9R0xutink+UFX2hjYHzlstv2FYt18yKiy6aWY5TOz23C2CoPG4jtYHfqbn1qy1HZoKcoXKfoMcl/Zcd9Pddl9Kia55442uqkAbXm6m/dAxS7Em3l761x+muCZQnyN/7PVu8Lo35yEofipBp3SdpzC2E0ma/8QA93y5mIsAemW3r51C0vDizl3F7jfc43uQdid+lWL6VVyJ2Fjt6C16vkxRyKmjOMnFmhHElxUreTL2cBlfa979ALeJPxruGaQtYpZd9/Lytfdv3RUDsnFjpYtrXUG3kD3gPsBAq5ry1R0NCr1HvFR9D+ST0UfcKkCo+i/Jr7rfiKEmJ7ZgGRwRcc2La9r2jU9fD3+FLw7hss8SOgRYzIoAsbyhCM1RFBIUANGGNhbe/Q1N1Ohj1Gt5cl8G1IU2Yqe7GQLEbjp9tddspNVw+Ll8PVpHKxRw3USNHHk3MAv7Xe5Qu17Bhc7C3rdMvsOTI/uNPLOW1LXjZLRR7Njc3aXfusbfbaqnsU39jT0L/AMxP9ae4TrZ31MqzqFKxaUBl9lyVdpCD0IEhZbDpao/Yon5oL9Q7g/YbXqif8kifai+FFAorYqK1JStSUA3j3yfDFfjd7/jTekH5T/Nf8FqQar5desEM0zezGZnPuQn/AOkigsrux2mMmv4jqT4yppY/dCoMhHpkw+FZ/tnxAyyyXnSVVJESorFFsbC5YrGT4FwWuelug03ZODlcIRpXaMyRPPIy+0GmLObebd8ADztWF5sJmT+zu0SoQVZyS2WQBL2CIwZVsFGIKgXudmbijly/otuE8GAdI43ZoNUOWzAWxfEsVK2srRyjNbjcE26m+k7OwvGksPdEkU7K17kWa0iMouCAVcHfxuPC5k9geFSRCQkh4pOW8T+LXUgsV6o2OII8x8H+Mx8riEbfV1MLRk/4kN5Ev742lH7IpCO1stihW7HjHJ+cB/yifxeukUj2nv8AshabGgj64Dz8/wAaRuHx9eWl/Mop/EUOgkRODYgg7job1V8LX8l/kW/jFSuHIA0oAAAlNgAAACkbdPtpvRrYp+pIPhIP/IoSTrUUUUKjWpmKgWBYk22BNtibmwJt4bDxphryAxyRBo2U3JPd8NijKGPvHlUygVKYMzpNFJp9ZIYwZIZBGZLn6RWJcK+5+kAxIc+0bhjkQxNyp+llHU2jYDoLWYAk+O6naljP9ok/y4vxnrMduG1DyrBBaJJYSJZz9VMwMVt0Y5W3sO9XDLfK0dMNkaSa9qouMucEbEsFkVmA6hRfe3jY2NvfVF2zeXSTaWaBy/JTkyQ3uWS3W3i1h77gEbXA0um1WSI6g2YAi4sRfcXB6H0rnmtGma3O6H3pxY1op1ZUIsQw2+4/1vUbjMn0TrchmTG9jZcyqkk9FABJ3O4G17VA12pj0+odVAvIissS7d45ISPCME43PT0JNSnmZGRLkoXswO+dnSJ2kv4MpYKv1VQeN67ZZVoteThjhbnRreH2wAXoNvhtUqqrs019NG2/eW4v1tc4+/u2q1rzUavkUeFRtF+TH7X8zVJtVfpuJRABGkUN4jLcX3F/LYjrU1fBFmR7R8Xj0szSyxmSNdSoZRa5DLa49xN61smlbWARXukEsiSOxYF7ZIEurKx7rAvuAehvcgUsvDFn13LbHbUZjJcwGWDJTjcAkHcXuNtwelRe2XA9Ysel00E3c+cM5kBdWckmQh1XJpHF2fb2tyQMd/X6fsOPJ3Gg4VDHFMdPGYiII40xjYnDvyMFZSSUPeO1zt5dKa7JD+zn/Ol/GonZ7gEen4hq5UkdvnLLMVeNo2Q5uT7QBYEsbG3h41J7INfT++Rz8bGs/wAsi67C8FJQKK2KCtSVUz9rdKrYmeNn/MiJme/lggY3rleI6uY20+jcD/i6phAnvEYylb3WX31KRFlwaxnH9bHrJF4Zp3EjSyF9SyG6xQBuZIGYbZMbLYee9r1fSfJ/Jqf991crqesOnHzeL3G15JP2mq/4L2W0+kXDTxJEp64jc/rMdz9pq6RDY5LwiOWIxut4zjZbkCy2K9D4WFZPhXZEvrNSZorQ7ogAxBBKGPG3QIiL09lvWt+tqW1JRUuTNxT5IfCuGLp4UiS+KDEZG5tudz9tU3b9SulE4FzppE1H7KG0w+2FpBWmqn7XQ5aHVL56eYfGNqsWIg9N/wDx4UVWcAmMuk0z5EFtPETax3KLfqDUqWKX6siX/SiLfyyCsmjQXSLZ5fVlP8Cj+lN6b2k/54/6g/8AFPaVGAJcqWPUopVdthYFmPT1pjS9V/XnH8bH+lQWJtFFFCoUUUUBVamcrqSLqoaOIF2FwovqLX3FrkAXJtVT2q0TZgxTRyyyJ83ZFxUiNjnk5DNhGCLsbAkEC52FXpkA1L3NrwxDcgfXn+NUXaHRypFjFNaJ5T9GECm8mbWMoPs8wgA2Bsw3rllOKm018msY20d6PszJNG5QxxRzmMyKwMkjGGyKC4YKgGO4AJvfcXID3FNLJFKI+Ym6ZFlByW5soxJIu1jYn807GoOm0ToTyrxBhls8sdxdUthCzWNzcszEkk7dLOvKohmGNnjYo2LM5ZjcL3mAcsbDZt/Z3tUZqeO9PydGC1k0tncECQAlV3vdmO7N5ln6t8ahwaZtS7MrMyyb5csxKq2t3bqGdyjEBjsLk9bCmuL6zl6c5sFOIUsTYZvZL39Cb38hWo4Ly+UuDKwttiwbbwGx8q4k3R1Zkok6KIKAoAAAAAHSw2FqWRwASegBJ93j91dha5IuN+nQ/wBRUJfs5CBrObFCk7OcmOXKVUwsVLYFsc74qe/f2vC21Q31E0Ec0MsQCTLMVbIN/dqo6Hfe2xUWyFr2NWGphd4liYqUWwyvdmWxWxGNr2NsgfsF6y0OEcgXlu5eOUhjIMUwjkAIUi5F4egYd4gkG1x6mN4/b+jkeryNdptbqItSG0uPME8Qu1sQnJAcsTsq4k3Y9PhT3ZPspNpdXOYtTHqUlm5qKJCccSxZ5SAbMA4Sw3bLwtScR1pi10bCNJF+dWcv7McYjAkkJ6DBVJyOw+FP9juJ659Qx1MQZxJeKSPlrzdO2RILA2eNbxsrHe5tub1pg7SMnJoIdesmpYCeKZo1xYRgDltkNm77Hw2vv1qB2MW2lX9Y/gtMdnOycWi1EvL52cwLtzcemYKhSndYXdt738/CpPY4W0i/rH8FrOv5H8E+1F1juKKUUVqQWKaOOFcYkSNfJFCD4KBQhN6mvEDVbxXjMOlC8xt3JCIqtI7kbkJGoLMQOtht410WZDmr10ykJFAXJF8mYRxj3tuxO3RVPramV0uqb250T0jhv/E7Nf8AdFWUM+ShrEXANmFiL+YO4PpTMs/lUJCyG2j1KbpMsn6MkYUH3Olivvxb3VK4TxQTBtirIxR0O5VgAbEjYgghgR1BHup+F/Oqfs2cpNVOPYlmAQ/nCJFiLe4urWPiAKUC8kltVZ2hmB0moubAQS3Ppg1SJ5b1Sdsp8OH6o9S0LRgfpSfRL97ipaFkDs1pQNDpV3FtPCNmYfUU9QfWp50vk8g/by/mBpyKAIoQdFAUfsjH+ld1gzUY0zG7gnLEjewBIKht7AC+5HSo8Is3umk/iVm/+apUS9+T1xP8IqNNJZj/AJ0f8Sqv9TUEk6o0Gqe9njK3vYg5r9pHTbx6e6pNRNbrGVWEYykAvuCVU+GZFrbeF77UIOuI8QSCJ5ZWwjQZMxHh/Uk+FV3Zjthp9eheBj3TZkYWdfIkX6HzFeedvNTr9dFyOVHijgtyJGOZwVlGL2Ngr395FZX5PtVFodTJqNS7pyU7sS5B5HbaxXYYgXJubez1qaQPVO22naTUKqKzkwglQMh3ZGsSPTvDp0Yio661Pmo0yu5lYKqEKzWctmhDfWIt4fWBHpWf7N/KQ2r1ErPhFJYCG5OHKLAOrWtky5c3K4uFYEgVfcC7RaOaVljPMGnYO742vl3FaNAN0V8AbAW7pAa7GuPPjk5cG0JKhdDxrvF5JJIycVsubAlSCDGAGDgkZYY5De+x3hcL7R/OGKQRuZMpGBkNgN95JC1ruSTZV2AsARvXMfan6SbUOzJp2crAoKgmwCSOqKRkxC2DnYEnfzY4Iy6GI610P05blxhlDKrMDGveIPs3NxfYCt4dPaSl/wAOmD9zLXiWg5XJk1EyhVdUAJ7uRuWZ2sM2IGNgoVQW69a1sGggkRTy4XBAIYIhB9Qbb14x2i7SyayQM/dRb4IPZF+p6bnwv/rVv8mfG2TVHT5sEkUuoGJAZbX2YG11v0I6Vbquh04/UT48GDy650j1A8B0/hEg/VBX+UisT2xSfSagPFJKI3AxtLIbEABlsWsfO3rt0237vit2cAAXJYAffkBVBxLiXzh108bQsslsmaMyC17GyF1BIBByvsMj9WvNxW5URlVx2I/DeLRTQCYanUR3OLKJOZZvHYoTjbfK3vtUifgpZllBdgizCMRmMoRKGUFiSG2VybAHfx8Kxeh0PzOSZ0lWQRM6lxjhIo7xtbdWFrXud7deo1fYjiuWcWQdRaRCF2CuLst/Rj02tfyrRyeNvSUi26jI4100g1bCKJZi8sqFGC2N+l8jawYBuh2HTyc482ohhmhXUwQztFESIyQYIlZgSiBcjGQbEqAwNza24kRpK0+oWAhZjHqRGSbWcgBfdYkGq3ScDnEGll1mlvqk086Sah5d40uUjDqL85jG5tvf2vWu/B2GeTksOy2u1DzqkhkfTppIuVNKpDyMWHOZid8g3dxubADre5mdjP8AdQfORz8bH+tP8OkzlSRUMayRFgg9gkvHd12WxNhcWHRT9a9MdjhbTf8AMk+5qz/K/gsuwvBRQKK1KmiNeb8NOq1HEdXNpmh5DFYxqZEdmXBQrxQrmqugcEltlLE+1at1xviyaaB5pLlUW5Ci5PQAAeJJIA9SKyXZHs9qokj5+oZEjvhpo0iIVL91JZsCZGAIBK47+J61uZmm0cTJGFaRpSOrsqqT9iqFA8Nvia6pjjHGotOmUzpEvhkbEnyVbZMfQAmqmOfU6z8mH0kB/vXAE7j/AA4ztCD+e/e8lHWrXRBJ4hr2mk+aQEggD5xKP7pCPZB/4zjoPqi7G3dBu44kiQIgCqoCqo6AAWAA8gBUTQaKLToI4VxUb9SSSerMx3ZidyxJJpwkmgs6FUna9hI2l0wPtTLM4/w4O/cjyMvKX3mrLiXEo9NHzJCdziqqMndj7KonVmPl9p2Bql0ejkZnnlOM8lgQtmEcS7pECRZrEszMLXZjbYCqzZMUWVFMhXH1lPvVh94J/CunmxUs9hbra5/oCT6VgXBFOTeRC2+zIH+nxqFqV7z+j6dv4zf7h+NTklBJA8LA+/yv5jbbwqFxGdI+a0jrGgjQs7bKAGkIufs6DfpQlFhVJ2lWNUDvyhdtxIxXmbEBEO/eJxGwJIFvGsB2t+WiRGaPSQFfDmzIbnYG6x7AbMDdr3BGwvWO4P23nj1E02oibVSOmJMhZWjswclbA4WKg7Da1S4WgnR79w0RuDKilbllIyuAVODWAOIvgNx1xXp0rwv5QdCo4hPZ3RFIV2kC7kDZY1Bu4wx629SKup/lW1jiOHTwrpbguZJbyEghpGfJ1AsQGYmxJ3t5VgVTUa/VKpLSzzMN2NiSR5nYCw91hWOHDKEnJkyknwcJKXvFCMEPUndmHm5Hh44jYHz61YcG07QOSXOLKUdY2KF0JBZCfAHECtXqvk6TRaeV3nJljEZ2UYMWuMQSQR3h7X22pzgnYSTU6fnB8CXAQMNioJDtl4enuPmLdUZKXB04cWNq5cj3Z549RxBpJIwsKo7qrDJURAFQdLYrbYDxvVR2n482rmzuQgNkUfVX/wAm1z8PCtX8oWvEEEOjjuFZQT+omyj7WBNYCu7psXuZXqclvShYIy8ixqLs7BVF7bnz8h/rUjTytotdGZQVMUmL+NgRi3v2N60HyZcJEmoeZhfDuL7/AGm+6w+0+dUXyhYfPdRh05jDrfvDZ/syB28qwln9XLPD4SMVFxSkex6zSPqQhRkwA3yLbH86wU5d3puPfvXnMp+cSiRpiY7ju+ycb2OPdZQSADuDa43PWvTeCIsOlXM2RUGRY7AAC5J8PGvLNGiqTGW3ViF8yAe6beot8a+cUnFaktzok1e7Jevmj5OKQgA4LdpWZxYPk1wMLG9yikX7igbE1bfJZpUDTFUx9mxNycfZIJPjmpJFZniEjC4iGZUXawvjY9C3n6L8RWw7BcRaONY5QAcQVYfXS1xcXNmC2PqDfre+05SlC2ZwnDVSJXE+KRafUl5pzp15si8wKzEFsSLAbDYdWBFgbg7Vdv2c05m/tbu5BzQkm0yMFG9rlypFiqkC2JtZjfLdtJHDy8qOGWUvaMS8sgFlj7yh+6WAJtf1O9rVtOH6IauGM6plkSFMXsbJJLgBM7HYFAbgW2PeJ2tXodP2GOTuJT69HnUR3skbD2So3aIgDYdLWt1G1xuKreyi20//ADJv+4w/pXPDtZp21ZTSIghXTK6yRNeN85GBxUd3utEQSN7mx6V12Ua+nPpNNb3cxiPxrL8r+C3tLgUUCitipKkkh1MJBKzQyg7qwZSPRlPgdwQbgi/hUGXsjC3tT6xh+adbOB9zg/fVZqOzSq5k0ztpZWN2MQGDnx5kB7kl/Owb9KuZO1Go0wvq9NnGvtT6VgwA82gch09cS4rZSTM2n4LzRcB00DBooUVgLByMnt/mNd/vqc7ms8nb3RuSFaYlSQQNNOSCNiPY638KgydvWkl5Gm0z80m2WpvCo7hkuUALkYrsNr7b1a0Q02a9UvVJP2qDEpo0GocGxkLYwIfENKAcz+jGG9SvWq//AGLLMP7bOZgTcwxjkw+4gd+UejGx8quIogqhVAUAWAAAAHkANgPQVR5C2kr9Jwg5madzNOVK52wWNT1WFAfox5tcsdrnpaR81ZfYkYgeEgEn8Wzj33NSqKybssRvnDj2o/tjbMfunFvsANNTahZCoRgGDXKsCjdDY4sATZyrfZ6VOrmRAwswBHkwBHwO1CbMB2o+VuHQytp1gkkePY5ERre1/Vmve97C96824t8oMuv1cLTlUhR1IjFyi2I7zbd7fqSOl69W7dfJrDrULJaKdQbNYkMOuLD8CNx7tq+dnFjWiKs9Ch43BzUeXViR1upL80hnXkkSFsCeWXi22LYgd0VL0vbLTASYu+TNJLdnc55lQyPcliOXGO6WYsSqk2vfzHKjKrFT03jfaKFo3Q6lHcw8sFRIyuWVMnBKDFQ2QCkAixsALXtuwEEes4o+qjTGLTQRooO/ex5Sb2F7ICengK8eUEnYb+lfSfyd9l/mOiVGA5sn0knoxGy3/RXb41VlkZz5UdPI0TFQSqyRNJbwFpQCfS5/CsRpOLzxACOaVLeCyMAPHpe1endseIJFDqc2tzIhEg8WZhKAB7up8gK8qh07P7Ks3S+Kk9TiOg8Tt7zXR0LVS1Lay8rVNMe4lxKSdw8rZMFC3sAbAkjpt4neopFEoK3BBBGxBFiD5EHpTOkDzvy4138STYD1J8K9GU4Yo23SKLVJ15PQfku1CosxP922XvyAC++7LaqTifYWZpRzJUBdiz5JIpAIzkbdcdgG+tbob2Nabsz2XOl08kmeUjYbgbBlJwAHj326nqbdKb7Z8eIglc3NgOXYXG8ihQ3hvhv47L6180s15JyxcNnXKNQWrlFNxHtNqNRhGVtGDtDi4uOuUh+t4GxFhcbUaq05UAYlAzvY44qAWxta7FsTZQLmx8jUbspruary6lXCZgSyKQrWwLp3fqrtba/tC25px+0kTXMAjcLtkz2cqO8Bgd/buxNrkk22NjR42nbR50m27ZouHaqCA2jTNxizoAVIzjN1VxsCGI6dQTYk2vUwayzLKQVMRQgZE2QHdd/0bj0Fh0AFZVta5fBCFUnI9bX8Rb2jYbW//tWx0zvELHGMra1yWYE90EkWBI8NzUZIVHcLZpnoLcUji1d5XdI2d0LJtYCJWuzWuqYxkkjfp51fazTQzaNhBLI0etjNgMpWZZFCl1v3wQtib7bWNib1hOHQ83Tss8vLWSOZZZGQl8MLLiB1kOKG1txkOpFbz5PYoI4MInY8rGIGRGjfAKCpwcBgrMzt0sWJ62rrwKoG83bsrOyHZxtCI9OXLqkTHeNkJdpsiRf6uOItfYg361O7MLaFv8+b+c1d8QcGdCpBBjYXG/R08ftql7N/kn/z5v5zWS/yyNF2FuKSgUVsUFaqrtSt9FqR/gSfy3/pVq1V/aBL6XUDzhlH8DUJjyR+y5+hb1n1B/6r1TmO3GCfMD/4Zx/Sk0XamLTQ4vbMzT2DOsYsJWBJZvU9FBPpVa/FWfUfOFZM8hiBBqZEx5bR7kKpY98m4sKmzfQ23R6FRWFk7Z6lWx+gPkTG0ZPpg+oVr0+3beWNcpY1UeZi1Kr+8FkX76gr6MmbOis7wDtpHqnEYXcgkMjiRDj1ubKy/atr+PhWioYtNOmFVPaHtLFo485DdjtHEu8kjeCovj7+gqznQlSFbFiDZsQ1j4Gx2O/hVDwbsVFC7SyM+p1DghppjdrHYqoG0YttYfGpQPOezXyuyx6qRNYbwyO56XMTG2KjzQWIt638LV5xw2ONphzWZYr/AEjKAWC9dh0y8B61tvlG+TVND9NFMoidvybsOYN/qf8AFH2Aj161gN2siA7np1JPh06+grRFWcGO7WUE3NgPH06eNJHAWIABJJsABck+7xr0z5P+zXzVhqJ48pf7tD9T9I/peQ8OtXXA+zK6dy8Ed5CT9JIQWF97LtZfeN6q5olRG/k9+TNtPhqtSqGUWZIXuMfEMSAe/wCIFiBW/wCJ9qY9OpaZWUA2uCrgnwAscrn1A99Z/Vu0SlppguxIXJVZjboL+J6C9eb8Y45JqWDPso9hL7AbA9bXJ8TatMON5Jb8FnstiZxjiMvEdUDj3mISOMdFHgPv3avQNbwvTcO4cUlGbMVJ3sZJR3huPqqd/K29t6xvY54oYZNZMpIDFEYEjEDYlSCDm3QWP4mqHjHaSbWzD2yCcYkZsyoY7C/iT4k/GtckfVkox2guf7CaSssOE8Bk1zysSLKM5GN9yei3HifuA8rVY6TSSxYqIYigI2ibA+8hup9Sa0micaPSLAwKNa7MSGVnPU5L9oGQG1qrNPqwTdWDb9Qb/f0rwev6mc5NaftR6PTY1V+TVcE4vGY2SVJE6grIhtbyuLg/Gq2V4ZmYqIhp4ZcMALXO4LkeBO+JO+PS25q5g4ukEOUh6myr1LNa+I3t8dhWB7Sah5pDIQFyspWMADY3QHa8rX8SL77AdKxwNf6OLqpcpbjXGddBq78yMgbDr1I2BuDZdie6NunlWb7Q9nIYoy6E7b2yLbbb9Nutaj/Zc8aKksS7rkVDqGUX+sDYKbfpH43qh7ULlprxI1i1jt1HUeJv0611QnJzW+xwuE41qRktDqZWYKGJsDYeFhvXp+o4OyfN4BtJikbPckh93lIudsb4gD831qq7LcG055VlBctGG339oFxb3A1oOGTc7V6cNkG5jSMfMnJj7rmw921Ooy63SOzBFclnOzRLK8UXNkhEjQpiZLMpVFYIPaKi7W9BU7QavXyfMI9ZCJnmeQTuoVXgVrPErhRiO6MyrCx22uL0zp9WIHMxl5Kxc+QsEzNg2OONxe5YADzt5Ai70a6fH59zF+bapQZpVzhYndV5pLmyg3Sy4kGw3XYdnT9iKZO474K2TQsZGkfCdXLEXss0QjOIACApZhYC+V973o7INfTA+ckv/cP+lVXCNa+o1skmkgWTRJEqRyxybMboxVuY4xxK+yALbfnA1VcE12q0MvI1ELJmSygm6sDjcowJU2PUX8RTS9bZKe1HogopvT6hXAKm9wD8elFWIaOtS5CsVGTBSVW9rkC4F+gudvtrH65tfPGytHKquMGWOOBCFbZgHeYnp9bb3Vs2ovQtGVeDGQaDWx5YCVFLs4VH0hIL7tYsCeu/Wok8/ElJJbUAA7XCnb1MUTj7q3tFC/q/tI881HHtRYqZA58VdtOP4JdPGamdm9KkxdJoV08oAZTHfTuy/Xb6NjGyi43UnruB47SWEOLMAw8mAYfA0xpOFQxEmKKOMkWJRAt/HwHpQl5E+FRxwvhC6cPiztm2TF2BJNsR0UDoOtrnxNTaKKGIUUUUB5f2u+SmfW6+SUTBYiBiZGMpv4qFAGKg9N654T8ismnfOPXlHtbJNPuL9bEvtXqVFTqBnOC9k3hvztS2pB6ZxohHrcbn7ancT4GZIsI5Xgud2jALEeQN+77xVrRUE2ZKPsBoYFaWbKTEEvJNIbepIFvvvVDruN6adWh0XD+cCbFlQxjbf2l71tvFhtXpLxggggEHYgi4P2UJEFFgAB5DYfAbVosju3uQeZcU7G67WhWmEMQjQiOJT0sNhYXUHwuW8ai9nPkr1EbrNI4WRSbLcMBcABsh47na21hXrFqpe1XaP5pECFykc4oLG227EkeAHhe5JFHlk1p8AgQ9gkLBpXaRh8B/pVgnZHTLcrEMrdQSjedgwItXneq49rJjcyT9dgmSD4JaoHENbq+S2b6nlmytk0uPe2ANzbfyrFxTW5DyPwSddruaea04d0GwJUKviVt1t+kdz1rUdktOIwNRqI3LNflsEzRF3AOKnMM35xWwXodzXn/Ce0fJXCWBZLNdGwizF73BYi53tbf8BV/H20idCX5529nFe8OhF87AHcVh9OvJWNXqbJPa/WR6ks2WMIFx1BcjfI+Y8QPt69KTiPDWlhVY8uaUIC3AFrG+3QEX+PnU/s+iTRNGrxooexUsxkSM+yfZs5IuMhbcbirRtHHCT82UG9geYBew6AMtgo8+6b9TvWCxTitvBeKeSeqXBM7KQRvKowX6L2e6Nrd0WNrjb8av9D2IgjmSUGQlTdQW2B8TsO99vpWd7K8yOUlopLN1KjmKPtXf7q3mn1qMbK6lh4Xsf3Tv91csYZE3qTPQyShf2mA4lpll+jlIXTsJzqHviyxKeYWTrkwZUNgDcXqdrO0/CE0EGgSctppLq5GTMsasXctZclZ3Fht9a/QVUazgI1skEHNaPuyO2HXHBQb+Qa9r+O4q04f8kWjjsWUtbwJJ+Ir2cO0DgnuxrtDxWbScE0C8NEi80r3o1LPYqzkezfJnPU+RFQe2vBNQJZZpdUDLJpopY9KXa6uvJWdwtsQqWkPd3sW8Aa12o0erhiaHRTLEjXILR5tGTu3LJcDc3NmysSbeQqI+E8Uc4TSwSbYnUFFR2j3OBCpmd2YbFdmO+9a2Uod7H6nU8u0sEg2tdJIm28OrK11JPgdj40VqeF6HkxJHkWwUKWNrmwtfbYe6isyxKakoooAooooAooooQFFFFCQooooAooooAooooAooooAoFFFALlVbx/gw1UJiZ3QEgkrbe24BB6i/uqxooQefzfJX+bqAf14yT8c96H+Sy8TDn9/6towF6i+QyJPj0tXoFFCulHnXAfkrbTziVpwwxIZRHa4PhcsbC9j0vtWyi4LEvUD7bVZkVzyx5D4CoL8cEcSKosqsx8kH9TZfvFRRquexRkSRehG0ir+u9sQfAIhY+ZAqzdARYi48j0+HjUDjWv5EQcdFJ7t8QbI5Vb2ON2A8KkmyXptKka4xqqL5KAB8BTtUel7VIyFiCbMFyUHAgk4EOxA3QZE9APHcXbn7WhMS8LANha7i4DXtkADifS/Tx2NhDNBaiq7RcY5mP0cgzNgcC32sQAqj7T9lWANBZ0KSiigFJpKW1FqASiltRagEopbUWoBKKW1FqASiltRagEopbUWoBKKW1FqASiltRagEopbUWoBKKW1FqASiltRagEopbUWoBK5dAeoBsb7i+/n+Pxru1FqCxlNIisXCKGOxYKAT7z9g+A8hTgFum299tt/P311ai1AJai1Lai1AIKKW1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pic>
        <p:nvPicPr>
          <p:cNvPr id="4100" name="Picture 4" descr="http://4.bp.blogspot.com/-kOrYhpZ2z6E/TphyOF98YCI/AAAAAAAAB7Y/L1lnE1UnP-g/s1600/A3Guadalajara-718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3717032"/>
            <a:ext cx="3041078" cy="2389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3.bp.blogspot.com/-g8ZQqlhH-yU/Tcfc-8LCzWI/AAAAAAAAAWE/caPvs4GfYKA/s1600/227154_200975653272156_191287524240969_479858_1362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345" y="764704"/>
            <a:ext cx="3113087" cy="2427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7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2400" b="1" dirty="0"/>
              <a:t>SISTEMA DE MERCADO TOTAL</a:t>
            </a:r>
          </a:p>
        </p:txBody>
      </p:sp>
      <p:sp>
        <p:nvSpPr>
          <p:cNvPr id="6" name="5 Rectángulo"/>
          <p:cNvSpPr/>
          <p:nvPr/>
        </p:nvSpPr>
        <p:spPr>
          <a:xfrm>
            <a:off x="611560" y="1628800"/>
            <a:ext cx="4320480" cy="4524315"/>
          </a:xfrm>
          <a:prstGeom prst="rect">
            <a:avLst/>
          </a:prstGeom>
        </p:spPr>
        <p:txBody>
          <a:bodyPr wrap="square">
            <a:spAutoFit/>
          </a:bodyPr>
          <a:lstStyle/>
          <a:p>
            <a:pPr lvl="0" algn="just"/>
            <a:r>
              <a:rPr lang="es-ES_tradnl" b="1" dirty="0"/>
              <a:t>El Estado y el mercado.</a:t>
            </a:r>
            <a:endParaRPr lang="es-VE" b="1" dirty="0"/>
          </a:p>
          <a:p>
            <a:pPr algn="just"/>
            <a:r>
              <a:rPr lang="es-VE" dirty="0"/>
              <a:t>Los mitos de la utopía del mercado total encuentran su mejor expresión en los mitos neoliberales sobre el papel del Estado en la sociedad capitalista, y en particular en los mitos a partir de los cuales se caracterizan las relaciones entre Estado y mercado. Interesa aquí destacar dos mitos centrales en torno del Estado capitalista: el mito del desarrollo histórico espontáneo de la sociedad de mercado, cuando no hay interferencias ilegítimas por parte del Estado, y el mito de la disminución del papel del Estado en la sociedad global contemporánea</a:t>
            </a:r>
          </a:p>
        </p:txBody>
      </p:sp>
      <p:pic>
        <p:nvPicPr>
          <p:cNvPr id="5122" name="Picture 2" descr="https://encrypted-tbn3.gstatic.com/images?q=tbn:ANd9GcT0f2lz-57XlK_E0OQLoaZNfYg9Sy-SObyeKE23YZSuLOwcz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004567"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Ta0edgoqo9O0JbZYORaabKP7kSmA2kMXX93OXZY5bCKLqbGdta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069" y="3904430"/>
            <a:ext cx="2920355" cy="2076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46702996"/>
              </p:ext>
            </p:extLst>
          </p:nvPr>
        </p:nvGraphicFramePr>
        <p:xfrm>
          <a:off x="457200" y="476672"/>
          <a:ext cx="82296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491880" y="3205425"/>
            <a:ext cx="2152830" cy="1015663"/>
          </a:xfrm>
          <a:prstGeom prst="rect">
            <a:avLst/>
          </a:prstGeom>
          <a:noFill/>
        </p:spPr>
        <p:txBody>
          <a:bodyPr wrap="square" rtlCol="0">
            <a:spAutoFit/>
          </a:bodyPr>
          <a:lstStyle/>
          <a:p>
            <a:pPr algn="ctr"/>
            <a:r>
              <a:rPr lang="es-VE" sz="6000" dirty="0"/>
              <a:t>Ética</a:t>
            </a:r>
          </a:p>
        </p:txBody>
      </p:sp>
    </p:spTree>
    <p:extLst>
      <p:ext uri="{BB962C8B-B14F-4D97-AF65-F5344CB8AC3E}">
        <p14:creationId xmlns:p14="http://schemas.microsoft.com/office/powerpoint/2010/main" val="118163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Autofit/>
          </a:bodyPr>
          <a:lstStyle/>
          <a:p>
            <a:br>
              <a:rPr lang="es-VE" sz="2400" b="1" dirty="0"/>
            </a:br>
            <a:r>
              <a:rPr lang="es-VE" sz="2400" b="1" dirty="0"/>
              <a:t>¿SE PODRÍA HABLAR DE ÉTICA Y JUSTICIA SOCIAL?</a:t>
            </a:r>
            <a:br>
              <a:rPr lang="es-VE" sz="2400" b="1" dirty="0"/>
            </a:br>
            <a:endParaRPr lang="es-VE" sz="2400" b="1" dirty="0"/>
          </a:p>
        </p:txBody>
      </p:sp>
      <p:sp>
        <p:nvSpPr>
          <p:cNvPr id="3" name="2 Marcador de contenido"/>
          <p:cNvSpPr>
            <a:spLocks noGrp="1"/>
          </p:cNvSpPr>
          <p:nvPr>
            <p:ph idx="1"/>
          </p:nvPr>
        </p:nvSpPr>
        <p:spPr>
          <a:xfrm>
            <a:off x="467544" y="2285992"/>
            <a:ext cx="3528392" cy="3382979"/>
          </a:xfrm>
        </p:spPr>
        <p:txBody>
          <a:bodyPr>
            <a:normAutofit/>
          </a:bodyPr>
          <a:lstStyle/>
          <a:p>
            <a:pPr algn="ctr">
              <a:buNone/>
            </a:pPr>
            <a:r>
              <a:rPr lang="es-VE" dirty="0"/>
              <a:t>	Según el comportamiento del Estado, tal será el de sus instituciones, pero enfocándonos en el ámbito Educativo a nivel Superior podemos decir:</a:t>
            </a:r>
          </a:p>
        </p:txBody>
      </p:sp>
      <p:pic>
        <p:nvPicPr>
          <p:cNvPr id="15362" name="Picture 2" descr="http://3.bp.blogspot.com/_DUEbpfdkunE/S7QdpwX1qJI/AAAAAAAABVM/DsEMwvFy_eE/s1600/neoliberalismo001.jpg"/>
          <p:cNvPicPr>
            <a:picLocks noChangeAspect="1" noChangeArrowheads="1"/>
          </p:cNvPicPr>
          <p:nvPr/>
        </p:nvPicPr>
        <p:blipFill>
          <a:blip r:embed="rId2"/>
          <a:srcRect/>
          <a:stretch>
            <a:fillRect/>
          </a:stretch>
        </p:blipFill>
        <p:spPr bwMode="auto">
          <a:xfrm>
            <a:off x="4515613" y="1916832"/>
            <a:ext cx="4016827" cy="39518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116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400" b="1" dirty="0"/>
              <a:t>ÉTICA Y JUSTICIA SOCIAL EN EL NEOLIBERALISMO: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499131302"/>
              </p:ext>
            </p:extLst>
          </p:nvPr>
        </p:nvGraphicFramePr>
        <p:xfrm>
          <a:off x="457200" y="1340768"/>
          <a:ext cx="8291264" cy="516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54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043" y="188640"/>
            <a:ext cx="8229600" cy="1143000"/>
          </a:xfrm>
        </p:spPr>
        <p:txBody>
          <a:bodyPr>
            <a:normAutofit/>
          </a:bodyPr>
          <a:lstStyle/>
          <a:p>
            <a:r>
              <a:rPr lang="es-VE" sz="2400" b="1" dirty="0"/>
              <a:t>PODEMOS DECIR QUE:</a:t>
            </a:r>
          </a:p>
        </p:txBody>
      </p:sp>
      <p:sp>
        <p:nvSpPr>
          <p:cNvPr id="3" name="2 Marcador de contenido"/>
          <p:cNvSpPr>
            <a:spLocks noGrp="1"/>
          </p:cNvSpPr>
          <p:nvPr>
            <p:ph idx="1"/>
          </p:nvPr>
        </p:nvSpPr>
        <p:spPr>
          <a:xfrm>
            <a:off x="571472" y="1268760"/>
            <a:ext cx="8115328" cy="3168352"/>
          </a:xfrm>
        </p:spPr>
        <p:txBody>
          <a:bodyPr>
            <a:normAutofit/>
          </a:bodyPr>
          <a:lstStyle/>
          <a:p>
            <a:pPr algn="ctr">
              <a:buNone/>
            </a:pPr>
            <a:r>
              <a:rPr lang="es-VE" dirty="0"/>
              <a:t>No hay ética ni justicia social cuando un país impone a otros, ni cuando las políticas de ajuste provocan que la oferta de trabajo disminuya.</a:t>
            </a:r>
          </a:p>
          <a:p>
            <a:pPr algn="ctr">
              <a:buNone/>
            </a:pPr>
            <a:r>
              <a:rPr lang="es-VE" dirty="0"/>
              <a:t>Al intervenir el sistema, el criterio impuesto será el de convertir al ciudadano no en un ser pensante, sino en un ser productivo.</a:t>
            </a:r>
          </a:p>
        </p:txBody>
      </p:sp>
      <p:pic>
        <p:nvPicPr>
          <p:cNvPr id="17410" name="Picture 2" descr="https://encrypted-tbn3.gstatic.com/images?q=tbn:ANd9GcQNGzYIxPhlFvXcf1d5vogBrvgIOWIAxNVzC0sft8Lc6X853dCp"/>
          <p:cNvPicPr>
            <a:picLocks noChangeAspect="1" noChangeArrowheads="1"/>
          </p:cNvPicPr>
          <p:nvPr/>
        </p:nvPicPr>
        <p:blipFill>
          <a:blip r:embed="rId2"/>
          <a:srcRect/>
          <a:stretch>
            <a:fillRect/>
          </a:stretch>
        </p:blipFill>
        <p:spPr bwMode="auto">
          <a:xfrm>
            <a:off x="673690" y="3717032"/>
            <a:ext cx="778674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45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990600"/>
          </a:xfrm>
        </p:spPr>
        <p:txBody>
          <a:bodyPr>
            <a:normAutofit/>
          </a:bodyPr>
          <a:lstStyle/>
          <a:p>
            <a:r>
              <a:rPr lang="es-VE" sz="2400" b="1" dirty="0"/>
              <a:t>NEOLIBERALISMO</a:t>
            </a:r>
          </a:p>
        </p:txBody>
      </p:sp>
      <p:sp>
        <p:nvSpPr>
          <p:cNvPr id="3" name="2 Marcador de contenido"/>
          <p:cNvSpPr>
            <a:spLocks noGrp="1"/>
          </p:cNvSpPr>
          <p:nvPr>
            <p:ph idx="1"/>
          </p:nvPr>
        </p:nvSpPr>
        <p:spPr>
          <a:xfrm>
            <a:off x="457200" y="1600200"/>
            <a:ext cx="4186808" cy="4876800"/>
          </a:xfrm>
        </p:spPr>
        <p:txBody>
          <a:bodyPr>
            <a:normAutofit/>
          </a:bodyPr>
          <a:lstStyle/>
          <a:p>
            <a:pPr marL="0" indent="0" algn="just">
              <a:buNone/>
            </a:pPr>
            <a:r>
              <a:rPr lang="es-VE" sz="2000" dirty="0"/>
              <a:t>Conjunto de ideas políticas y económicas capitalistas que defiende la NO participación del Estado en la economía, dejando por fuera cualquier injerencia gubernamental, fomentando así la producción privada con capital único sin subsidio del gobierno. De acuerdo con esta doctrina, no debe haber plena libertad de comercio (libre comercio), ya que este principio garantiza el crecimiento económico y desarrollo social de un país.</a:t>
            </a:r>
            <a:endParaRPr lang="es-VE" dirty="0"/>
          </a:p>
          <a:p>
            <a:endParaRPr lang="es-V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20688"/>
            <a:ext cx="2667000" cy="32403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280138"/>
            <a:ext cx="2667000" cy="2242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548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questiondigital.com/wp-content/uploads/2013/05/neoliberalismo.jpg"/>
          <p:cNvPicPr>
            <a:picLocks noChangeAspect="1" noChangeArrowheads="1"/>
          </p:cNvPicPr>
          <p:nvPr/>
        </p:nvPicPr>
        <p:blipFill>
          <a:blip r:embed="rId2"/>
          <a:srcRect/>
          <a:stretch>
            <a:fillRect/>
          </a:stretch>
        </p:blipFill>
        <p:spPr bwMode="auto">
          <a:xfrm>
            <a:off x="6300192" y="1412776"/>
            <a:ext cx="2843808" cy="4143404"/>
          </a:xfrm>
          <a:prstGeom prst="rect">
            <a:avLst/>
          </a:prstGeom>
          <a:noFill/>
        </p:spPr>
      </p:pic>
      <p:sp>
        <p:nvSpPr>
          <p:cNvPr id="2" name="1 Título"/>
          <p:cNvSpPr>
            <a:spLocks noGrp="1"/>
          </p:cNvSpPr>
          <p:nvPr>
            <p:ph type="title"/>
          </p:nvPr>
        </p:nvSpPr>
        <p:spPr>
          <a:xfrm>
            <a:off x="251520" y="533400"/>
            <a:ext cx="8229600" cy="990600"/>
          </a:xfrm>
        </p:spPr>
        <p:txBody>
          <a:bodyPr>
            <a:normAutofit/>
          </a:bodyPr>
          <a:lstStyle/>
          <a:p>
            <a:r>
              <a:rPr lang="es-VE" sz="2400" b="1" dirty="0"/>
              <a:t>ÉTICA Y JUSTICIA SOCIAL EN EL NEOLIBERALISMO</a:t>
            </a:r>
          </a:p>
        </p:txBody>
      </p:sp>
      <p:graphicFrame>
        <p:nvGraphicFramePr>
          <p:cNvPr id="4" name="3 Diagrama"/>
          <p:cNvGraphicFramePr/>
          <p:nvPr>
            <p:extLst>
              <p:ext uri="{D42A27DB-BD31-4B8C-83A1-F6EECF244321}">
                <p14:modId xmlns:p14="http://schemas.microsoft.com/office/powerpoint/2010/main" val="967105060"/>
              </p:ext>
            </p:extLst>
          </p:nvPr>
        </p:nvGraphicFramePr>
        <p:xfrm>
          <a:off x="323528" y="1453816"/>
          <a:ext cx="642942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63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799098358"/>
              </p:ext>
            </p:extLst>
          </p:nvPr>
        </p:nvGraphicFramePr>
        <p:xfrm>
          <a:off x="457200" y="692696"/>
          <a:ext cx="8229600" cy="578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18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VE" sz="2400" b="1" dirty="0"/>
              <a:t>PRINCIPIOS DEL NEOLIBERALISMO</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325953451"/>
              </p:ext>
            </p:extLst>
          </p:nvPr>
        </p:nvGraphicFramePr>
        <p:xfrm>
          <a:off x="467544" y="1628800"/>
          <a:ext cx="8229600" cy="4560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0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94184"/>
            <a:ext cx="8373616" cy="990600"/>
          </a:xfrm>
        </p:spPr>
        <p:txBody>
          <a:bodyPr>
            <a:normAutofit/>
          </a:bodyPr>
          <a:lstStyle/>
          <a:p>
            <a:r>
              <a:rPr lang="es-VE" sz="2800" b="1" dirty="0"/>
              <a:t>CARACTERISTICAS DEL NEOLIBERALISMO</a:t>
            </a:r>
          </a:p>
        </p:txBody>
      </p:sp>
      <p:graphicFrame>
        <p:nvGraphicFramePr>
          <p:cNvPr id="6" name="5 Diagrama"/>
          <p:cNvGraphicFramePr/>
          <p:nvPr>
            <p:extLst>
              <p:ext uri="{D42A27DB-BD31-4B8C-83A1-F6EECF244321}">
                <p14:modId xmlns:p14="http://schemas.microsoft.com/office/powerpoint/2010/main" val="580839224"/>
              </p:ext>
            </p:extLst>
          </p:nvPr>
        </p:nvGraphicFramePr>
        <p:xfrm>
          <a:off x="395536" y="1556792"/>
          <a:ext cx="828092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19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VE" sz="2400" b="1" dirty="0"/>
              <a:t>NEOLIBERALISMO COMO PROYECTO DE SOCIEDAD</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79746"/>
              </p:ext>
            </p:extLst>
          </p:nvPr>
        </p:nvGraphicFramePr>
        <p:xfrm>
          <a:off x="467544" y="1719424"/>
          <a:ext cx="8229600" cy="451788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93124">
                <a:tc>
                  <a:txBody>
                    <a:bodyPr/>
                    <a:lstStyle/>
                    <a:p>
                      <a:r>
                        <a:rPr lang="es-VE" dirty="0"/>
                        <a:t>KARL MARX</a:t>
                      </a:r>
                    </a:p>
                  </a:txBody>
                  <a:tcPr/>
                </a:tc>
                <a:tc>
                  <a:txBody>
                    <a:bodyPr/>
                    <a:lstStyle/>
                    <a:p>
                      <a:r>
                        <a:rPr lang="es-VE" dirty="0"/>
                        <a:t>MAX WEBER</a:t>
                      </a:r>
                    </a:p>
                  </a:txBody>
                  <a:tcPr/>
                </a:tc>
                <a:tc>
                  <a:txBody>
                    <a:bodyPr/>
                    <a:lstStyle/>
                    <a:p>
                      <a:r>
                        <a:rPr lang="es-VE" dirty="0"/>
                        <a:t>JOHN KEYNES</a:t>
                      </a:r>
                    </a:p>
                  </a:txBody>
                  <a:tcPr/>
                </a:tc>
                <a:extLst>
                  <a:ext uri="{0D108BD9-81ED-4DB2-BD59-A6C34878D82A}">
                    <a16:rowId xmlns:a16="http://schemas.microsoft.com/office/drawing/2014/main" val="10000"/>
                  </a:ext>
                </a:extLst>
              </a:tr>
              <a:tr h="4024764">
                <a:tc>
                  <a:txBody>
                    <a:bodyPr/>
                    <a:lstStyle/>
                    <a:p>
                      <a:endParaRPr lang="es-VE" sz="1800" kern="1200" dirty="0"/>
                    </a:p>
                    <a:p>
                      <a:r>
                        <a:rPr lang="es-VE" sz="1800" kern="1200" dirty="0"/>
                        <a:t>Reconoció la importancia  histórica y el gran desarrollo de las fuerzas productivas que éste ha hecho posible, pero al mismo tiempo, dedicó a demostrar científicamente los efectos destructivos del neoliberalismo sobre el ser humano y sobre la naturaleza</a:t>
                      </a:r>
                      <a:endParaRPr lang="es-VE" dirty="0"/>
                    </a:p>
                  </a:txBody>
                  <a:tcPr/>
                </a:tc>
                <a:tc>
                  <a:txBody>
                    <a:bodyPr/>
                    <a:lstStyle/>
                    <a:p>
                      <a:endParaRPr lang="es-VE" sz="1800" kern="1200" dirty="0"/>
                    </a:p>
                    <a:p>
                      <a:r>
                        <a:rPr lang="es-VE" sz="1800" kern="1200" dirty="0"/>
                        <a:t>Analizó la propiedad privada y el uso del dinero como los elementos claves de la acción económica mercantil. Sin embargo, postuló críticamente que la ética del mercado estimula la despersonalización de las relaciones humanas</a:t>
                      </a:r>
                      <a:endParaRPr lang="es-VE" dirty="0"/>
                    </a:p>
                  </a:txBody>
                  <a:tcPr/>
                </a:tc>
                <a:tc>
                  <a:txBody>
                    <a:bodyPr/>
                    <a:lstStyle/>
                    <a:p>
                      <a:endParaRPr lang="es-VE" sz="1800" kern="1200" dirty="0"/>
                    </a:p>
                    <a:p>
                      <a:r>
                        <a:rPr lang="es-VE" sz="1800" kern="1200" dirty="0"/>
                        <a:t>Se alineó con la economía de mercado y fue un fuerte crítico de los bolcheviques aunque propició la "socialización de la inversión" como el único modo efectivo a largo plazo para atenuar el desempleo y el comportamiento errático de los ciclos económicos en el capitalismo</a:t>
                      </a:r>
                      <a:endParaRPr lang="es-V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724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990600"/>
          </a:xfrm>
        </p:spPr>
        <p:txBody>
          <a:bodyPr>
            <a:normAutofit/>
          </a:bodyPr>
          <a:lstStyle/>
          <a:p>
            <a:r>
              <a:rPr lang="es-VE" sz="2400" b="1" dirty="0"/>
              <a:t>NEOLIBERALISMO EN AMERICA LATINA</a:t>
            </a:r>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760246347"/>
              </p:ext>
            </p:extLst>
          </p:nvPr>
        </p:nvGraphicFramePr>
        <p:xfrm>
          <a:off x="518864" y="1412776"/>
          <a:ext cx="8229600" cy="506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56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VE" sz="2400" b="1" dirty="0"/>
              <a:t>PRINCIPALES POSTULADOS DEL NEOLIBERALISMO</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282855543"/>
              </p:ext>
            </p:extLst>
          </p:nvPr>
        </p:nvGraphicFramePr>
        <p:xfrm>
          <a:off x="457200" y="1412875"/>
          <a:ext cx="8229600" cy="51257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just"/>
                      <a:endParaRPr lang="es-VE" dirty="0"/>
                    </a:p>
                  </a:txBody>
                  <a:tcPr/>
                </a:tc>
                <a:extLst>
                  <a:ext uri="{0D108BD9-81ED-4DB2-BD59-A6C34878D82A}">
                    <a16:rowId xmlns:a16="http://schemas.microsoft.com/office/drawing/2014/main" val="10000"/>
                  </a:ext>
                </a:extLst>
              </a:tr>
              <a:tr h="370840">
                <a:tc>
                  <a:txBody>
                    <a:bodyPr/>
                    <a:lstStyle/>
                    <a:p>
                      <a:pPr marL="514350" indent="-514350" algn="just">
                        <a:buFont typeface="+mj-lt"/>
                        <a:buAutoNum type="arabicPeriod"/>
                      </a:pPr>
                      <a:r>
                        <a:rPr lang="es-VE" dirty="0"/>
                        <a:t> La competencia individual como factor esencial para el funcionamiento óptimo de la economía.</a:t>
                      </a:r>
                    </a:p>
                    <a:p>
                      <a:pPr marL="514350" indent="-514350" algn="just">
                        <a:buFont typeface="+mj-lt"/>
                        <a:buAutoNum type="arabicPeriod"/>
                      </a:pPr>
                      <a:r>
                        <a:rPr lang="es-VE" dirty="0"/>
                        <a:t>El éxito económico como la norma ética fundamental de la actividad económica.	</a:t>
                      </a:r>
                    </a:p>
                    <a:p>
                      <a:pPr marL="514350" indent="-514350" algn="just">
                        <a:buFont typeface="+mj-lt"/>
                        <a:buAutoNum type="arabicPeriod"/>
                      </a:pPr>
                      <a:r>
                        <a:rPr lang="es-VE" dirty="0"/>
                        <a:t>El mercado como único regulador y árbitro del proceso económico.</a:t>
                      </a:r>
                    </a:p>
                    <a:p>
                      <a:pPr marL="514350" indent="-514350" algn="just">
                        <a:buFont typeface="+mj-lt"/>
                        <a:buAutoNum type="arabicPeriod"/>
                      </a:pPr>
                      <a:r>
                        <a:rPr lang="es-VE" dirty="0"/>
                        <a:t>Supresión de la intervención de agentes no económicos, dentro de la actividad y procesos económicos.</a:t>
                      </a:r>
                    </a:p>
                    <a:p>
                      <a:pPr marL="514350" indent="-514350" algn="just">
                        <a:buFont typeface="+mj-lt"/>
                        <a:buAutoNum type="arabicPeriod"/>
                      </a:pPr>
                      <a:r>
                        <a:rPr lang="es-VE" dirty="0"/>
                        <a:t>Reducción del papel del Estado en la economía y del proteccionismo. El estado tiene como función esencial favorecer el libre funcionamiento del mercado.</a:t>
                      </a:r>
                    </a:p>
                    <a:p>
                      <a:pPr marL="514350" indent="-514350" algn="just">
                        <a:buFont typeface="+mj-lt"/>
                        <a:buAutoNum type="arabicPeriod"/>
                      </a:pPr>
                      <a:r>
                        <a:rPr lang="es-VE" dirty="0"/>
                        <a:t>Eliminación de las regulaciones que obstaculizan la libre acción de los agentes económicos, para una más eficiente utilización de los diferentes insumos requeridos por la actividad productiva.</a:t>
                      </a:r>
                    </a:p>
                    <a:p>
                      <a:pPr marL="514350" indent="-514350" algn="just">
                        <a:buFont typeface="+mj-lt"/>
                        <a:buAutoNum type="arabicPeriod"/>
                      </a:pPr>
                      <a:r>
                        <a:rPr lang="es-VE" dirty="0"/>
                        <a:t>El manejo de los fluidos monetarios como única forma de regulación de la economía por parte del Estado y de estímulo al crecimiento económico, dentro del marco establecido por el mercado internacional.</a:t>
                      </a:r>
                    </a:p>
                    <a:p>
                      <a:pPr algn="just"/>
                      <a:endParaRPr lang="es-V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604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400" b="1" dirty="0"/>
              <a:t>CAPITALISMO VS SOCIALISMO </a:t>
            </a: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147546313"/>
              </p:ext>
            </p:extLst>
          </p:nvPr>
        </p:nvGraphicFramePr>
        <p:xfrm>
          <a:off x="395536" y="1648544"/>
          <a:ext cx="389877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0 Marcador de contenido"/>
          <p:cNvGraphicFramePr>
            <a:graphicFrameLocks/>
          </p:cNvGraphicFramePr>
          <p:nvPr>
            <p:extLst>
              <p:ext uri="{D42A27DB-BD31-4B8C-83A1-F6EECF244321}">
                <p14:modId xmlns:p14="http://schemas.microsoft.com/office/powerpoint/2010/main" val="904673761"/>
              </p:ext>
            </p:extLst>
          </p:nvPr>
        </p:nvGraphicFramePr>
        <p:xfrm>
          <a:off x="4644008" y="1628800"/>
          <a:ext cx="3898776"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2274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438</TotalTime>
  <Words>1356</Words>
  <Application>Microsoft Office PowerPoint</Application>
  <PresentationFormat>Presentación en pantalla (4:3)</PresentationFormat>
  <Paragraphs>119</Paragraphs>
  <Slides>20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Copperplate Gothic Light</vt:lpstr>
      <vt:lpstr>Symbol</vt:lpstr>
      <vt:lpstr>Claridad</vt:lpstr>
      <vt:lpstr>Presentación de PowerPoint</vt:lpstr>
      <vt:lpstr>NEOLIBERALISMO</vt:lpstr>
      <vt:lpstr>Presentación de PowerPoint</vt:lpstr>
      <vt:lpstr>PRINCIPIOS DEL NEOLIBERALISMO</vt:lpstr>
      <vt:lpstr>CARACTERISTICAS DEL NEOLIBERALISMO</vt:lpstr>
      <vt:lpstr>NEOLIBERALISMO COMO PROYECTO DE SOCIEDAD</vt:lpstr>
      <vt:lpstr>NEOLIBERALISMO EN AMERICA LATINA</vt:lpstr>
      <vt:lpstr>PRINCIPALES POSTULADOS DEL NEOLIBERALISMO</vt:lpstr>
      <vt:lpstr>CAPITALISMO VS SOCIALISMO </vt:lpstr>
      <vt:lpstr>DIFERENCIAS ENTRE  CAPITALISMO Y SOCIALISMO </vt:lpstr>
      <vt:lpstr>LA RAZON ECONÓMICA COMO RAZÓN DEPREDADORA DE LA VIDA.</vt:lpstr>
      <vt:lpstr>LA RAZON ECONÓMICA COMO RAZÓN DEPREDADORA DE LA VIDA.</vt:lpstr>
      <vt:lpstr>SISTEMA DE MERCADO TOTAL</vt:lpstr>
      <vt:lpstr>SISTEMA DE MERCADO TOTAL</vt:lpstr>
      <vt:lpstr>SISTEMA DE MERCADO TOTAL</vt:lpstr>
      <vt:lpstr>Presentación de PowerPoint</vt:lpstr>
      <vt:lpstr> ¿SE PODRÍA HABLAR DE ÉTICA Y JUSTICIA SOCIAL? </vt:lpstr>
      <vt:lpstr>ÉTICA Y JUSTICIA SOCIAL EN EL NEOLIBERALISMO:</vt:lpstr>
      <vt:lpstr>PODEMOS DECIR QUE:</vt:lpstr>
      <vt:lpstr>ÉTICA Y JUSTICIA SOCIAL EN EL NEOLIBERALISMO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Hector Castro Ahumada</cp:lastModifiedBy>
  <cp:revision>46</cp:revision>
  <dcterms:created xsi:type="dcterms:W3CDTF">2013-10-29T16:26:29Z</dcterms:created>
  <dcterms:modified xsi:type="dcterms:W3CDTF">2024-04-19T01:30:30Z</dcterms:modified>
</cp:coreProperties>
</file>