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AAE8"/>
    <a:srgbClr val="EDEA65"/>
    <a:srgbClr val="F6B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1:11.382"/>
    </inkml:context>
    <inkml:brush xml:id="br0">
      <inkml:brushProperty name="width" value="0.35" units="cm"/>
      <inkml:brushProperty name="height" value="0.35" units="cm"/>
      <inkml:brushProperty name="color" value="#AA0808"/>
    </inkml:brush>
  </inkml:definitions>
  <inkml:trace contextRef="#ctx0" brushRef="#br0">30 3893 24575,'-21'53'0,"12"-10"0,86-43 0,-7 0 0,-6 0 0,-6 0 0,-1 0 0,9 0 0,-14 0 0,16-2 0,-4-5 0,19-18 0,-36 7 0,2-3 0,5-6 0,0-3 0,1 2 0,-1-2 0,-2-4 0,-2-2 0,-1 1 0,-2 0 0,-3-2 0,-3-1 0,-4 1 0,-3-2 0,17-47 0,-13-3 0,-8-1 0,-5-5 0,7 3 0,-22 41 0,-1 0 0,15-41 0,-5 3 0,0 23 0,0 2 0,1 25 0,-1-5 0,-4 31 0,4 0 0,13 13 0,19 13 0,13 0 0,6 12 0,5-6 0,1-6 0,-7-4 0,-6-9 0,4 0 0,-4 0 0,-3-5 0,-2-7 0,-5-12 0,11-21 0,0 9 0,-7-9 0,3 16 0,-15-10 0,6 7 0,-7 0 0,-1-4 0,-11 4 0,11 0 0,-5-6 0,5 2 0,-5-15 0,2-1 0,5-5 0,-4-3 0,3-4 0,-3-4 0,-3-8 0,-8-8 0,-4 1 0,-7-6 0,-6 6 0,-5 4 0,-8 15 0,0 0 0,0 13 0,0 4 0,0 2 0,0-1 0,0 1 0,0-2 0,0 2 0,0 5 0,0-5 0,0 2 0,0-1 0,0 7 0,0-7 0,0 5 0,0-12 0,0 9 0,0-3 0,0 4 0,0 3 0,0 0 0,0-9 0,0 6 0,0-5 0,0 7 0,0 9 0,0-23 0,0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6.54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6.89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7.22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7.71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8.11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9.84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0.86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2.34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3.38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3.91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1:15.099"/>
    </inkml:context>
    <inkml:brush xml:id="br0">
      <inkml:brushProperty name="width" value="0.35" units="cm"/>
      <inkml:brushProperty name="height" value="0.35" units="cm"/>
      <inkml:brushProperty name="color" value="#AA0808"/>
    </inkml:brush>
  </inkml:definitions>
  <inkml:trace contextRef="#ctx0" brushRef="#br0">0 5503 24575,'60'10'0,"2"-1"0,-18-9 0,10 0 0,-3 0 0,6 0 0,7 0 0,13 0 0,10-9 0,-34 4 0,1-3 0,3-3 0,1-3 0,4-3 0,1-2 0,8-3 0,-1-1 0,-2-3 0,0 1 0,3 3 0,-1-1 0,-4-7 0,-2-2 0,0 2 0,0-4 0,-1-5 0,-1-5 0,3-2 0,-2-4 0,3-2 0,-2-4-198,-2-7 1,-2-2 0,-3 4-1,-1-2 198,-3-7 0,-4 0 0,-10 13 0,-4 1 0,0 0 0,-6 3 0,3-21 195,-6 23-195,-9 16 0,11-1 0,-7 23 0,7-4 0,-1 17 297,3 0 1,2 0-298,0 0 0,-4 0 0,10 0 0,7 0 0,19 0 0,4 0 0,9 0 0,8 0 0,4 0 0,3-12 0,-3-14 0,3-6 0,-9-19 0,-6 0 0,-7-7 0,-4-8 0,-2-4 0,4 2 0,-17-2 0,7 4 0,-14 2 0,8 0 0,-8 13 0,1 2 0,-7-3 0,1 10 0,-3-11 0,-4 8 0,-4 9 0,-18-9 0,7 0 0,-4-12 0,-2 3 0,2 16 0,-1-7 0,7 1 0,-8 7 0,6 1 0,-6 6 0,-1 0 0,-1 3 0,-9 8 0,0 8 0,17 2 0,9 9 0,10-8 0,9-5 0,10 2 0,9-1 0,8-5 0,-1-15 0,7 4 0,-1-17 0,-2 7 0,-11-13 0,-13-15 0,0-11 0,-29 29 0,-2-2 0,1 0 0,-3-2 0,-2-10 0,-2-2 0,-1-2 0,-1-2 0,-1-3 0,-1 1 0,1 6 0,-2 1 0,-3 3 0,-2 2 0,3-31 0,-5 12 0,-2 13 0,0 5 0,0 1 0,0 1 0,0-1 0,0-8 0,0-4 0,0-7 0,0-6 0,-7 13 0,1-1 0,-9 10 0,4 3 0,1 9 0,-7 11 0,15 2 0,-32-11 0,2-13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4.65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5.02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5.41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5.77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6.14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7.09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7.51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7.92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8.36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8.82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3:47.38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1643 384 24575,'-81'24'0,"0"1"0,0 0 0,0 0 0,0 0 0,0 0 0,-6 2 0,-2 3 0,3-3 0,10-5 0,16-9 0,-19-13 0,69 0 0,67 0 0,37 0 0,-26 0 0,4 0 0,5 0 0,2 0 0,7 0 0,0 0 0,-3 0 0,-2 0 0,3 0 0,-1 0 0,-5 0 0,-1 0 0,-3 0 0,-1 0 0,-1 1 0,-1 0 0,-3 2 0,-2 1 0,-4-3 0,0 0 0,-4 2 0,-1 0 0,-5-1 0,-2-2 0,33 0 0,-11 0 0,-20 0 0,-14 0 0,-19 0 0,-25 0 0,-39 2 0,-51 5 0,32 0 0,-4 3 0,-13 2 0,-4 1 0,20-3 0,-2-1 0,-1 0-164,-8 0 0,-1 0 0,0-1 0,-2-1 0,-1 0 0,0 0 73,-5 1 1,-1 1 0,1-1 0,3 0 0,0-1-1,1 0 91,4-1 0,0 1 0,1-1 0,7 0 0,1 0 0,3 1 0,-18 3 0,6-1 0,14 0 0,5-1 0,-19 5 0,17-4 0,65-1 0,39-4 0,7 2 0,7 1 0,11 2 0,5 1 0,13 3 0,5 0 0,-24-4 0,1 0 0,2-2-164,7 0 0,1-1 0,1 1 0,4 0 0,0 1 0,1 0 63,3-1 1,0-1-1,-2 0 1,-4 0-1,-1-1 1,-1-1 100,-4-3 0,-1-1 0,-2-1 0,24 1 0,-4 0 245,-18 0 1,-3 0 0,-13 0 0,-3-2-39,27-4 1,-28-11-208,-17-9 0,-12 9 0,-41 2 0,-30 9 0,-29-1 0,-16 7 0,-1 2 491,1 5 1,13 3-126,14 10 0,-1 5-366,6 1 0,-4-7 0,11-6 0,-15 0 0,-10 6 0,-22-9 0,38-6 0,-2-1 0,-12-2 0,-3 0 0,-11 0 0,-3-2 0,-5-9 0,-2-4-129,32 5 0,-1-2 0,2-1 0,-23-6 1,3-2 128,7 4 0,3 0 0,14 2 0,5 0 0,-34-5 0,14 0 0,29 8 0,-4 5 0,10 4 0,9 2 0,9 0 0,27 0 0,34 0 0,28 0 161,-16 0 0,3 0 0,0 0 0,0 0-161,4 0 0,1 0 0,0 0 0,-1 0 0,1 0 0,-1 0 0,5 0 0,0 0 0,1 0 0,2 0 0,6 0 0,3 0 0,-2 0 0,3 0 0,6 0 0,2 0-120,-3 0 1,-1 0-1,-1 0 1,0 0 119,2 0 0,0 0 0,-2-1 0,1 0 0,4-2 0,0-1 0,-4 3 0,-2-2 0,-2-3 0,-3-1 0,-10 5 0,-3 0 0,0-1 0,-3 0 0,36-2 0,-15-1 0,-9-2 0,-11-5 0,1-4 0,-1 4 0,14 2 0,-1-1 0,9 5 0,-9-6 478,-4 1-478,-17-16 0,-21 15 0,-26-4 0,-21 17 0,-7 0 0,-25 0 0,-4 0 0,-16 0 0,24 10 0,-4 4 0,-11 0 0,-3 3 0,0 6 0,0 1 0,-3-2 0,1 1 0,9 2 0,1-1 0,7-5 0,5 0 0,-17 24 0,34-30 0,58 4 0,34-17 0,17 0 0,15 0 0,0 0 0,-1 0 0,-5 0 0,-1 0 0,-16 0 0,-3 0 0,0 0 0,-19 0 0,-29 17 0,-26 4 0</inkml:trace>
  <inkml:trace contextRef="#ctx0" brushRef="#br0" timeOffset="2616">2928 0 24575,'-31'80'0,"1"0"0,-1 0 0,0-1 0,1 1 0,-1 0 0,-2 1 0,1-4 0,1-7 0,0-11 0,-11 4 0,3-21 0,-2-32 0,-14 10 0,4-1 0,-5 0 0,-1 0 0,-16 0 0,-3 0 0,-14 1 0,1-1 0,1 6 0,-1 1 0,-7-7 0,45-12 0,0-1 0,-1-4 0,2 0 0,-46 4 0,2-3 0,4-3 0,41 0 0,-2 0 0,-45 0 0,42 0 0,-2 0 0,-2 0 0,1 0 0,-2-1 0,0-1 0,-4 0 0,-1-2 0,5 0 0,0-3 0,1-2 0,1-1 0,-38-9 0,18 0 0,17 0 0,13 8 0,35 3 0,12 8 0,38 0 0,22 2 0,29 4 0,-31-1 0,3 3 0,5 4 0,3 1 0,8-2 0,3-2 0,5 0 0,3 1 0,6-1 0,1-1-197,-27-5 0,1-2 1,-1 1-1,30 2 0,0-1 182,2-3 0,-2 0 1,-12 0-1,-2 0 15,0 0 0,-1 0 0,-6 0 0,-1 0 0,-8 0 0,-2 0 0,-4 0 0,-2 0 0,-8 0 0,-2 0 0,41 0 0,-1 0 0,-18 0 0,-1 0 0,-18 0 0,-8 0 0,-5 0 491,-2 0 1,-31-7-462,-26 1 0,-30-9-30,-41 2 0,35 8 0,-3 2 0,-7-1 0,-4 1 0,-8 2 0,-1 0 0,-2 1 0,0 0 0,-2 0 0,0 0-147,-4 0 1,-1 0-1,4 0 1,0 0 146,-3 0 0,0 0 0,-1 0 0,1 0 0,3 0 0,0 0 0,-5 0 0,-1 0 0,-1 0 0,1 0 0,1 0 0,1 0 0,7 0 0,1 0 0,5 0 0,3 0 0,11 0 0,5 0 0,-31 0 0,48 0 0,66 0 0,42 0 0,-19 6 0,5 1 0,10-2 0,2 3 0,3 5 0,1 1 0,4-4 0,1-1 0,-2 3 0,-1 0 0,3-2 0,-1-1 0,-1-2 0,0-1 0,4 1 0,1-1 0,-3-4 0,0 0 0,-3 1 0,-1 0 0,-2-1 0,-2-2 0,-4 1 0,-2-2 0,1 1 0,0 0 0,-6 0 0,-1 0 0,-1 0 0,-1 0 0,41 0 0,-9 0 293,-4 0 0,-4 0-293,-2 0 0,-9 0 0,-2 0 0,-43 0 0,-29 0 0,-39 0 0,-3 0 0,-6 0 0,0 1 0,-3 1 0,-12 1 0,-3 0 0,-1-1 0,-1 0 0,4 4 0,0 1 0,-7-2 0,0 1 0,7 0 0,0 0 0,-3 0 0,-1-3 0,1-3 0,-1 0 0,-5 0 0,0 0 0,3 0 0,-1 0 0,-9-1 0,-1 0 0,0-2 0,2-1 0,9 0 0,3-2 0,7-3 0,4-1 0,9 0 0,4 0 0,-20 0 0,46 3 0,42 14 0,39 12 0,-10-4 0,6 2 0,6 7 0,3 1 0,10 0 0,1 1 0,6 3 0,0-3-122,3-5 0,0-3 1,-2-3-1,0-5 122,0-5 0,-2-3 0,-6-1 0,-1 0 0,-4-1 0,-2 0 0,-2 0 0,-2 0 0,-4 0 0,-1 0 0,-3 0 0,-2 0 0,0 0 0,-1 0 0,34 0 0,-15 0 0,-12 0 0,-67 0 0,-29 0 0,-41 0 0,23 0 0,-3 0 0,0 0 0,-1 0 0,-7 0 0,-1 0 0,6 0 0,-1 0 0,-7 0 0,-1 0 0,5 0 0,0 0 0,-5 0 0,1 0 0,10 0 0,1 0 162,3 0 0,4 0 1,-27 0-163,8 0 0,29-2 0,-3-5 0,26 5 0,-11-23 0,17-1 0,0 1 0,-10-16 0,-9 9 0,-8 7 0,1 12 0,1 0 0,-9-15 0,15 15 0,4-12 0,20 14 0,-1-42 0,-1-9 0</inkml:trace>
  <inkml:trace contextRef="#ctx0" brushRef="#br0" timeOffset="4428">2755 996 24575,'49'-21'0,"0"0"0,12 6 0,6 4 0,17 5 0,7 4-164,-22 1 0,3 1 0,0 1 0,-2-1 0,1 0 0,-1 0-82,30 0 0,-2 0 0,-14 0 0,-2 0 203,-11 0 0,-2 0 0,-6 0 0,-4 0 386,37 0 1,-22-2-344,-29-5 176,-13 5 1,-24-6-177,-33 8 0,-37 0 0,8-1 0,-7 2 0,-11 3 0,-5 2 0,-13 3 0,-5 1 0,23-2 0,-2 1 0,-2 0-164,-11 2 0,-4 0 0,1-1 0,0-2 0,1-2 0,-1-1 43,2-2 0,0-1 1,2-1-1,9 2 0,2 0 1,4 0 120,-19-1 0,7 2 491,19 3 1,7 1-483,-18 3 1,88 17-10,51 4 0,-6-12 0,9 0 0,20 0 0,5-2 0,-25-5 0,1-2 0,2-1-149,4-2 0,1-2 0,-1 0 0,-3-2 0,-2-1 0,0 0 149,32 1 0,-4-1 0,-10-2 0,-3 0 0,-12-1 0,-4 0 0,-4 0 0,-4 0 0,36 0 0,-13 0 0,-13 0 983,-4 0-247,-25 0-736,-3-9 0,-32-52 0,-16-20 0,-2-1 0,-15 17 0,-51 43 0,16 69 0,-4 22 0,-7-1 0,-8-17 0,-14-49 0,-8-17 0,30 11 0,-1 0 0,-2-1-70,-11-1 0,-1-1 0,1 1 0,5 2 1,1 0-1,1-1 70,3 1 0,1 0 0,5 0 0,-15-2 0,12-1 0,15-4 0,76 3 0,72 8 0,-35 0 0,3 2 0,6 0 0,2 2 0,-2 1 0,-1 1 0,3 3 0,-2 1 0,-7-1 0,-1-1 0,0-2 0,-1 1 0,29 10 491,-17-15 1,-73 13-353,-50-9 0,2 1 0,-9-1-139,-26-2 0,-6-2 0,28 3 0,-2-1 0,-1 0 0,-5-1 0,-1-1 0,0 0 0,7 0 0,2 0 0,0 0 0,-31-2 0,6 0 0,18-3 0,18 6 0,34 14 0,80 9 0,-1-12 0,9-1 0,22 5 0,5-4 0,3-5 0,0-3 0,4 1 0,0-1 0,-7-3 0,-1-2 0,0 0 0,-3-2 0,-9 1 0,-4 0 0,-10 0 0,-2 0 0,32-2 0,-31-4 0,-21-5 0,-15-17 0,-43-61 0,3 32 0,0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9.22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49.96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50.99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51.55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52.77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20:32.04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58:41.135"/>
    </inkml:context>
    <inkml:brush xml:id="br0">
      <inkml:brushProperty name="width" value="0.35" units="cm"/>
      <inkml:brushProperty name="height" value="0.35" units="cm"/>
      <inkml:brushProperty name="color" value="#A40E0E"/>
    </inkml:brush>
  </inkml:definitions>
  <inkml:trace contextRef="#ctx0" brushRef="#br0">1 706 24575,'41'-36'0,"3"4"0,15 24 0,5-4 0,-5-10 0,2-15 0,-2 1 0,14-21 0,-14 21 0,-17 6 0,2-2 0,37-19 0,4-1 0,4 8 0,-43 23 0,1 1 0,41-17 0,-7 0 0,-23 15 0,-4-5 0,-19 25 0,16-28 0,-4 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58:41.653"/>
    </inkml:context>
    <inkml:brush xml:id="br0">
      <inkml:brushProperty name="width" value="0.35" units="cm"/>
      <inkml:brushProperty name="height" value="0.35" units="cm"/>
      <inkml:brushProperty name="color" value="#A40E0E"/>
    </inkml:brush>
  </inkml:definitions>
  <inkml:trace contextRef="#ctx0" brushRef="#br0">0 1 24575,'57'41'0,"-1"1"0,-2 4 0,0-4 0,34 2 0,-43-19 0,1-1 0,1-2 0,1 0 0,-3 1 0,1-2 0,3-3 0,0-1 0,29 22 0,-4-10 0,4 10 0,0-4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58:42.919"/>
    </inkml:context>
    <inkml:brush xml:id="br0">
      <inkml:brushProperty name="width" value="0.35" units="cm"/>
      <inkml:brushProperty name="height" value="0.35" units="cm"/>
      <inkml:brushProperty name="color" value="#A40E0E"/>
    </inkml:brush>
  </inkml:definitions>
  <inkml:trace contextRef="#ctx0" brushRef="#br0">1676 552 24575,'-75'-61'0,"-6"24"0,-5 25 0,-2 12 0,-8-12 0,1-10 0,42 11 0,0 0 0,-37-21 0,-6 10 0,15 0 0,8 0 0,14 0 0,5 0 0,10-1 0,0 1 0,0 0 0,0 0 0,0 0 0,19 10 0,-14-8 0,14 8 0,-9-10 0,-8 10 0,8 2 0,-49-10 0,-10-4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58:43.716"/>
    </inkml:context>
    <inkml:brush xml:id="br0">
      <inkml:brushProperty name="width" value="0.35" units="cm"/>
      <inkml:brushProperty name="height" value="0.35" units="cm"/>
      <inkml:brushProperty name="color" value="#A40E0E"/>
    </inkml:brush>
  </inkml:definitions>
  <inkml:trace contextRef="#ctx0" brushRef="#br0">1279 0 24575,'-72'46'0,"1"0"0,-1 0 0,0 0 0,-13 12 0,3-3 0,16-21 0,13-32 0,8 6 0,-6 2 0,0 4 0,-11 6 0,4-5 0,4-3 0,2 3 0,-4-11 0,0 6 0,-1 0 0,3 2 0,30 10 0,-25 0 0,12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2.96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18:48.481"/>
    </inkml:context>
    <inkml:brush xml:id="br0">
      <inkml:brushProperty name="width" value="0.35" units="cm"/>
      <inkml:brushProperty name="height" value="0.35" units="cm"/>
      <inkml:brushProperty name="color" value="#FDE0EB"/>
    </inkml:brush>
  </inkml:definitions>
  <inkml:trace contextRef="#ctx0" brushRef="#br0">1 0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19:04.88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2699 1418 24575,'-57'17'0,"1"0"0,-25 3 0,33-8 0,11 0 0,1 8 0,0 8 0,-2 3 0,-2 6 0,2 0 0,-2 4 0,3 2 0,5 5 0,2 1 0,6-1 0,5 1 0,3-1 0,-1 6 0,0 3 0,3 4 0,6 8 0,-3 5 0,3 11 0,-7 6 0,-1-2 0,4 1 0,4-13 0,0 3 0,-5-8 0,7-3 0,2-13 0,2-2 0,2-5 0,0 3 0,0 1 0,7 0 0,5 0 0,15 4 0,9 7 0,9-2 0,-1 3 0,10-2 0,7 1 0,5-7 0,6 0 0,4-8 0,4-4 0,1-2 0,8-3 0,-8-7 0,-5-1 0,12-9 0,1-3 0,-38-12 0,1-1 0,1 1 0,-1 0 0,1-2 0,1 0 0,0-2 0,1 0 0,-1-1 0,1-1 0,-3-1 0,1-2 0,-1 1 0,1 0 0,2 2 0,-1-4 0,36-23 0,-1-12 0,-13-16 0,-7-8 0,-3-10 0,-35 31 0,-1-1 0,-3-5 0,-1-1 0,-1-1 0,-1-1 0,0-4 0,-2 0 0,-4 2 0,0 1 0,-1-2 0,0 2 0,7-39 0,-5 5 0,-3 8 0,-4 4 0,-4 8 0,-3-1 0,-5 9 0,-12-5 0,-8-4 0,-14-3 0,-10-9 0,-8 0 0,23 35 0,1 0 0,-26-34 0,2-1 0,-3 6 0,-2 11 0,-2 2 0,-2 9 0,5 14 0,-1 3 0,-3 10 0,-5 2 0,-6 4 0,-2 12 0,-4 0 0,-4 4 0,3 1 0,6 3 0,-5 10 0,0 10 0,1 4 0,3 5 0,7 4 0,5-4 0,6 6 0,7-3 0,10 0 0,6 5 0,9 4 0,3 0 0,5 6 0,-1-3 0,8 1 0,4 3 0,2 2 0,2-1 0,0-1 0,0-3 0,0-1 0,0 1 0,12-1 0,9 1 0,12 3 0,12 0 0,3 1 0,5-5 0,3-3 0,9-1 0,1-9 0,2 2 0,-2-15 0,-5-1 0,-2-8 0,-2-5 0,-5-2 0,-7-6 0,-2-4 0,-3-9 0,-4-18 0,1-21 0,-6-6 0,-7-2 0,-7 4 0,-5 4 0,-5 3 0,-7 5 0,0-3 0,-8 7 0,-8-1 0,-4 8 0,-13 12 0,1 4 0,-20 5 0,6 0 0,-13 5 0,16 1 0,6 6 0,-14 17 0,0 3 0</inkml:trace>
  <inkml:trace contextRef="#ctx0" brushRef="#br0" timeOffset="833">2554 4907 24575,'-14'48'0,"1"0"0,-9 44 0,22-44 0,6 12 0,0 12 0,6 6 0,1 11 0,-3-8 0,-2 12 0,-2-15 0,-6-1 0,0-15 0,0-14 0,0-10 0,27-14 0,6-7 0</inkml:trace>
  <inkml:trace contextRef="#ctx0" brushRef="#br0" timeOffset="1664">5085 4168 24575,'60'25'0,"1"10"0,12-3 0,5 3 0,-4 7 0,4-7 0,-5-2 0,-8-5 0,-9-8 0,-3-3 0,-13-4 0,-5-7 0,0 0 0,-10-1 0,-6-4 0,-8 5 0</inkml:trace>
  <inkml:trace contextRef="#ctx0" brushRef="#br0" timeOffset="2180">5255 2157 24575,'56'-67'0,"1"10"0,-5 7 0,5-2 0,-6-6 0,8 8 0,-9-8 0,3 6 0,-13 7 0,-4 5 0,-13 16 0,5-5 0,-9 17 0,6 0 0</inkml:trace>
  <inkml:trace contextRef="#ctx0" brushRef="#br0" timeOffset="2715">3583 1224 24575,'-6'-91'0,"-1"-1"0,0-2 0,3 4 0,4 24 0,0 2 0,0-5 0,0 0 0,0 2 0,0 1 0,0 5 0,0 3 0,0 6 0,0 3 0,0-29 0,0 26 0,-38-4 0,-9 7 0</inkml:trace>
  <inkml:trace contextRef="#ctx0" brushRef="#br0" timeOffset="3512">1342 1345 24575,'-53'-17'0,"0"1"0,-24-5 0,36 15 0,-5-5 0,23-3 0,-16-10 0,9-11 0,-7 3 0,-12-10 0,1 6 0,-1 10 0,1 3 0,5 11 0,1 0 0,16 5 0,-2-3 0,15 8 0,-5-8 0,6 8 0,0-9 0,0 5 0</inkml:trace>
  <inkml:trace contextRef="#ctx0" brushRef="#br0" timeOffset="4079">1233 3538 24575,'-60'6'0,"-1"1"0,-28 1 0,38-5 0,4 2 0,-5 3 0,-9 9 0,-14-3 0,-6 7 0,-8-3 0,-8 3 0,48-10 0,0 0 0,-44 10 0,6-7 0,14 3 0,16-7 0,9 7 0,34-9 0,33 2 0,32-3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02.191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1393 1164 24575,'65'51'0,"-9"-3"0,-11-1 0,-1 6 0,-10 2 0,6 0 0,-14 3 0,2-5 0,-8-2 0,-4-7 0,-8-5 0,-4-11 0,-2 5 0,-2-9 0,0 2 0,0-6 0,-8-1 0,-9-3 0,-7-3 0,-12 3 0,-10-6 0,-2-2 0,-3 0 0,2 4 0,-9 0 0,-2 0 0,-4-5 0,4-3 0,-1-3 0,1-1 0,5 0 0,2 0 0,7-2 0,2-6 0,9-13 0,-1-15 0,3-6 0,1-6 0,6-2 0,6-2 0,3-4 0,1-4 0,-1 5 0,9 2 0,-1-1 0,1 2 0,2-5 0,6 5 0,0-1 0,0 5 0,2 2 0,2-2 0,15-5 0,13-11 0,14-4 0,10-4 0,5 8 0,3 4 0,-4 13 0,4 2 0,-3 8 0,7 4 0,-3 9 0,4 8 0,-3 2 0,6 2 0,-3 6 0,4 2 0,-7 2 0,-10 2 0,2 0 0,-6 0 0,1 0 0,-5 0 0,0 11 0,-4 5 0,3 10 0,-3 2 0,-6 10 0,-2-2 0,-3 6 0,-1 2 0,6 1 0,-6 7 0,6 7 0,-6 2 0,-2 8 0,-2-1 0,-1 6 0,-7-1 0,0 2 0,-12-6 0,2-2 0,-2 2 0,-3-2 0,-5 2 0,0 2 0,0-2 0,0 1 0,0-2 0,-3-2 0,-5-5 0,-8-6 0,-16-2 0,-7-8 0,-14 0 0,-6-6 0,-5 1 0,-6-4 0,1-3 0,-6 4 0,-2-4 0,-9 6 0,1-3 0,-8-4 0,0 5 0,4-13 0,5 0 0,-5-5 0,4-3 0,-7-5 0,4-11 0,4 0 0,7 0 0,9 0 0,3 0 0,7-15 0,2-5 0,1-10 0,-2 2 0,-2-10 0,2 2 0,8-7 0,0 3 0,10-6 0,3 1 0,1 2 0,6-1 0,1-6 0,4-6 0,-2-10 0,-2-7 0,3-5 0,-4-7 0,4-1 0,1-3 0,5 6 0,3-6 0,7 1 0,5-4 0,3 0 0,1 3 0,0 14 0,0 2 0,3 11 0,5 10 0,12 3 0,16 9 0,2-2 0,6-2 0,2 1 0,7 2 0,2-3 0,5-9 0,1-2 0,0-5 0,3-5 0,1 0 0,5 6 0,-2 7 0,-2 5 0,-1 6 0,1 8 0,-1 12 0,-5 5 0,-3 8 0,-1 3 0,5 5 0,5 0 0,2 0 0,8 0 0,0 0 0,6 0 0,-1 0 0,3 0 0,0 0 0,-3 0 0,0 0 0,-7 15 0,-1 5 0,-6 7 0,-6 1 0,-8-2 0,-4 2 0,-1 7 0,-3 1 0,-5 3 0,-4-2 0,3-4 0,-6 4 0,4-7 0,-4 11 0,-1-6 0,4 5 0,-6 1 0,6 3 0,-10-4 0,2 9 0,-8-7 0,1 2 0,-4-6 0,-9-2 0,2-6 0,-2-10 0,-3-3 0,-21-10 0,-4-2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07.754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0 61 24575,'91'0'0,"-41"0"0,3 0 0,5-1 0,1 2 0,3 1 0,1 1 0,1 0 0,0 1 0,-1-1 0,-2 1 0,-4-2 0,-1 0 0,41-1 0,-16-1 0,0-38 0,-2-9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08.238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1 461 24575,'75'-43'0,"-2"3"0,-9 1 0,1-14 0,-9 3 0,-7-9 0,-15 24 0,-14 3 0,-1 14 0,-7 6 0,21-27 0,12-1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08.956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0 0 24575,'34'89'0,"-14"-16"0,-2-16 0,-2-4 0,0-3 0,2-2 0,-6-7 0,0-9 0,-1 2 0,-3-6 0,19 22 0,-1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09.688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388 0 24575,'-50'75'0,"0"0"0,4-6 0,11-9 0,19-17 0,1 4 0,-13-2 0,3-1 0,5-4 0,-1-2 0,4-14 0,3-2 0,6-10 0,2 0 0,6 0 0,-5-5 0,3 4 0,-14-15 0,3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10.106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788 230 24575,'-59'-30'0,"1"0"0,1 1 0,7 9 0,6 20 0,-9 0 0,3 0 0,-7 0 0,4 0 0,2 0 0,7 0 0,-1 0 0,9 0 0,4-1 0,11-3 0,1 1 0,8-5 0,-1 3 0,9-7 0,-11-25 0,1-14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5:20:10.606"/>
    </inkml:context>
    <inkml:brush xml:id="br0">
      <inkml:brushProperty name="width" value="0.1" units="cm"/>
      <inkml:brushProperty name="height" value="0.1" units="cm"/>
      <inkml:brushProperty name="color" value="#EFA63B"/>
    </inkml:brush>
  </inkml:definitions>
  <inkml:trace contextRef="#ctx0" brushRef="#br0">448 715 24575,'-32'-44'0,"0"-1"0,-3 3 0,3 2 0,-9-12 0,1 2 0,-2-4 0,11 10 0,3-1 0,9 10 0,7-1 0,5 12 0,7-1 0,-5 4 0,3 2 0,-2 3 0,-2 1 0,-2-1 0,-25-25 0,-6-10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7:14:05.142"/>
    </inkml:context>
    <inkml:brush xml:id="br0">
      <inkml:brushProperty name="width" value="0.35" units="cm"/>
      <inkml:brushProperty name="height" value="0.35" units="cm"/>
      <inkml:brushProperty name="color" value="#93E388"/>
    </inkml:brush>
  </inkml:definitions>
  <inkml:trace contextRef="#ctx0" brushRef="#br0">0 382 24575,'70'-29'0,"0"0"0,0 0 0,15-1 0,-5 7 0,-24 13 0,-2 3 0,-3 2 0,-3 0 0,27-8 0,0-9 0,-27 10 0,4 4 0,-20-4 0,1-1 0,-1 1 0,33-48 0,-24 29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3.36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7:14:05.805"/>
    </inkml:context>
    <inkml:brush xml:id="br0">
      <inkml:brushProperty name="width" value="0.35" units="cm"/>
      <inkml:brushProperty name="height" value="0.35" units="cm"/>
      <inkml:brushProperty name="color" value="#93E388"/>
    </inkml:brush>
  </inkml:definitions>
  <inkml:trace contextRef="#ctx0" brushRef="#br0">1 0 24575,'60'37'0,"0"-1"0,0 1 0,23 14 0,-9-7 0,-7-14 0,11 5 0,1 0 0,1 5 0,-5-11 0,0 4 0,-8-3 0,6-5 0,-16 17 0,1-7 0,-14 10 0,-11 30 0,-11 7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7:14:06.874"/>
    </inkml:context>
    <inkml:brush xml:id="br0">
      <inkml:brushProperty name="width" value="0.35" units="cm"/>
      <inkml:brushProperty name="height" value="0.35" units="cm"/>
      <inkml:brushProperty name="color" value="#93E388"/>
    </inkml:brush>
  </inkml:definitions>
  <inkml:trace contextRef="#ctx0" brushRef="#br0">1566 674 24575,'-34'-55'0,"0"1"0,-2 1 0,-5 11 0,-42 12 0,-1-3 0,1-4 0,-4-6 0,7 18 0,3-7 0,9 10 0,-4-1 0,12 1 0,-17-1 0,9 1 0,3 2 0,6 5 0,-1-5 0,-8 5 0,8-5 0,0-3 0,11 11 0,-4 4 0,13 6 0,3 2 0,9 0 0,26-10 0,17-2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3T07:14:07.522"/>
    </inkml:context>
    <inkml:brush xml:id="br0">
      <inkml:brushProperty name="width" value="0.35" units="cm"/>
      <inkml:brushProperty name="height" value="0.35" units="cm"/>
      <inkml:brushProperty name="color" value="#93E388"/>
    </inkml:brush>
  </inkml:definitions>
  <inkml:trace contextRef="#ctx0" brushRef="#br0">1213 2 24575,'-70'0'0,"-1"0"0,0 0 0,-12-1 0,9 2 0,-8 9 0,7 12 0,17 5 0,-9 11 0,2 4 0,5 3 0,-10 5 0,11-12 0,-9-3 0,16 2 0,-1-10 0,-2 6 0,8-1 0,22 3 0,18 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4.16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5.24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5.59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1T18:16:36.19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A05D1-A639-F559-D8F2-B5E951DCD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2965C8-DDA0-DB20-C0BE-FDB663F22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8B96CA-4800-8783-4D9A-66D64F08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96F7BD-BBCF-5CDD-FCA8-D5DDB33B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83E6F6-2DCD-81C3-34B1-9A7209D4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208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CA9A43-ACB7-8663-8B6B-9EBE8AA1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D81843-BFB7-B9A3-6347-C979BAB50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23D7B-0B01-0289-CB75-6A5B36C3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7802F-CB40-A376-B663-7797E989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389420-C915-4A88-5524-A689338F7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079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EEA904-C267-4194-E636-DA1B4F55B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9447E2-23CE-5F10-407D-DBE61D259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BCD37-5B63-3427-82DF-33828E1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3EC5-AE6E-14AD-6A77-06B5188A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DEFE77-E78D-CD21-489B-F3E49177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79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FFF68-7BE5-E73E-11BE-045B20A5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CF4582-FC3D-0282-1071-FFD85EFBD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0E19AC-B6FE-EF9F-683B-BFE90367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4DF3BB-1C73-D9B8-BF02-50C8E05F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398C84-2D41-15AB-86C6-342DF2A4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21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A3A51-C0FE-F2A2-A0AA-E28518DB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CE0F1E-39DB-C21C-6004-66D54CBF3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5B031-645D-58E0-9C9F-23E37227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69A59-9E8A-46EE-6696-C2D1404B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FC05E8-2A88-E49F-FA5C-1B0FBBBF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82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A05C3-6327-CC6B-9B7D-A9C10F4E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2AFA6-DC82-F356-B794-57F177309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969AE1-24F2-69C6-9B4D-7A050E57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952BE2-715E-6F4C-4ECD-76A6DB4C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E4F6B0-F058-5C7A-D30F-371F73F7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F1F42A-B22C-2C47-2B21-0B2168F0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794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08AB2-3724-7152-17B0-6B8DEC98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E36BB5-6D72-CACD-5959-C597885C3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8FDAA2-DD0E-0A53-F263-2BABA3293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B41846-91EF-A85B-0576-1EE23C872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101051-5E31-7B70-40CA-B3485D746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1B14EB-913F-3299-A11D-567B44A5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ABE8CB-6814-AA71-1DCC-428D51A6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8C7A0D-CBE2-3350-7191-1F12F196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7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8D477-B0AC-B84A-B0A0-C470DA6F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31FF96-53A7-56DE-1FF5-88759F13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DB88F3-C521-9E6F-5DE6-B5D82F3E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99641F-6F64-40CC-9580-3F14D04D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530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A46C4B-C202-BF49-3F87-558B32A3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271C9B-9E07-C8CC-F0CD-D744383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C8F70D-99BB-1CBB-CA76-F058A1AA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62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7F4FC-C366-839B-EA99-CDEDBBC7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6B8D8-67AE-0AC6-7E2B-20812D350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A9FD5E-3283-E1D1-6405-B2BAA1E80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24089B-BA81-2035-E953-FE7BC4FD9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12BAF7-0874-82D7-6AAA-BB560451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693276-C37F-0363-3C8A-2400FF0B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62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5A27A-B7A1-95BE-4F1B-F05F96CE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E7D4FA-05F8-72B8-9A54-2977DC3A5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83F499-AFDB-F32F-DA00-6B09C65FA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C51412-6D1C-1B41-B09E-82963A43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8BEB99-883B-49E6-2C1E-A1FDCE9C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D4113-2831-F9CC-B7BC-6718B969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577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FBDBE1-015A-593D-0FAF-6D170A42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F7FC57-45E4-CF4B-0814-718317FA6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5635F3-E871-054E-9F1D-4752F2259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34B2E9-D584-EA48-B766-12E3B324E3C4}" type="datetimeFigureOut">
              <a:rPr lang="es-MX" smtClean="0"/>
              <a:t>11/04/24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82FCD6-53B2-E1E8-1475-F8404BE3B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EF4E38-239E-35FD-C671-0EFD5CCB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6B195C-72C9-254A-9A7D-8A79C7591A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09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customXml" Target="../ink/ink2.xml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20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customXml" Target="../ink/ink51.xml"/><Relationship Id="rId17" Type="http://schemas.openxmlformats.org/officeDocument/2006/relationships/image" Target="../media/image64.png"/><Relationship Id="rId2" Type="http://schemas.openxmlformats.org/officeDocument/2006/relationships/image" Target="../media/image3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customXml" Target="../ink/ink50.xml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customXml" Target="../ink/ink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png"/><Relationship Id="rId26" Type="http://schemas.openxmlformats.org/officeDocument/2006/relationships/customXml" Target="../ink/ink12.xml"/><Relationship Id="rId39" Type="http://schemas.openxmlformats.org/officeDocument/2006/relationships/customXml" Target="../ink/ink25.xml"/><Relationship Id="rId21" Type="http://schemas.openxmlformats.org/officeDocument/2006/relationships/customXml" Target="../ink/ink7.xml"/><Relationship Id="rId34" Type="http://schemas.openxmlformats.org/officeDocument/2006/relationships/customXml" Target="../ink/ink20.xml"/><Relationship Id="rId42" Type="http://schemas.openxmlformats.org/officeDocument/2006/relationships/customXml" Target="../ink/ink28.xml"/><Relationship Id="rId47" Type="http://schemas.openxmlformats.org/officeDocument/2006/relationships/customXml" Target="../ink/ink33.xml"/><Relationship Id="rId50" Type="http://schemas.openxmlformats.org/officeDocument/2006/relationships/customXml" Target="../ink/ink36.xml"/><Relationship Id="rId55" Type="http://schemas.openxmlformats.org/officeDocument/2006/relationships/image" Target="../media/image21.png"/><Relationship Id="rId2" Type="http://schemas.openxmlformats.org/officeDocument/2006/relationships/image" Target="../media/image18.png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24" Type="http://schemas.openxmlformats.org/officeDocument/2006/relationships/customXml" Target="../ink/ink10.xml"/><Relationship Id="rId32" Type="http://schemas.openxmlformats.org/officeDocument/2006/relationships/customXml" Target="../ink/ink18.xml"/><Relationship Id="rId37" Type="http://schemas.openxmlformats.org/officeDocument/2006/relationships/customXml" Target="../ink/ink23.xml"/><Relationship Id="rId40" Type="http://schemas.openxmlformats.org/officeDocument/2006/relationships/customXml" Target="../ink/ink26.xml"/><Relationship Id="rId45" Type="http://schemas.openxmlformats.org/officeDocument/2006/relationships/customXml" Target="../ink/ink31.xml"/><Relationship Id="rId53" Type="http://schemas.openxmlformats.org/officeDocument/2006/relationships/image" Target="../media/image20.png"/><Relationship Id="rId58" Type="http://schemas.openxmlformats.org/officeDocument/2006/relationships/image" Target="../media/image23.png"/><Relationship Id="rId23" Type="http://schemas.openxmlformats.org/officeDocument/2006/relationships/customXml" Target="../ink/ink9.xml"/><Relationship Id="rId28" Type="http://schemas.openxmlformats.org/officeDocument/2006/relationships/customXml" Target="../ink/ink14.xml"/><Relationship Id="rId36" Type="http://schemas.openxmlformats.org/officeDocument/2006/relationships/customXml" Target="../ink/ink22.xml"/><Relationship Id="rId49" Type="http://schemas.openxmlformats.org/officeDocument/2006/relationships/customXml" Target="../ink/ink35.xml"/><Relationship Id="rId57" Type="http://schemas.openxmlformats.org/officeDocument/2006/relationships/image" Target="../media/image22.png"/><Relationship Id="rId19" Type="http://schemas.openxmlformats.org/officeDocument/2006/relationships/customXml" Target="../ink/ink5.xml"/><Relationship Id="rId31" Type="http://schemas.openxmlformats.org/officeDocument/2006/relationships/customXml" Target="../ink/ink17.xml"/><Relationship Id="rId44" Type="http://schemas.openxmlformats.org/officeDocument/2006/relationships/customXml" Target="../ink/ink30.xml"/><Relationship Id="rId52" Type="http://schemas.openxmlformats.org/officeDocument/2006/relationships/customXml" Target="../ink/ink37.xml"/><Relationship Id="rId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customXml" Target="../ink/ink13.xml"/><Relationship Id="rId30" Type="http://schemas.openxmlformats.org/officeDocument/2006/relationships/customXml" Target="../ink/ink16.xml"/><Relationship Id="rId35" Type="http://schemas.openxmlformats.org/officeDocument/2006/relationships/customXml" Target="../ink/ink21.xml"/><Relationship Id="rId43" Type="http://schemas.openxmlformats.org/officeDocument/2006/relationships/customXml" Target="../ink/ink29.xml"/><Relationship Id="rId48" Type="http://schemas.openxmlformats.org/officeDocument/2006/relationships/customXml" Target="../ink/ink34.xml"/><Relationship Id="rId56" Type="http://schemas.openxmlformats.org/officeDocument/2006/relationships/customXml" Target="../ink/ink39.xml"/><Relationship Id="rId51" Type="http://schemas.openxmlformats.org/officeDocument/2006/relationships/image" Target="../media/image190.png"/><Relationship Id="rId3" Type="http://schemas.openxmlformats.org/officeDocument/2006/relationships/image" Target="../media/image19.png"/><Relationship Id="rId25" Type="http://schemas.openxmlformats.org/officeDocument/2006/relationships/customXml" Target="../ink/ink11.xml"/><Relationship Id="rId33" Type="http://schemas.openxmlformats.org/officeDocument/2006/relationships/customXml" Target="../ink/ink19.xml"/><Relationship Id="rId38" Type="http://schemas.openxmlformats.org/officeDocument/2006/relationships/customXml" Target="../ink/ink24.xml"/><Relationship Id="rId46" Type="http://schemas.openxmlformats.org/officeDocument/2006/relationships/customXml" Target="../ink/ink32.xml"/><Relationship Id="rId59" Type="http://schemas.openxmlformats.org/officeDocument/2006/relationships/image" Target="../media/image24.png"/><Relationship Id="rId20" Type="http://schemas.openxmlformats.org/officeDocument/2006/relationships/customXml" Target="../ink/ink6.xml"/><Relationship Id="rId41" Type="http://schemas.openxmlformats.org/officeDocument/2006/relationships/customXml" Target="../ink/ink27.xml"/><Relationship Id="rId54" Type="http://schemas.openxmlformats.org/officeDocument/2006/relationships/customXml" Target="../ink/ink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42.xml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3" Type="http://schemas.openxmlformats.org/officeDocument/2006/relationships/image" Target="../media/image40.png"/><Relationship Id="rId21" Type="http://schemas.openxmlformats.org/officeDocument/2006/relationships/customXml" Target="../ink/ink46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customXml" Target="../ink/ink44.xml"/><Relationship Id="rId25" Type="http://schemas.openxmlformats.org/officeDocument/2006/relationships/customXml" Target="../ink/ink48.xml"/><Relationship Id="rId2" Type="http://schemas.openxmlformats.org/officeDocument/2006/relationships/image" Target="../media/image32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customXml" Target="../ink/ink41.xml"/><Relationship Id="rId24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openxmlformats.org/officeDocument/2006/relationships/customXml" Target="../ink/ink43.xml"/><Relationship Id="rId23" Type="http://schemas.openxmlformats.org/officeDocument/2006/relationships/customXml" Target="../ink/ink47.xml"/><Relationship Id="rId10" Type="http://schemas.openxmlformats.org/officeDocument/2006/relationships/image" Target="../media/image450.png"/><Relationship Id="rId19" Type="http://schemas.openxmlformats.org/officeDocument/2006/relationships/customXml" Target="../ink/ink45.xml"/><Relationship Id="rId4" Type="http://schemas.openxmlformats.org/officeDocument/2006/relationships/image" Target="../media/image41.png"/><Relationship Id="rId9" Type="http://schemas.openxmlformats.org/officeDocument/2006/relationships/customXml" Target="../ink/ink40.xml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5D7354-A367-E8D7-A375-D9C7E322A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6" y="324757"/>
            <a:ext cx="9373454" cy="65429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0D771C-A521-92C1-EA86-15BBA30C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15" y="10104"/>
            <a:ext cx="7599294" cy="5304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BD0179-F7A5-B265-0CBA-A7A79CB28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0" y="2121459"/>
            <a:ext cx="2248861" cy="18513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ED2FF1-51D9-0D9A-A1F5-0E817134E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6" y="2186418"/>
            <a:ext cx="2189907" cy="18027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7BF0CB-BB9C-7CCB-7522-E45C9AFCBA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11" y="2635103"/>
            <a:ext cx="1483400" cy="12211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82E590-FA6E-E442-3F89-8F840F093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97" y="2072430"/>
            <a:ext cx="2153680" cy="19752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475DF8-117A-C8AE-3B71-996ED3B7C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99" y="2145075"/>
            <a:ext cx="1995266" cy="18299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78EFA0-2DDD-06D8-4065-F588CC56BD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63" y="1786160"/>
            <a:ext cx="2514422" cy="23061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EF20C8-A3EE-12DD-1055-D10320C93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29" y="2513881"/>
            <a:ext cx="1593145" cy="14611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0E5AD3-BE47-CD9A-A839-DB29BF72A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06" y="2563472"/>
            <a:ext cx="1436129" cy="13171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4632D4D-2FB5-F76F-0C6A-D5D626C60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9" y="2117016"/>
            <a:ext cx="2231283" cy="20464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7909F3-4592-E135-F970-5A7AECE51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186" y="5183724"/>
            <a:ext cx="2221548" cy="16922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BD395F-9D66-7537-E66A-C2519BC15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756">
            <a:off x="9313038" y="3846564"/>
            <a:ext cx="2579664" cy="257966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C78354C-A33E-1083-71B8-62AFF1EEE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12908">
            <a:off x="10135351" y="3120889"/>
            <a:ext cx="1498639" cy="79487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EEEC80D-9471-8E95-C8DE-50D2B8EADF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84065">
            <a:off x="8703323" y="5704994"/>
            <a:ext cx="1199640" cy="7661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75C24FF-B361-DC0E-AFDD-5F5B10D894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26331">
            <a:off x="1800394" y="4447103"/>
            <a:ext cx="1725432" cy="23754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F8D4EE48-2A38-765A-84EA-379D724172FB}"/>
                  </a:ext>
                </a:extLst>
              </p14:cNvPr>
              <p14:cNvContentPartPr/>
              <p14:nvPr/>
            </p14:nvContentPartPr>
            <p14:xfrm>
              <a:off x="50112" y="-188645"/>
              <a:ext cx="1239840" cy="143604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F8D4EE48-2A38-765A-84EA-379D724172F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2888" y="-251285"/>
                <a:ext cx="1365480" cy="15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B5A8C0A6-3E9F-B7E0-0BAF-D61DE6AA8762}"/>
                  </a:ext>
                </a:extLst>
              </p14:cNvPr>
              <p14:cNvContentPartPr/>
              <p14:nvPr/>
            </p14:nvContentPartPr>
            <p14:xfrm>
              <a:off x="19512" y="-245165"/>
              <a:ext cx="1981440" cy="198828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B5A8C0A6-3E9F-B7E0-0BAF-D61DE6AA876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43488" y="-308165"/>
                <a:ext cx="2107080" cy="21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12AE3D1C-F855-A585-71D0-BD66FCE27787}"/>
                  </a:ext>
                </a:extLst>
              </p14:cNvPr>
              <p14:cNvContentPartPr/>
              <p14:nvPr/>
            </p14:nvContentPartPr>
            <p14:xfrm>
              <a:off x="923112" y="-630365"/>
              <a:ext cx="1606320" cy="53856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12AE3D1C-F855-A585-71D0-BD66FCE27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472" y="-693365"/>
                <a:ext cx="1731960" cy="66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2088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59" y="1020355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80" y="1138624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68" y="1195831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" y="113862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82882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5568748" y="2755547"/>
            <a:ext cx="3341052" cy="23321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7D893E-5852-A7FC-5CEB-AFA479BAC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2041" y="1138624"/>
            <a:ext cx="4110253" cy="41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2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22734F-B32F-27F1-FDF3-3A79E3B1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5" y="1195831"/>
            <a:ext cx="4110253" cy="4110253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63" y="954746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17" y="954746"/>
            <a:ext cx="411480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20" y="119128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116271" y="492811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5878094" y="2789938"/>
            <a:ext cx="3341052" cy="23321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8A076E-81C9-6806-2161-BC00E561B63B}"/>
              </a:ext>
            </a:extLst>
          </p:cNvPr>
          <p:cNvSpPr txBox="1"/>
          <p:nvPr/>
        </p:nvSpPr>
        <p:spPr>
          <a:xfrm>
            <a:off x="7138244" y="339277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000" b="1" dirty="0"/>
              <a:t>JOY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4029653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F591C4D-203E-540B-E297-B94868BA5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3646"/>
          <a:stretch/>
        </p:blipFill>
        <p:spPr>
          <a:xfrm rot="20848181">
            <a:off x="9604975" y="3984868"/>
            <a:ext cx="1850252" cy="20772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631AB9-DF64-6F8C-8AF2-4A5E6A63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5" y="349250"/>
            <a:ext cx="10515600" cy="1325563"/>
          </a:xfrm>
        </p:spPr>
        <p:txBody>
          <a:bodyPr>
            <a:normAutofit/>
          </a:bodyPr>
          <a:lstStyle/>
          <a:p>
            <a:r>
              <a:rPr lang="es-419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Mystical Woods Rough Script" panose="02000500000000000000" pitchFamily="2" charset="77"/>
              </a:rPr>
              <a:t>JOY</a:t>
            </a:r>
            <a:endParaRPr lang="es-MX" sz="6000" dirty="0">
              <a:solidFill>
                <a:schemeClr val="accent6">
                  <a:lumMod val="60000"/>
                  <a:lumOff val="40000"/>
                </a:schemeClr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0E8ACC-6751-8E2A-CD46-5D2456D8D877}"/>
              </a:ext>
            </a:extLst>
          </p:cNvPr>
          <p:cNvSpPr txBox="1"/>
          <p:nvPr/>
        </p:nvSpPr>
        <p:spPr>
          <a:xfrm>
            <a:off x="3800475" y="2413337"/>
            <a:ext cx="3994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Nombre completo: Park sooyoung 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Nacimiento: 03 de septiembre de 1996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Edad: 27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Nacionalidad: surcoreana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CC3DBF-0B0A-138B-35D3-AF6366CC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65" r="35304"/>
          <a:stretch/>
        </p:blipFill>
        <p:spPr>
          <a:xfrm rot="10800000">
            <a:off x="0" y="3156539"/>
            <a:ext cx="3902814" cy="37338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EF8C5B-F703-B063-6058-A99574214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8622">
            <a:off x="9213499" y="3706814"/>
            <a:ext cx="2712298" cy="262230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95A9EDF-C231-3003-70F3-23F0A414B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234" y="1674813"/>
            <a:ext cx="2368655" cy="52155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F790B78-F748-4C2E-B6CE-CCC5B2E6C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531" y="5836487"/>
            <a:ext cx="754559" cy="7704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B67104CF-6FFB-2347-1CAD-8F9A8FDB2852}"/>
                  </a:ext>
                </a:extLst>
              </p14:cNvPr>
              <p14:cNvContentPartPr/>
              <p14:nvPr/>
            </p14:nvContentPartPr>
            <p14:xfrm>
              <a:off x="7097611" y="386318"/>
              <a:ext cx="388440" cy="13788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B67104CF-6FFB-2347-1CAD-8F9A8FDB28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4611" y="323318"/>
                <a:ext cx="51408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D3063D01-EB24-5CAC-D0C3-E84C9FD5243E}"/>
                  </a:ext>
                </a:extLst>
              </p14:cNvPr>
              <p14:cNvContentPartPr/>
              <p14:nvPr/>
            </p14:nvContentPartPr>
            <p14:xfrm>
              <a:off x="7105531" y="839198"/>
              <a:ext cx="412560" cy="2671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D3063D01-EB24-5CAC-D0C3-E84C9FD524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42891" y="776198"/>
                <a:ext cx="5382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AA1CA7A4-09DE-60B5-6F4A-D136B44E02CB}"/>
                  </a:ext>
                </a:extLst>
              </p14:cNvPr>
              <p14:cNvContentPartPr/>
              <p14:nvPr/>
            </p14:nvContentPartPr>
            <p14:xfrm>
              <a:off x="4270171" y="353918"/>
              <a:ext cx="563760" cy="24300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AA1CA7A4-09DE-60B5-6F4A-D136B44E0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07531" y="291278"/>
                <a:ext cx="6894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CFD4B679-CBA6-7571-705B-2C32BB478205}"/>
                  </a:ext>
                </a:extLst>
              </p14:cNvPr>
              <p14:cNvContentPartPr/>
              <p14:nvPr/>
            </p14:nvContentPartPr>
            <p14:xfrm>
              <a:off x="4219051" y="951878"/>
              <a:ext cx="437040" cy="18684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CFD4B679-CBA6-7571-705B-2C32BB47820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56411" y="889238"/>
                <a:ext cx="562680" cy="31248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Imagen 27">
            <a:extLst>
              <a:ext uri="{FF2B5EF4-FFF2-40B4-BE49-F238E27FC236}">
                <a16:creationId xmlns:a16="http://schemas.microsoft.com/office/drawing/2014/main" id="{5AC1307F-D0F3-F4E4-9D31-7DD2AA69EF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3978" y="5617838"/>
            <a:ext cx="1438160" cy="87933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1C1834A-9BDC-B03D-4DDD-82D92274DB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04266">
            <a:off x="7581620" y="-770552"/>
            <a:ext cx="762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22734F-B32F-27F1-FDF3-3A79E3B1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5" y="1195831"/>
            <a:ext cx="4110253" cy="4110253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559" y="854292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17" y="954746"/>
            <a:ext cx="411480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20" y="119128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116271" y="492811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5878094" y="2789938"/>
            <a:ext cx="3341052" cy="2332161"/>
          </a:xfrm>
          <a:prstGeom prst="rect">
            <a:avLst/>
          </a:prstGeom>
        </p:spPr>
      </p:pic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A22BD379-2CEB-1B8E-7352-6DE790A75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381" y="95474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22734F-B32F-27F1-FDF3-3A79E3B1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62" y="926749"/>
            <a:ext cx="4110253" cy="41102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012" y="1148951"/>
            <a:ext cx="411480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58" y="1125597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91666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6533139" y="2462283"/>
            <a:ext cx="3341052" cy="233216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2E5A714-D7DC-675D-DC27-0D84C470E9D1}"/>
              </a:ext>
            </a:extLst>
          </p:cNvPr>
          <p:cNvSpPr txBox="1"/>
          <p:nvPr/>
        </p:nvSpPr>
        <p:spPr>
          <a:xfrm>
            <a:off x="7138206" y="298187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000" b="1" dirty="0"/>
              <a:t>WENDY</a:t>
            </a:r>
            <a:endParaRPr lang="es-MX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A74ABC-7E9F-8688-3F22-097700F4F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5" y="1118990"/>
            <a:ext cx="4114799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B2B31FF-8447-CF2A-15BC-982B32FC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307">
            <a:off x="789527" y="4304037"/>
            <a:ext cx="1788890" cy="17888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167AE2-0CAA-386D-4A57-F948FB68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088" y="500062"/>
            <a:ext cx="10515600" cy="1325563"/>
          </a:xfrm>
        </p:spPr>
        <p:txBody>
          <a:bodyPr>
            <a:normAutofit/>
          </a:bodyPr>
          <a:lstStyle/>
          <a:p>
            <a:r>
              <a:rPr lang="es-419" sz="6000" dirty="0">
                <a:solidFill>
                  <a:schemeClr val="tx2">
                    <a:lumMod val="50000"/>
                    <a:lumOff val="50000"/>
                  </a:schemeClr>
                </a:solidFill>
                <a:latin typeface="Mystical Woods Rough Script" panose="020005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WENDY</a:t>
            </a:r>
            <a:endParaRPr lang="es-MX" sz="6000" dirty="0">
              <a:solidFill>
                <a:schemeClr val="tx2">
                  <a:lumMod val="50000"/>
                  <a:lumOff val="50000"/>
                </a:schemeClr>
              </a:solidFill>
              <a:latin typeface="Mystical Woods Rough Script" panose="020005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BD915C8-092A-FBD6-AF4B-42456192E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9891" y="4331231"/>
            <a:ext cx="5532109" cy="25682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10E37F-E3F6-FEB6-4A1B-2EC34828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0101">
            <a:off x="-2055569" y="-5343430"/>
            <a:ext cx="6350000" cy="8610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059509-830F-DE8B-E7EB-95A12AD56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1922">
            <a:off x="583510" y="4115316"/>
            <a:ext cx="2117868" cy="21663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3873E6-6EEB-D71F-293D-705F8D40A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344" y="5451387"/>
            <a:ext cx="619490" cy="6649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3C8C3C3-DBCF-1621-BA59-83C43AB23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555" y="2360439"/>
            <a:ext cx="2561689" cy="453901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83FBCE6-BD60-E4A2-19CB-E6CB39391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929" y="-1005735"/>
            <a:ext cx="2622849" cy="262284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EBFBAF7-73BF-F5F8-6ED1-A9DE3BACE73E}"/>
              </a:ext>
            </a:extLst>
          </p:cNvPr>
          <p:cNvSpPr txBox="1"/>
          <p:nvPr/>
        </p:nvSpPr>
        <p:spPr>
          <a:xfrm>
            <a:off x="4167243" y="2289459"/>
            <a:ext cx="400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Nombre completo: Son seung wan 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Nacimiento: 21 de febrero de 1994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Edad: 30 años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Nacionalidad: surcoreana </a:t>
            </a:r>
          </a:p>
        </p:txBody>
      </p:sp>
    </p:spTree>
    <p:extLst>
      <p:ext uri="{BB962C8B-B14F-4D97-AF65-F5344CB8AC3E}">
        <p14:creationId xmlns:p14="http://schemas.microsoft.com/office/powerpoint/2010/main" val="5478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22734F-B32F-27F1-FDF3-3A79E3B1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62" y="926749"/>
            <a:ext cx="4110253" cy="41102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012" y="1148951"/>
            <a:ext cx="411480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58" y="1125597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91666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6533139" y="2462283"/>
            <a:ext cx="3341052" cy="23321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EE02AF-E05A-B87A-67B7-9F16B1009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9" y="1071631"/>
            <a:ext cx="3117850" cy="4114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7196082-9E55-2A87-993E-49191B809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1263" y="1053538"/>
            <a:ext cx="4114799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8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F626935-680B-7CFD-AD0D-999105A5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09" y="1371600"/>
            <a:ext cx="3117850" cy="411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22734F-B32F-27F1-FDF3-3A79E3B13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47" y="971966"/>
            <a:ext cx="4110253" cy="4110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639" y="916480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91666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6356411" y="3022362"/>
            <a:ext cx="2653406" cy="18521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6930833-5DFE-7756-92B1-157E86A17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5" y="1118990"/>
            <a:ext cx="4114799" cy="41147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4F9D17-90B2-90E6-4D35-79F232BE528E}"/>
              </a:ext>
            </a:extLst>
          </p:cNvPr>
          <p:cNvSpPr txBox="1"/>
          <p:nvPr/>
        </p:nvSpPr>
        <p:spPr>
          <a:xfrm>
            <a:off x="7233902" y="33887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b="1" dirty="0"/>
              <a:t>Yeri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71870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36863B-4985-214E-C49A-55EB89752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76" y="-914703"/>
            <a:ext cx="6599160" cy="89278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CFCF92C-D2FB-1DB9-9FD2-9274654E7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084">
            <a:off x="9211832" y="4576116"/>
            <a:ext cx="1749755" cy="17210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631AB9-DF64-6F8C-8AF2-4A5E6A63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5" y="349250"/>
            <a:ext cx="10515600" cy="1325563"/>
          </a:xfrm>
        </p:spPr>
        <p:txBody>
          <a:bodyPr>
            <a:normAutofit/>
          </a:bodyPr>
          <a:lstStyle/>
          <a:p>
            <a:r>
              <a:rPr lang="es-419" sz="6000" dirty="0">
                <a:solidFill>
                  <a:srgbClr val="D5AAE8"/>
                </a:solidFill>
                <a:latin typeface="Mystical Woods Rough Script" panose="02000500000000000000" pitchFamily="2" charset="77"/>
              </a:rPr>
              <a:t>YERI</a:t>
            </a:r>
            <a:endParaRPr lang="es-MX" sz="6000" dirty="0">
              <a:solidFill>
                <a:srgbClr val="D5AAE8"/>
              </a:solidFill>
              <a:latin typeface="Mystical Woods Rough Script" panose="02000500000000000000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40F732-19DC-9B1A-6054-279705229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5032"/>
            <a:ext cx="4824850" cy="30644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CAFC58-B432-698A-6814-58C645CF8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" y="2725162"/>
            <a:ext cx="2361863" cy="41525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8A1001F-6B46-0FCB-DB80-EBCAE710B74C}"/>
              </a:ext>
            </a:extLst>
          </p:cNvPr>
          <p:cNvSpPr txBox="1"/>
          <p:nvPr/>
        </p:nvSpPr>
        <p:spPr>
          <a:xfrm>
            <a:off x="4423649" y="1755238"/>
            <a:ext cx="3670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Nombre completo: kim yerin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Fecha de nacimiento: 5 de marzo de 1999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Edad:25 años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Nacionalidad: surcoreana</a:t>
            </a:r>
            <a:endParaRPr lang="es-MX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D9B9FAA-DCB3-9702-00C3-A19BEBCAA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8421">
            <a:off x="9146780" y="4472787"/>
            <a:ext cx="1879858" cy="1927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3C13C2-961B-9C0F-B229-FB8089508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37133">
            <a:off x="8741046" y="5706814"/>
            <a:ext cx="545399" cy="68426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B803E74-F9DE-1089-9977-123D47DF0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00679">
            <a:off x="2212275" y="5703684"/>
            <a:ext cx="835152" cy="64467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4424AB3-0365-C26E-36EC-2A97D42B01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012133">
            <a:off x="10659465" y="918550"/>
            <a:ext cx="1392976" cy="13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D6567-4D7F-4887-E563-D38D54A1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/>
              <a:t>REFERENCIAS</a:t>
            </a:r>
            <a:endParaRPr lang="es-MX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651C00-2CD4-185C-E137-E1AD33B56ABC}"/>
              </a:ext>
            </a:extLst>
          </p:cNvPr>
          <p:cNvSpPr txBox="1"/>
          <p:nvPr/>
        </p:nvSpPr>
        <p:spPr>
          <a:xfrm>
            <a:off x="692135" y="1606022"/>
            <a:ext cx="8014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Helvetica" pitchFamily="2" charset="0"/>
              </a:rPr>
              <a:t>Burnett, R. The Global </a:t>
            </a:r>
            <a:r>
              <a:rPr lang="es-MX" b="0" i="0" dirty="0" err="1">
                <a:effectLst/>
                <a:latin typeface="Helvetica" pitchFamily="2" charset="0"/>
              </a:rPr>
              <a:t>Jukebox</a:t>
            </a:r>
            <a:r>
              <a:rPr lang="es-MX" b="0" i="0" dirty="0">
                <a:effectLst/>
                <a:latin typeface="Helvetica" pitchFamily="2" charset="0"/>
              </a:rPr>
              <a:t> The International Music Industry, 1» Edition, </a:t>
            </a:r>
            <a:r>
              <a:rPr lang="es-MX" b="0" i="0" dirty="0" err="1">
                <a:effectLst/>
                <a:latin typeface="Helvetica" pitchFamily="2" charset="0"/>
              </a:rPr>
              <a:t>Routledge</a:t>
            </a:r>
            <a:r>
              <a:rPr lang="es-MX" b="0" i="0" dirty="0">
                <a:effectLst/>
                <a:latin typeface="Helvetica" pitchFamily="2" charset="0"/>
              </a:rPr>
              <a:t>, London, 2002.</a:t>
            </a:r>
            <a:endParaRPr lang="es-MX" dirty="0">
              <a:effectLst/>
              <a:latin typeface="Helvetica" pitchFamily="2" charset="0"/>
            </a:endParaRPr>
          </a:p>
          <a:p>
            <a:r>
              <a:rPr lang="es-MX" b="0" i="0" dirty="0">
                <a:effectLst/>
                <a:latin typeface="Helvetica" pitchFamily="2" charset="0"/>
              </a:rPr>
              <a:t>Choi, J., &amp; </a:t>
            </a:r>
            <a:r>
              <a:rPr lang="es-MX" b="0" i="0" dirty="0" err="1">
                <a:effectLst/>
                <a:latin typeface="Helvetica" pitchFamily="2" charset="0"/>
              </a:rPr>
              <a:t>Roald</a:t>
            </a:r>
            <a:r>
              <a:rPr lang="es-MX" b="0" i="0" dirty="0">
                <a:effectLst/>
                <a:latin typeface="Helvetica" pitchFamily="2" charset="0"/>
              </a:rPr>
              <a:t> , M. K-pop - The International </a:t>
            </a:r>
            <a:r>
              <a:rPr lang="es-MX" b="0" i="0" dirty="0" err="1">
                <a:effectLst/>
                <a:latin typeface="Helvetica" pitchFamily="2" charset="0"/>
              </a:rPr>
              <a:t>Rise</a:t>
            </a:r>
            <a:r>
              <a:rPr lang="es-MX" b="0" i="0" dirty="0">
                <a:effectLst/>
                <a:latin typeface="Helvetica" pitchFamily="2" charset="0"/>
              </a:rPr>
              <a:t> of The Music Industry, </a:t>
            </a:r>
            <a:r>
              <a:rPr lang="es-MX" b="0" i="0" dirty="0" err="1">
                <a:effectLst/>
                <a:latin typeface="Helvetica" pitchFamily="2" charset="0"/>
              </a:rPr>
              <a:t>1st</a:t>
            </a:r>
            <a:r>
              <a:rPr lang="es-MX" b="0" i="0" dirty="0">
                <a:effectLst/>
                <a:latin typeface="Helvetica" pitchFamily="2" charset="0"/>
              </a:rPr>
              <a:t> Edition, </a:t>
            </a:r>
            <a:r>
              <a:rPr lang="es-MX" b="0" i="0" dirty="0" err="1">
                <a:effectLst/>
                <a:latin typeface="Helvetica" pitchFamily="2" charset="0"/>
              </a:rPr>
              <a:t>Oxon</a:t>
            </a:r>
            <a:r>
              <a:rPr lang="es-MX" b="0" i="0" dirty="0">
                <a:effectLst/>
                <a:latin typeface="Helvetica" pitchFamily="2" charset="0"/>
              </a:rPr>
              <a:t>: </a:t>
            </a:r>
            <a:r>
              <a:rPr lang="es-MX" b="0" i="0" dirty="0" err="1">
                <a:effectLst/>
                <a:latin typeface="Helvetica" pitchFamily="2" charset="0"/>
              </a:rPr>
              <a:t>Routledge</a:t>
            </a:r>
            <a:r>
              <a:rPr lang="es-MX" b="0" i="0" dirty="0">
                <a:effectLst/>
                <a:latin typeface="Helvetica" pitchFamily="2" charset="0"/>
              </a:rPr>
              <a:t>. 2015.</a:t>
            </a:r>
            <a:endParaRPr lang="es-MX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8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CF179B9-F743-2D47-B034-2D9BC0935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8" y="3356412"/>
            <a:ext cx="4522250" cy="35582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10D4A5-5C49-4B9B-ED6A-DF363D89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537" y="412191"/>
            <a:ext cx="10515600" cy="1325563"/>
          </a:xfrm>
        </p:spPr>
        <p:txBody>
          <a:bodyPr>
            <a:normAutofit/>
          </a:bodyPr>
          <a:lstStyle/>
          <a:p>
            <a:r>
              <a:rPr lang="es-419" sz="6000" dirty="0">
                <a:solidFill>
                  <a:srgbClr val="C00000"/>
                </a:solidFill>
                <a:latin typeface="Mystical Woods Rough Script" panose="02000500000000000000" pitchFamily="2" charset="77"/>
              </a:rPr>
              <a:t>RED VELVET</a:t>
            </a:r>
            <a:endParaRPr lang="es-MX" sz="6000" dirty="0">
              <a:solidFill>
                <a:srgbClr val="C00000"/>
              </a:solidFill>
              <a:latin typeface="Mystical Woods Rough Script" panose="02000500000000000000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AF12937E-52C5-32B8-A5A8-B2D7CEEB6D18}"/>
                  </a:ext>
                </a:extLst>
              </p14:cNvPr>
              <p14:cNvContentPartPr/>
              <p14:nvPr/>
            </p14:nvContentPartPr>
            <p14:xfrm>
              <a:off x="10982467" y="5771240"/>
              <a:ext cx="360" cy="36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AF12937E-52C5-32B8-A5A8-B2D7CEEB6D1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976347" y="5765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D85E4A52-6A49-8ABC-AE72-B12E6F5D6D08}"/>
                  </a:ext>
                </a:extLst>
              </p14:cNvPr>
              <p14:cNvContentPartPr/>
              <p14:nvPr/>
            </p14:nvContentPartPr>
            <p14:xfrm>
              <a:off x="10792027" y="5369120"/>
              <a:ext cx="360" cy="36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D85E4A52-6A49-8ABC-AE72-B12E6F5D6D0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85907" y="53630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D4A09C7F-0A22-D733-215B-8BEF0346634A}"/>
                  </a:ext>
                </a:extLst>
              </p14:cNvPr>
              <p14:cNvContentPartPr/>
              <p14:nvPr/>
            </p14:nvContentPartPr>
            <p14:xfrm>
              <a:off x="10672147" y="5503040"/>
              <a:ext cx="360" cy="36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D4A09C7F-0A22-D733-215B-8BEF0346634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66027" y="54969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EE69FBAB-D486-0BD0-8EF3-9556E3CC2313}"/>
                  </a:ext>
                </a:extLst>
              </p14:cNvPr>
              <p14:cNvContentPartPr/>
              <p14:nvPr/>
            </p14:nvContentPartPr>
            <p14:xfrm>
              <a:off x="11017747" y="6406280"/>
              <a:ext cx="360" cy="36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EE69FBAB-D486-0BD0-8EF3-9556E3CC23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11627" y="64001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11C856AE-B5EB-020C-3092-C0F451C78ADB}"/>
                  </a:ext>
                </a:extLst>
              </p14:cNvPr>
              <p14:cNvContentPartPr/>
              <p14:nvPr/>
            </p14:nvContentPartPr>
            <p14:xfrm>
              <a:off x="11264707" y="5990120"/>
              <a:ext cx="360" cy="36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11C856AE-B5EB-020C-3092-C0F451C78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58587" y="59840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B8D78C11-185E-45A8-0BD0-604BB21CB87B}"/>
                  </a:ext>
                </a:extLst>
              </p14:cNvPr>
              <p14:cNvContentPartPr/>
              <p14:nvPr/>
            </p14:nvContentPartPr>
            <p14:xfrm>
              <a:off x="11455147" y="6004160"/>
              <a:ext cx="360" cy="36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B8D78C11-185E-45A8-0BD0-604BB21CB87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49027" y="59980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911B92AC-E150-F3E8-4C6B-A6F1DDDB2311}"/>
                  </a:ext>
                </a:extLst>
              </p14:cNvPr>
              <p14:cNvContentPartPr/>
              <p14:nvPr/>
            </p14:nvContentPartPr>
            <p14:xfrm>
              <a:off x="11659987" y="5559560"/>
              <a:ext cx="360" cy="36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911B92AC-E150-F3E8-4C6B-A6F1DDDB231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53867" y="55534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01559236-81B2-4CF1-0641-A73C18A05775}"/>
                  </a:ext>
                </a:extLst>
              </p14:cNvPr>
              <p14:cNvContentPartPr/>
              <p14:nvPr/>
            </p14:nvContentPartPr>
            <p14:xfrm>
              <a:off x="11709307" y="5996960"/>
              <a:ext cx="360" cy="360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01559236-81B2-4CF1-0641-A73C18A0577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03187" y="59908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6382A82F-FD61-DBE1-B443-40D7A8EC73CF}"/>
                  </a:ext>
                </a:extLst>
              </p14:cNvPr>
              <p14:cNvContentPartPr/>
              <p14:nvPr/>
            </p14:nvContentPartPr>
            <p14:xfrm>
              <a:off x="11525707" y="5580800"/>
              <a:ext cx="360" cy="36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6382A82F-FD61-DBE1-B443-40D7A8EC73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19587" y="55746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831E5776-5D17-639A-22A5-A8C7DF296D77}"/>
                  </a:ext>
                </a:extLst>
              </p14:cNvPr>
              <p14:cNvContentPartPr/>
              <p14:nvPr/>
            </p14:nvContentPartPr>
            <p14:xfrm>
              <a:off x="11172907" y="5496200"/>
              <a:ext cx="360" cy="36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831E5776-5D17-639A-22A5-A8C7DF296D7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166787" y="54900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9799F25C-3460-6DF0-7F5D-1B1D944B37A7}"/>
                  </a:ext>
                </a:extLst>
              </p14:cNvPr>
              <p14:cNvContentPartPr/>
              <p14:nvPr/>
            </p14:nvContentPartPr>
            <p14:xfrm>
              <a:off x="11419867" y="5588000"/>
              <a:ext cx="360" cy="360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9799F25C-3460-6DF0-7F5D-1B1D944B37A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13747" y="55818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6" name="Entrada de lápiz 55">
                <a:extLst>
                  <a:ext uri="{FF2B5EF4-FFF2-40B4-BE49-F238E27FC236}">
                    <a16:creationId xmlns:a16="http://schemas.microsoft.com/office/drawing/2014/main" id="{3D764E4A-5D9A-D2F5-2178-0FD2C2D491D3}"/>
                  </a:ext>
                </a:extLst>
              </p14:cNvPr>
              <p14:cNvContentPartPr/>
              <p14:nvPr/>
            </p14:nvContentPartPr>
            <p14:xfrm>
              <a:off x="10693387" y="4882400"/>
              <a:ext cx="360" cy="360"/>
            </p14:xfrm>
          </p:contentPart>
        </mc:Choice>
        <mc:Fallback xmlns="">
          <p:pic>
            <p:nvPicPr>
              <p:cNvPr id="56" name="Entrada de lápiz 55">
                <a:extLst>
                  <a:ext uri="{FF2B5EF4-FFF2-40B4-BE49-F238E27FC236}">
                    <a16:creationId xmlns:a16="http://schemas.microsoft.com/office/drawing/2014/main" id="{3D764E4A-5D9A-D2F5-2178-0FD2C2D491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87267" y="48762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5A7C1EF1-E5F8-30D5-30C7-B0374789F52E}"/>
                  </a:ext>
                </a:extLst>
              </p14:cNvPr>
              <p14:cNvContentPartPr/>
              <p14:nvPr/>
            </p14:nvContentPartPr>
            <p14:xfrm>
              <a:off x="10784827" y="4924520"/>
              <a:ext cx="360" cy="36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5A7C1EF1-E5F8-30D5-30C7-B0374789F52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78707" y="49184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51699550-228D-0DD9-C228-F9F827526B9B}"/>
                  </a:ext>
                </a:extLst>
              </p14:cNvPr>
              <p14:cNvContentPartPr/>
              <p14:nvPr/>
            </p14:nvContentPartPr>
            <p14:xfrm>
              <a:off x="10905067" y="5905160"/>
              <a:ext cx="360" cy="36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51699550-228D-0DD9-C228-F9F827526B9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898947" y="58990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3" name="Entrada de lápiz 62">
                <a:extLst>
                  <a:ext uri="{FF2B5EF4-FFF2-40B4-BE49-F238E27FC236}">
                    <a16:creationId xmlns:a16="http://schemas.microsoft.com/office/drawing/2014/main" id="{D321609D-0E4E-E0DF-3AC3-4CF027E37BD7}"/>
                  </a:ext>
                </a:extLst>
              </p14:cNvPr>
              <p14:cNvContentPartPr/>
              <p14:nvPr/>
            </p14:nvContentPartPr>
            <p14:xfrm>
              <a:off x="11525707" y="6300440"/>
              <a:ext cx="360" cy="360"/>
            </p14:xfrm>
          </p:contentPart>
        </mc:Choice>
        <mc:Fallback xmlns="">
          <p:pic>
            <p:nvPicPr>
              <p:cNvPr id="63" name="Entrada de lápiz 62">
                <a:extLst>
                  <a:ext uri="{FF2B5EF4-FFF2-40B4-BE49-F238E27FC236}">
                    <a16:creationId xmlns:a16="http://schemas.microsoft.com/office/drawing/2014/main" id="{D321609D-0E4E-E0DF-3AC3-4CF027E37BD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19587" y="62943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C4BE2983-A29D-644A-9539-248610E227AF}"/>
                  </a:ext>
                </a:extLst>
              </p14:cNvPr>
              <p14:cNvContentPartPr/>
              <p14:nvPr/>
            </p14:nvContentPartPr>
            <p14:xfrm>
              <a:off x="11680867" y="6074720"/>
              <a:ext cx="360" cy="360"/>
            </p14:xfrm>
          </p:contentPart>
        </mc:Choice>
        <mc:Fallback xmlns=""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C4BE2983-A29D-644A-9539-248610E227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74747" y="60686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D4A6987C-377F-8465-09ED-307FD8C4C841}"/>
                  </a:ext>
                </a:extLst>
              </p14:cNvPr>
              <p14:cNvContentPartPr/>
              <p14:nvPr/>
            </p14:nvContentPartPr>
            <p14:xfrm>
              <a:off x="11786707" y="5665400"/>
              <a:ext cx="360" cy="36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D4A6987C-377F-8465-09ED-307FD8C4C84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80587" y="56592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81F8AC8B-D0AE-6630-F376-17A34D428036}"/>
                  </a:ext>
                </a:extLst>
              </p14:cNvPr>
              <p14:cNvContentPartPr/>
              <p14:nvPr/>
            </p14:nvContentPartPr>
            <p14:xfrm>
              <a:off x="11843227" y="5319800"/>
              <a:ext cx="360" cy="36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81F8AC8B-D0AE-6630-F376-17A34D4280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837107" y="53136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Entrada de lápiz 67">
                <a:extLst>
                  <a:ext uri="{FF2B5EF4-FFF2-40B4-BE49-F238E27FC236}">
                    <a16:creationId xmlns:a16="http://schemas.microsoft.com/office/drawing/2014/main" id="{9606B67B-480A-CBBA-194E-666C3098C782}"/>
                  </a:ext>
                </a:extLst>
              </p14:cNvPr>
              <p14:cNvContentPartPr/>
              <p14:nvPr/>
            </p14:nvContentPartPr>
            <p14:xfrm>
              <a:off x="11504467" y="5256080"/>
              <a:ext cx="360" cy="360"/>
            </p14:xfrm>
          </p:contentPart>
        </mc:Choice>
        <mc:Fallback xmlns="">
          <p:pic>
            <p:nvPicPr>
              <p:cNvPr id="68" name="Entrada de lápiz 67">
                <a:extLst>
                  <a:ext uri="{FF2B5EF4-FFF2-40B4-BE49-F238E27FC236}">
                    <a16:creationId xmlns:a16="http://schemas.microsoft.com/office/drawing/2014/main" id="{9606B67B-480A-CBBA-194E-666C3098C78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98347" y="52499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C26D7923-7B13-0B33-E79B-7517AEE95442}"/>
                  </a:ext>
                </a:extLst>
              </p14:cNvPr>
              <p14:cNvContentPartPr/>
              <p14:nvPr/>
            </p14:nvContentPartPr>
            <p14:xfrm>
              <a:off x="11250667" y="5305760"/>
              <a:ext cx="360" cy="36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C26D7923-7B13-0B33-E79B-7517AEE954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44547" y="52996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0" name="Entrada de lápiz 69">
                <a:extLst>
                  <a:ext uri="{FF2B5EF4-FFF2-40B4-BE49-F238E27FC236}">
                    <a16:creationId xmlns:a16="http://schemas.microsoft.com/office/drawing/2014/main" id="{9772F877-4A2A-8101-A05E-780DA06BB130}"/>
                  </a:ext>
                </a:extLst>
              </p14:cNvPr>
              <p14:cNvContentPartPr/>
              <p14:nvPr/>
            </p14:nvContentPartPr>
            <p14:xfrm>
              <a:off x="11391787" y="5355080"/>
              <a:ext cx="360" cy="360"/>
            </p14:xfrm>
          </p:contentPart>
        </mc:Choice>
        <mc:Fallback xmlns="">
          <p:pic>
            <p:nvPicPr>
              <p:cNvPr id="70" name="Entrada de lápiz 69">
                <a:extLst>
                  <a:ext uri="{FF2B5EF4-FFF2-40B4-BE49-F238E27FC236}">
                    <a16:creationId xmlns:a16="http://schemas.microsoft.com/office/drawing/2014/main" id="{9772F877-4A2A-8101-A05E-780DA06BB1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385667" y="53489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4C1A557E-0DD0-3985-AAD4-D3CB9A1D2A69}"/>
                  </a:ext>
                </a:extLst>
              </p14:cNvPr>
              <p14:cNvContentPartPr/>
              <p14:nvPr/>
            </p14:nvContentPartPr>
            <p14:xfrm>
              <a:off x="11610307" y="5432480"/>
              <a:ext cx="360" cy="360"/>
            </p14:xfrm>
          </p:contentPart>
        </mc:Choice>
        <mc:Fallback xmlns=""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4C1A557E-0DD0-3985-AAD4-D3CB9A1D2A6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04187" y="54263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Entrada de lápiz 72">
                <a:extLst>
                  <a:ext uri="{FF2B5EF4-FFF2-40B4-BE49-F238E27FC236}">
                    <a16:creationId xmlns:a16="http://schemas.microsoft.com/office/drawing/2014/main" id="{2BB9478E-8DE5-291D-C43F-EE573F4E13E9}"/>
                  </a:ext>
                </a:extLst>
              </p14:cNvPr>
              <p14:cNvContentPartPr/>
              <p14:nvPr/>
            </p14:nvContentPartPr>
            <p14:xfrm>
              <a:off x="11815147" y="5114960"/>
              <a:ext cx="360" cy="360"/>
            </p14:xfrm>
          </p:contentPart>
        </mc:Choice>
        <mc:Fallback xmlns="">
          <p:pic>
            <p:nvPicPr>
              <p:cNvPr id="73" name="Entrada de lápiz 72">
                <a:extLst>
                  <a:ext uri="{FF2B5EF4-FFF2-40B4-BE49-F238E27FC236}">
                    <a16:creationId xmlns:a16="http://schemas.microsoft.com/office/drawing/2014/main" id="{2BB9478E-8DE5-291D-C43F-EE573F4E13E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809027" y="51088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699D39AA-EE41-A2AD-A9B1-79369140DED3}"/>
                  </a:ext>
                </a:extLst>
              </p14:cNvPr>
              <p14:cNvContentPartPr/>
              <p14:nvPr/>
            </p14:nvContentPartPr>
            <p14:xfrm>
              <a:off x="11906947" y="5242040"/>
              <a:ext cx="360" cy="360"/>
            </p14:xfrm>
          </p:contentPart>
        </mc:Choice>
        <mc:Fallback xmlns=""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699D39AA-EE41-A2AD-A9B1-79369140DE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900827" y="52359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4A547B06-3153-1FF1-DFD6-EC4B1742A152}"/>
                  </a:ext>
                </a:extLst>
              </p14:cNvPr>
              <p14:cNvContentPartPr/>
              <p14:nvPr/>
            </p14:nvContentPartPr>
            <p14:xfrm>
              <a:off x="11779867" y="5630120"/>
              <a:ext cx="360" cy="360"/>
            </p14:xfrm>
          </p:contentPart>
        </mc:Choice>
        <mc:Fallback xmlns=""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4A547B06-3153-1FF1-DFD6-EC4B1742A15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73747" y="56240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6" name="Entrada de lápiz 75">
                <a:extLst>
                  <a:ext uri="{FF2B5EF4-FFF2-40B4-BE49-F238E27FC236}">
                    <a16:creationId xmlns:a16="http://schemas.microsoft.com/office/drawing/2014/main" id="{0232803C-B8F0-3F6A-18E1-873ADCC98CFB}"/>
                  </a:ext>
                </a:extLst>
              </p14:cNvPr>
              <p14:cNvContentPartPr/>
              <p14:nvPr/>
            </p14:nvContentPartPr>
            <p14:xfrm>
              <a:off x="11878507" y="5347880"/>
              <a:ext cx="360" cy="360"/>
            </p14:xfrm>
          </p:contentPart>
        </mc:Choice>
        <mc:Fallback xmlns="">
          <p:pic>
            <p:nvPicPr>
              <p:cNvPr id="76" name="Entrada de lápiz 75">
                <a:extLst>
                  <a:ext uri="{FF2B5EF4-FFF2-40B4-BE49-F238E27FC236}">
                    <a16:creationId xmlns:a16="http://schemas.microsoft.com/office/drawing/2014/main" id="{0232803C-B8F0-3F6A-18E1-873ADCC98CF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872387" y="53417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B303BAB3-E1CF-7CD5-3BC0-24DFAE5C55F7}"/>
                  </a:ext>
                </a:extLst>
              </p14:cNvPr>
              <p14:cNvContentPartPr/>
              <p14:nvPr/>
            </p14:nvContentPartPr>
            <p14:xfrm>
              <a:off x="11786707" y="5954840"/>
              <a:ext cx="360" cy="360"/>
            </p14:xfrm>
          </p:contentPart>
        </mc:Choice>
        <mc:Fallback xmlns=""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B303BAB3-E1CF-7CD5-3BC0-24DFAE5C55F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80587" y="59487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A4CE7FC5-F356-1EDD-38AB-5624AE4F8F18}"/>
                  </a:ext>
                </a:extLst>
              </p14:cNvPr>
              <p14:cNvContentPartPr/>
              <p14:nvPr/>
            </p14:nvContentPartPr>
            <p14:xfrm>
              <a:off x="11455147" y="6110000"/>
              <a:ext cx="360" cy="360"/>
            </p14:xfrm>
          </p:contentPart>
        </mc:Choice>
        <mc:Fallback xmlns=""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A4CE7FC5-F356-1EDD-38AB-5624AE4F8F1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49027" y="61038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1" name="Entrada de lápiz 80">
                <a:extLst>
                  <a:ext uri="{FF2B5EF4-FFF2-40B4-BE49-F238E27FC236}">
                    <a16:creationId xmlns:a16="http://schemas.microsoft.com/office/drawing/2014/main" id="{25378A20-8860-2BEB-1C8F-86932D96D4E4}"/>
                  </a:ext>
                </a:extLst>
              </p14:cNvPr>
              <p14:cNvContentPartPr/>
              <p14:nvPr/>
            </p14:nvContentPartPr>
            <p14:xfrm>
              <a:off x="11102347" y="5982920"/>
              <a:ext cx="360" cy="360"/>
            </p14:xfrm>
          </p:contentPart>
        </mc:Choice>
        <mc:Fallback xmlns="">
          <p:pic>
            <p:nvPicPr>
              <p:cNvPr id="81" name="Entrada de lápiz 80">
                <a:extLst>
                  <a:ext uri="{FF2B5EF4-FFF2-40B4-BE49-F238E27FC236}">
                    <a16:creationId xmlns:a16="http://schemas.microsoft.com/office/drawing/2014/main" id="{25378A20-8860-2BEB-1C8F-86932D96D4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96227" y="59768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5621B40C-99BE-1750-4865-6B779FBF1BB8}"/>
                  </a:ext>
                </a:extLst>
              </p14:cNvPr>
              <p14:cNvContentPartPr/>
              <p14:nvPr/>
            </p14:nvContentPartPr>
            <p14:xfrm>
              <a:off x="11243467" y="6519320"/>
              <a:ext cx="360" cy="3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5621B40C-99BE-1750-4865-6B779FBF1B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37347" y="65132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62625536-EB56-1084-30C9-8230AB45627F}"/>
                  </a:ext>
                </a:extLst>
              </p14:cNvPr>
              <p14:cNvContentPartPr/>
              <p14:nvPr/>
            </p14:nvContentPartPr>
            <p14:xfrm>
              <a:off x="10531027" y="6102800"/>
              <a:ext cx="360" cy="36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62625536-EB56-1084-30C9-8230AB45627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24907" y="60966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45B0A184-D6DE-5F04-8B45-20288F2A495B}"/>
                  </a:ext>
                </a:extLst>
              </p14:cNvPr>
              <p14:cNvContentPartPr/>
              <p14:nvPr/>
            </p14:nvContentPartPr>
            <p14:xfrm>
              <a:off x="7673347" y="8000720"/>
              <a:ext cx="360" cy="360"/>
            </p14:xfrm>
          </p:contentPart>
        </mc:Choice>
        <mc:Fallback xmlns=""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45B0A184-D6DE-5F04-8B45-20288F2A495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67227" y="799460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75081BA9-3437-B720-4C61-E3256BFFC649}"/>
              </a:ext>
            </a:extLst>
          </p:cNvPr>
          <p:cNvSpPr txBox="1"/>
          <p:nvPr/>
        </p:nvSpPr>
        <p:spPr>
          <a:xfrm>
            <a:off x="3792537" y="2446594"/>
            <a:ext cx="3461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Debut: 01 de agosto de 2014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Cancion debut: hapinness 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Selló discográfico: SM Entertainment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03CA98E9-4EB0-DA33-8E99-27363A0CE244}"/>
                  </a:ext>
                </a:extLst>
              </p14:cNvPr>
              <p14:cNvContentPartPr/>
              <p14:nvPr/>
            </p14:nvContentPartPr>
            <p14:xfrm>
              <a:off x="7976965" y="510860"/>
              <a:ext cx="492480" cy="25452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03CA98E9-4EB0-DA33-8E99-27363A0CE24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14325" y="448220"/>
                <a:ext cx="6181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C2782080-03EC-EBD8-7263-BFF7F97CE901}"/>
                  </a:ext>
                </a:extLst>
              </p14:cNvPr>
              <p14:cNvContentPartPr/>
              <p14:nvPr/>
            </p14:nvContentPartPr>
            <p14:xfrm>
              <a:off x="8080285" y="1106300"/>
              <a:ext cx="357480" cy="19080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C2782080-03EC-EBD8-7263-BFF7F97CE90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017285" y="1043660"/>
                <a:ext cx="48312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F460E143-9A19-0B18-7732-B53973F8A46E}"/>
                  </a:ext>
                </a:extLst>
              </p14:cNvPr>
              <p14:cNvContentPartPr/>
              <p14:nvPr/>
            </p14:nvContentPartPr>
            <p14:xfrm>
              <a:off x="3103285" y="526700"/>
              <a:ext cx="603720" cy="19872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F460E143-9A19-0B18-7732-B53973F8A46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040645" y="464060"/>
                <a:ext cx="7293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746A1E7E-302D-906E-A4B3-5078DC5BFD82}"/>
                  </a:ext>
                </a:extLst>
              </p14:cNvPr>
              <p14:cNvContentPartPr/>
              <p14:nvPr/>
            </p14:nvContentPartPr>
            <p14:xfrm>
              <a:off x="3143245" y="1066700"/>
              <a:ext cx="460800" cy="19080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746A1E7E-302D-906E-A4B3-5078DC5BFD8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80245" y="1003700"/>
                <a:ext cx="586440" cy="3164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Imagen 29">
            <a:extLst>
              <a:ext uri="{FF2B5EF4-FFF2-40B4-BE49-F238E27FC236}">
                <a16:creationId xmlns:a16="http://schemas.microsoft.com/office/drawing/2014/main" id="{EBCA6FA0-80F0-B697-C27B-0076687C3511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553047" y="3323757"/>
            <a:ext cx="3638953" cy="3522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F79803-2CCC-4511-9D69-BE4CBCFEEF0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 rot="20682675">
            <a:off x="7497969" y="4643124"/>
            <a:ext cx="915910" cy="23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51" y="825166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31" y="943435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509" y="1027906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30" y="967954"/>
            <a:ext cx="2654300" cy="4114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AB7A84-3650-DE1E-E0CA-C0CA5A4E0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511" y="972501"/>
            <a:ext cx="4110253" cy="411025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483484" y="-51036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327997" y="4566835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AD5F9D-8417-FA64-6A17-A5BD6DCF5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44" y="2481214"/>
            <a:ext cx="3652449" cy="25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8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18" y="874204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86" y="1115289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08" y="1061704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652" y="1061704"/>
            <a:ext cx="2654300" cy="4114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AB7A84-3650-DE1E-E0CA-C0CA5A4E0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2066" y="1115289"/>
            <a:ext cx="4110253" cy="411025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437466" y="-46044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5" y="4531008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BCD4D7-55FD-D755-2A0F-2F645C690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84" y="2017998"/>
            <a:ext cx="3390900" cy="23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4" y="943435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25" y="874204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77" y="1040186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318" y="87420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82882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6745806" y="2962612"/>
            <a:ext cx="3341052" cy="2332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0472050-2DE2-20DE-4753-802680A54172}"/>
              </a:ext>
            </a:extLst>
          </p:cNvPr>
          <p:cNvSpPr txBox="1"/>
          <p:nvPr/>
        </p:nvSpPr>
        <p:spPr>
          <a:xfrm>
            <a:off x="7671033" y="3477797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200" b="1" dirty="0"/>
              <a:t>IRENE</a:t>
            </a:r>
            <a:endParaRPr lang="es-MX" sz="2200" b="1" dirty="0"/>
          </a:p>
        </p:txBody>
      </p:sp>
    </p:spTree>
    <p:extLst>
      <p:ext uri="{BB962C8B-B14F-4D97-AF65-F5344CB8AC3E}">
        <p14:creationId xmlns:p14="http://schemas.microsoft.com/office/powerpoint/2010/main" val="116451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9E06C2B-4C59-015D-DE9B-A44D59EC6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3"/>
          <a:stretch/>
        </p:blipFill>
        <p:spPr>
          <a:xfrm rot="20639756">
            <a:off x="981295" y="4212447"/>
            <a:ext cx="1906329" cy="2086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6B84AE-03E1-9429-AEF4-40986539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507"/>
            <a:ext cx="5137293" cy="23574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D86E30-C1AD-A3D2-5FCC-08219F8FA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58" b="25141"/>
          <a:stretch/>
        </p:blipFill>
        <p:spPr>
          <a:xfrm>
            <a:off x="8948886" y="2916873"/>
            <a:ext cx="3243114" cy="3941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B5FC83-BCEF-DB31-1913-7E9957E06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52089">
            <a:off x="644068" y="4054840"/>
            <a:ext cx="2580784" cy="24022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159B79-7046-32C8-42C9-09B1B55F0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88098">
            <a:off x="2611519" y="5516597"/>
            <a:ext cx="1010884" cy="56537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72AD7B8-F0D5-8AF3-0897-E1163126F225}"/>
              </a:ext>
            </a:extLst>
          </p:cNvPr>
          <p:cNvSpPr txBox="1"/>
          <p:nvPr/>
        </p:nvSpPr>
        <p:spPr>
          <a:xfrm>
            <a:off x="5371321" y="360515"/>
            <a:ext cx="370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6000" b="1" dirty="0">
                <a:solidFill>
                  <a:srgbClr val="F6B0C0"/>
                </a:solidFill>
                <a:latin typeface="Mystical Woods Rough Script" panose="02000500000000000000" pitchFamily="2" charset="77"/>
              </a:rPr>
              <a:t>IRENE</a:t>
            </a:r>
            <a:endParaRPr lang="es-MX" sz="6000" b="1" dirty="0">
              <a:solidFill>
                <a:srgbClr val="F6B0C0"/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0BC5AF-CA55-E97E-2597-FC742F9C092F}"/>
              </a:ext>
            </a:extLst>
          </p:cNvPr>
          <p:cNvSpPr txBox="1"/>
          <p:nvPr/>
        </p:nvSpPr>
        <p:spPr>
          <a:xfrm>
            <a:off x="4158375" y="2055989"/>
            <a:ext cx="3701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Nombre completo: Bae joo hyun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Nacimiento: marzo 29 de 1991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Edad: 32 años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Nacionalidad: surcoreana </a:t>
            </a:r>
          </a:p>
          <a:p>
            <a:pPr algn="l"/>
            <a:endParaRPr lang="es-MX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3353108-08B4-66E7-2880-7E9BB7828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962" y="2436258"/>
            <a:ext cx="3546961" cy="446674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BD8BE61-ABFC-C51D-763B-AA38C1C32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70463">
            <a:off x="7760442" y="5434304"/>
            <a:ext cx="1856889" cy="112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4" y="943435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25" y="874204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77" y="1040186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318" y="87420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82882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6745806" y="2962612"/>
            <a:ext cx="3341052" cy="23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33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998A5-C086-4CBA-C4E9-B2D50823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59" y="1020355"/>
            <a:ext cx="435133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30AD6-5178-D82E-299A-0C193F9F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80" y="1138624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9F904F-F043-9B08-538A-A8FAD88B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68" y="1195831"/>
            <a:ext cx="311785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6D57BD-974F-E26B-1544-7850A2D94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" y="1138624"/>
            <a:ext cx="2654300" cy="41148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5045727-4657-1C07-5263-7006F0F07BA3}"/>
              </a:ext>
            </a:extLst>
          </p:cNvPr>
          <p:cNvSpPr/>
          <p:nvPr/>
        </p:nvSpPr>
        <p:spPr>
          <a:xfrm>
            <a:off x="3562937" y="-465952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5EF0A69-21EF-F74A-3D5F-6ADA427F9D39}"/>
              </a:ext>
            </a:extLst>
          </p:cNvPr>
          <p:cNvSpPr/>
          <p:nvPr/>
        </p:nvSpPr>
        <p:spPr>
          <a:xfrm>
            <a:off x="3437466" y="4828821"/>
            <a:ext cx="5317067" cy="2029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063A13-F2E0-7094-08E2-97BCAF4B9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79">
            <a:off x="5568748" y="2755547"/>
            <a:ext cx="3341052" cy="23321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588D5F-C3E0-7AD5-64D9-4407AFE78160}"/>
              </a:ext>
            </a:extLst>
          </p:cNvPr>
          <p:cNvSpPr txBox="1"/>
          <p:nvPr/>
        </p:nvSpPr>
        <p:spPr>
          <a:xfrm>
            <a:off x="6584015" y="318361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000" b="1" dirty="0"/>
              <a:t>SEULGI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86546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6BFBF3B-E620-716F-A6F9-4DE65222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73" y="850899"/>
            <a:ext cx="8610527" cy="60071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7DAA36-B736-84A2-5B3C-5944CCD03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524" y="0"/>
            <a:ext cx="4495800" cy="20002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09F79A-703C-9DF8-B8FD-37C880BC7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6717">
            <a:off x="597686" y="4347825"/>
            <a:ext cx="1872826" cy="18728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031575-66F6-D474-9B74-7EC82BC1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7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s-419" sz="6000" dirty="0">
                <a:solidFill>
                  <a:srgbClr val="EDEA65"/>
                </a:solidFill>
                <a:latin typeface="Mystical Woods Rough Script" panose="02000500000000000000" pitchFamily="2" charset="77"/>
                <a:ea typeface="MingLiU" panose="020B0400000000000000" pitchFamily="34" charset="-120"/>
              </a:rPr>
              <a:t>SEULGI</a:t>
            </a:r>
            <a:endParaRPr lang="es-MX" sz="6000" dirty="0">
              <a:solidFill>
                <a:srgbClr val="EDEA65"/>
              </a:solidFill>
              <a:latin typeface="Mystical Woods Rough Script" panose="02000500000000000000" pitchFamily="2" charset="77"/>
              <a:ea typeface="MingLiU" panose="020B0400000000000000" pitchFamily="34" charset="-12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5A831CC-B510-B96F-D37A-F8DCF3E95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27628" y="2606657"/>
            <a:ext cx="3364372" cy="42513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C052CE-8298-BE12-AF7D-0798223DA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8555">
            <a:off x="523319" y="4235501"/>
            <a:ext cx="2021560" cy="2097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2D360C-5958-2464-CE22-E3CF2A10F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666" y="4862574"/>
            <a:ext cx="685445" cy="13790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469CEA8A-6932-1381-1F7D-B010DA2CF9F0}"/>
                  </a:ext>
                </a:extLst>
              </p14:cNvPr>
              <p14:cNvContentPartPr/>
              <p14:nvPr/>
            </p14:nvContentPartPr>
            <p14:xfrm>
              <a:off x="1842750" y="-2425473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469CEA8A-6932-1381-1F7D-B010DA2CF9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9750" y="-24884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F73D8758-F98D-F51D-457A-B5474C39E9B3}"/>
                  </a:ext>
                </a:extLst>
              </p14:cNvPr>
              <p14:cNvContentPartPr/>
              <p14:nvPr/>
            </p14:nvContentPartPr>
            <p14:xfrm>
              <a:off x="-304796" y="-244753"/>
              <a:ext cx="2131920" cy="21459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F73D8758-F98D-F51D-457A-B5474C39E9B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67796" y="-307764"/>
                <a:ext cx="2257560" cy="2271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A34D0801-06E4-A9D4-B4BD-8110EB2CFFAF}"/>
                  </a:ext>
                </a:extLst>
              </p14:cNvPr>
              <p14:cNvContentPartPr/>
              <p14:nvPr/>
            </p14:nvContentPartPr>
            <p14:xfrm>
              <a:off x="361564" y="300287"/>
              <a:ext cx="1077480" cy="96840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A34D0801-06E4-A9D4-B4BD-8110EB2CFFA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564" y="282287"/>
                <a:ext cx="1113120" cy="10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D1FC0DEE-7BBA-736F-D34D-3B4B118311E0}"/>
                  </a:ext>
                </a:extLst>
              </p14:cNvPr>
              <p14:cNvContentPartPr/>
              <p14:nvPr/>
            </p14:nvContentPartPr>
            <p14:xfrm>
              <a:off x="1643524" y="889247"/>
              <a:ext cx="410400" cy="3096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D1FC0DEE-7BBA-736F-D34D-3B4B118311E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25524" y="871247"/>
                <a:ext cx="4460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9560CB63-E3C0-48E2-B4FC-91B3C6250CDE}"/>
                  </a:ext>
                </a:extLst>
              </p14:cNvPr>
              <p14:cNvContentPartPr/>
              <p14:nvPr/>
            </p14:nvContentPartPr>
            <p14:xfrm>
              <a:off x="1346884" y="25607"/>
              <a:ext cx="196560" cy="1659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9560CB63-E3C0-48E2-B4FC-91B3C6250CD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29244" y="7967"/>
                <a:ext cx="2322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C0F5901A-9940-1EBE-1EAB-7E7B8BF7E932}"/>
                  </a:ext>
                </a:extLst>
              </p14:cNvPr>
              <p14:cNvContentPartPr/>
              <p14:nvPr/>
            </p14:nvContentPartPr>
            <p14:xfrm>
              <a:off x="1146364" y="1582607"/>
              <a:ext cx="78840" cy="21852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C0F5901A-9940-1EBE-1EAB-7E7B8BF7E93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28364" y="1564607"/>
                <a:ext cx="1144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C91E103F-6891-2C5D-CDB5-C561287D12E0}"/>
                  </a:ext>
                </a:extLst>
              </p14:cNvPr>
              <p14:cNvContentPartPr/>
              <p14:nvPr/>
            </p14:nvContentPartPr>
            <p14:xfrm>
              <a:off x="-31196" y="1442927"/>
              <a:ext cx="140040" cy="22896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C91E103F-6891-2C5D-CDB5-C561287D12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48836" y="1424927"/>
                <a:ext cx="1756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B294F4E5-E7FE-13FC-2068-6CCE5A13F3A0}"/>
                  </a:ext>
                </a:extLst>
              </p14:cNvPr>
              <p14:cNvContentPartPr/>
              <p14:nvPr/>
            </p14:nvContentPartPr>
            <p14:xfrm>
              <a:off x="-170516" y="658127"/>
              <a:ext cx="283680" cy="8316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B294F4E5-E7FE-13FC-2068-6CCE5A13F3A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188516" y="640127"/>
                <a:ext cx="31932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879C9266-8CC4-194E-FE1F-75CDEBB77815}"/>
                  </a:ext>
                </a:extLst>
              </p14:cNvPr>
              <p14:cNvContentPartPr/>
              <p14:nvPr/>
            </p14:nvContentPartPr>
            <p14:xfrm>
              <a:off x="178324" y="-105073"/>
              <a:ext cx="161640" cy="25776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879C9266-8CC4-194E-FE1F-75CDEBB7781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0324" y="-123073"/>
                <a:ext cx="197280" cy="2934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1E83F582-A6D3-0AD0-C5CA-872DB98CA077}"/>
              </a:ext>
            </a:extLst>
          </p:cNvPr>
          <p:cNvSpPr txBox="1"/>
          <p:nvPr/>
        </p:nvSpPr>
        <p:spPr>
          <a:xfrm>
            <a:off x="3884815" y="2420937"/>
            <a:ext cx="3364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Nombre completo: Kang seul-gi 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Nacimiento: 10 de febrero de 1994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Edad: 30 años</a:t>
            </a:r>
          </a:p>
          <a:p>
            <a:pPr algn="l"/>
            <a:endParaRPr lang="es-419" dirty="0"/>
          </a:p>
          <a:p>
            <a:pPr algn="l"/>
            <a:r>
              <a:rPr lang="es-419" dirty="0"/>
              <a:t>Nacionalidad: surcoreana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04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19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RED VELVET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SEULGI</vt:lpstr>
      <vt:lpstr>Presentación de PowerPoint</vt:lpstr>
      <vt:lpstr>Presentación de PowerPoint</vt:lpstr>
      <vt:lpstr>JOY</vt:lpstr>
      <vt:lpstr>Presentación de PowerPoint</vt:lpstr>
      <vt:lpstr>Presentación de PowerPoint</vt:lpstr>
      <vt:lpstr>WENDY</vt:lpstr>
      <vt:lpstr>Presentación de PowerPoint</vt:lpstr>
      <vt:lpstr>Presentación de PowerPoint</vt:lpstr>
      <vt:lpstr>YERI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13</cp:revision>
  <dcterms:created xsi:type="dcterms:W3CDTF">2024-03-21T17:12:42Z</dcterms:created>
  <dcterms:modified xsi:type="dcterms:W3CDTF">2024-04-11T17:45:01Z</dcterms:modified>
</cp:coreProperties>
</file>