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8FD08-45A8-766D-E327-365935833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9014B9-87E6-0B80-96B4-17564A73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BC552-C3E8-CDD8-6DFB-CD153D87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4B3BD-040C-CB59-E1F0-B9A1C0EF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BF7D0-65D1-15AB-CA0F-8E03778E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85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43F97-270D-C44B-BBA7-CCB798E7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0690AC-97D7-46D5-324A-AA2601DFD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BCD99-0BC3-8518-0B81-48386FE4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85AB4-4E87-6024-0AD2-CBADE3AC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3CB24-8E47-5211-7AA8-0507651F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98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3006E5-49F7-DC07-5184-1D65AC7F6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4B2A71-828A-F494-0476-D89F2AA3C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2509A-B967-79AE-FD10-84D1F265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27202-2018-820A-1404-0538B397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AB6F9D-F4E0-D3B8-D736-C04FC3F6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6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4D0BD-40EA-DF48-C4B4-D69D4B54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E6D12-270F-B5E2-BBC2-51AFCA1B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DAD83-F102-A46E-7796-B923389F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9B78EE-E0E1-7240-0FA0-14CF9059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A5277-8CAC-B175-E85D-80F07120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8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0DA51-8C75-09E1-8061-D18E5799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7F306-8ABC-3AA5-51E4-73C2028E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DFDC8D-CB0E-E39E-4D4A-8981EC9B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083AF-E44D-EAD0-FF89-58E74EFC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41B29-02A7-9EF6-E1BE-03D4F95F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8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FEF0F-632D-92FF-7042-8568849B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899D6-8B92-9FCA-F3A2-60C10BC85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AE8F72-3C24-F103-6679-4E343D76E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CC1CCA-DCA2-D110-4C2F-C76E0510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BCC0F6-CD13-03F0-CEFF-B7092788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6F5489-228B-DAFB-E5E9-055637A0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97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D68FE-6960-0D5E-21DA-2A4517A1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CD53A9-95E4-D795-7CEB-8E4749D12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80AFC0-9365-A142-4BCC-E5D99F54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C01D3E-11C2-D48F-C8DC-DCD641279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02F096-A317-AE2A-C4CA-3048ED5A8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3A3C2B-D5E2-D762-C97F-E4C36D59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F18998-17EB-AA9E-62B4-64C66CF1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BD905C-FBD4-1F0A-D368-97F64BA7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1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5CF44-5E3B-668A-9473-35E2BB1E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FCC2F1-E7F1-671B-6B55-A77C8C30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4DA1FA-48BB-544A-44B3-8A40F8BE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A5690D-0E1E-E855-4363-48F668B1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784978-8809-019E-B993-CB1C60EB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C4EBC8-56CB-5B53-7881-FF7C5C87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2DD11B-7134-23BE-03C0-4BBB0178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11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F96F8-D57D-13AD-04F6-C055D661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D8A0E-F000-E940-8C79-41D21D6A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3A070-A42D-C4DB-B990-F934346B1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5DAA9-500B-1D01-77C1-A4F4E29A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880912-F5F2-D8EB-23E9-06673DFD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854F98-1818-A522-E606-898F5F93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29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A7743-4A57-5140-AD78-5379C868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C106DE-3DFF-05C0-8C82-3BB482594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32FAA8-D96F-D26D-78BB-088D8D80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9A73EF-4FA6-E297-5A22-C54FB31F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988E56-D630-1762-2980-9A9A3FA4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99978D-506D-6745-6576-7C77EF1A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98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4C9C52-33F5-63C6-4A75-CB58799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15C5F-E677-8965-09BE-BDA3B3252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81A12-6B83-E27A-6E33-1AB544698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D65B-E1C6-F141-AAC0-840FF1788585}" type="datetimeFigureOut">
              <a:rPr lang="es-MX" smtClean="0"/>
              <a:t>17/04/24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D3070-DFF9-F27E-D7BA-5BBB65E00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758EB-F3FD-CBA7-D742-CED27BC13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8A79-042B-4345-AF3C-AA4128EDB2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82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QG3GaouZ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gWSViGaW-k" TargetMode="External"/><Relationship Id="rId4" Type="http://schemas.openxmlformats.org/officeDocument/2006/relationships/hyperlink" Target="https://www.youtube.com/watch?v=UFce2voYYs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25FDD-457B-9D2B-5CF0-65C0D914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089" y="-1610430"/>
            <a:ext cx="10515600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A4A353-E14F-4B7A-B294-A19CD5996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2658180"/>
            <a:ext cx="10515600" cy="4351338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Buen día maestra y compañeros, somos el equipo de Arturo y Leobardo. Y hoy les venimos a presenta:</a:t>
            </a:r>
          </a:p>
        </p:txBody>
      </p:sp>
    </p:spTree>
    <p:extLst>
      <p:ext uri="{BB962C8B-B14F-4D97-AF65-F5344CB8AC3E}">
        <p14:creationId xmlns:p14="http://schemas.microsoft.com/office/powerpoint/2010/main" val="105595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A580-A2E3-4EE7-6995-111188789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“Las lenguas indígenas”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1F8342-7FF8-9783-DFCB-D61CAD5B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50" y="4016906"/>
            <a:ext cx="4277250" cy="28410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8DCD86-E6D4-8034-D7C7-AB4CB60A2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6907"/>
            <a:ext cx="4430889" cy="28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3520A-06C3-209D-371E-F9D3A918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¿Que son?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0D2F0C-8D92-00B7-B42E-370D1694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Se define como el </a:t>
            </a:r>
            <a:r>
              <a:rPr lang="es-MX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conjunto de variantes lingüísticas comprendidas bajo el nombre dado históricamente a un pueblo indígena</a:t>
            </a:r>
            <a:r>
              <a:rPr lang="es-MX" b="0" i="0" u="none" strike="noStrike" dirty="0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6ADCE-49F8-AE72-3026-28E086EE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84" y="3680114"/>
            <a:ext cx="3786431" cy="2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5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1AC9A-E287-57EE-A1C5-9AA2ACB5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AC2ED-0D59-CEC3-DA8D-AA6F368F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0515600" cy="4351338"/>
          </a:xfrm>
        </p:spPr>
        <p:txBody>
          <a:bodyPr/>
          <a:lstStyle/>
          <a:p>
            <a:r>
              <a:rPr lang="es-MX" b="0" i="0" u="none" strike="noStrike" dirty="0">
                <a:solidFill>
                  <a:schemeClr val="bg1"/>
                </a:solidFill>
                <a:effectLst/>
                <a:latin typeface="Google Sans"/>
              </a:rPr>
              <a:t>La diversidad lingüística es lo que caracteriza a las lenguas amerindias de Norteamérica, Mesoamérica, Centroamérica y Sudamérica, en todos los aspectos: fonológico, morfosintáctico y léxico-semántico. De hecho, no existen características comunes a todas ellas, lo cual refleja sus orígenes diversos.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9A0E2-04C4-9C32-9AFE-263E68F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Estos son unos videos sobre las lenguas indígenas, los que gusten ir a verlos les dejamos el link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9A4B9-F052-9779-A81E-87FAB270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3"/>
              </a:rPr>
              <a:t>https://www.youtube.com/</a:t>
            </a:r>
            <a:r>
              <a:rPr lang="es-MX" dirty="0" err="1">
                <a:hlinkClick r:id="rId3"/>
              </a:rPr>
              <a:t>watch</a:t>
            </a:r>
            <a:r>
              <a:rPr lang="es-MX" dirty="0">
                <a:hlinkClick r:id="rId3"/>
              </a:rPr>
              <a:t>?v=</a:t>
            </a:r>
            <a:r>
              <a:rPr lang="es-MX" dirty="0" err="1">
                <a:hlinkClick r:id="rId3"/>
              </a:rPr>
              <a:t>TYQG3GaouZI</a:t>
            </a:r>
            <a:endParaRPr lang="es-MX" dirty="0"/>
          </a:p>
          <a:p>
            <a:r>
              <a:rPr lang="es-MX" dirty="0">
                <a:hlinkClick r:id="rId4"/>
              </a:rPr>
              <a:t>https://www.youtube.com/</a:t>
            </a:r>
            <a:r>
              <a:rPr lang="es-MX" dirty="0" err="1">
                <a:hlinkClick r:id="rId4"/>
              </a:rPr>
              <a:t>watch</a:t>
            </a:r>
            <a:r>
              <a:rPr lang="es-MX" dirty="0">
                <a:hlinkClick r:id="rId4"/>
              </a:rPr>
              <a:t>?v=</a:t>
            </a:r>
            <a:r>
              <a:rPr lang="es-MX" dirty="0" err="1">
                <a:hlinkClick r:id="rId4"/>
              </a:rPr>
              <a:t>UFce2voYYsQ</a:t>
            </a:r>
            <a:endParaRPr lang="es-MX" dirty="0"/>
          </a:p>
          <a:p>
            <a:r>
              <a:rPr lang="es-MX" dirty="0">
                <a:hlinkClick r:id="rId5"/>
              </a:rPr>
              <a:t>https://www.youtube.com/</a:t>
            </a:r>
            <a:r>
              <a:rPr lang="es-MX" dirty="0" err="1">
                <a:hlinkClick r:id="rId5"/>
              </a:rPr>
              <a:t>watch</a:t>
            </a:r>
            <a:r>
              <a:rPr lang="es-MX" dirty="0">
                <a:hlinkClick r:id="rId5"/>
              </a:rPr>
              <a:t>?v=1gWSViGaW-k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2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3EF2-D518-491F-B460-EF4CD476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La vestimenta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8377A-822B-94B5-99AF-06DC0571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Generalmente, las mujeres indígenas visten un </a:t>
            </a:r>
            <a:r>
              <a:rPr lang="es-MX" b="0" dirty="0">
                <a:solidFill>
                  <a:schemeClr val="bg1"/>
                </a:solidFill>
                <a:effectLst/>
              </a:rPr>
              <a:t>huipil</a:t>
            </a:r>
            <a:r>
              <a:rPr lang="es-MX" dirty="0">
                <a:solidFill>
                  <a:schemeClr val="bg1"/>
                </a:solidFill>
              </a:rPr>
              <a:t> de uso diario y otro para ocasiones especiales... Mujer </a:t>
            </a:r>
            <a:r>
              <a:rPr lang="es-MX" dirty="0" err="1">
                <a:solidFill>
                  <a:schemeClr val="bg1"/>
                </a:solidFill>
                <a:effectLst/>
              </a:rPr>
              <a:t>Triqui</a:t>
            </a:r>
            <a:r>
              <a:rPr lang="es-MX" dirty="0">
                <a:solidFill>
                  <a:schemeClr val="bg1"/>
                </a:solidFill>
                <a:effectLst/>
              </a:rPr>
              <a:t> con huipil. La palabra huipil proviene del náhuatl </a:t>
            </a:r>
            <a:r>
              <a:rPr lang="es-MX" dirty="0" err="1">
                <a:solidFill>
                  <a:schemeClr val="bg1"/>
                </a:solidFill>
                <a:effectLst/>
              </a:rPr>
              <a:t>huipilli</a:t>
            </a:r>
            <a:r>
              <a:rPr lang="es-MX" dirty="0">
                <a:solidFill>
                  <a:schemeClr val="bg1"/>
                </a:solidFill>
                <a:effectLst/>
              </a:rPr>
              <a:t>, que significa blusa o vestido adornado. El uso de este es considerado toda una tradición entre las mujeres indígenas.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BB7A7-765F-E1B8-FFC8-8BD279497F6C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80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2055F-06A0-7AA1-0DC0-19774E69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Muchas gracias por su atención </a:t>
            </a:r>
            <a:r>
              <a:rPr lang="es-MX" dirty="0">
                <a:sym typeface="Wingdings" pitchFamily="2" charset="2"/>
              </a:rPr>
              <a:t>:)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81DF-8ADD-B27C-04D9-F08B6E3B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Gracias: Maestra Paola, Kate, Azul, Emiliano, Ana paulina, Obed, Emmanuel, Ximena, Julian, Alfredo y Anthony </a:t>
            </a:r>
          </a:p>
        </p:txBody>
      </p:sp>
    </p:spTree>
    <p:extLst>
      <p:ext uri="{BB962C8B-B14F-4D97-AF65-F5344CB8AC3E}">
        <p14:creationId xmlns:p14="http://schemas.microsoft.com/office/powerpoint/2010/main" val="15093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“Las lenguas indígenas”</vt:lpstr>
      <vt:lpstr>¿Que son?</vt:lpstr>
      <vt:lpstr>Características</vt:lpstr>
      <vt:lpstr>Estos son unos videos sobre las lenguas indígenas, los que gusten ir a verlos les dejamos el link</vt:lpstr>
      <vt:lpstr>La vestimenta</vt:lpstr>
      <vt:lpstr>Muchas gracias por su atención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“Las lenguas indígenas”</dc:title>
  <dc:creator>Kid1 Inei</dc:creator>
  <cp:lastModifiedBy>Kid1 Inei</cp:lastModifiedBy>
  <cp:revision>5</cp:revision>
  <dcterms:created xsi:type="dcterms:W3CDTF">2024-04-15T15:27:09Z</dcterms:created>
  <dcterms:modified xsi:type="dcterms:W3CDTF">2024-04-17T14:37:49Z</dcterms:modified>
</cp:coreProperties>
</file>