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ali.gob.mx/clin-inali/mapa.html#7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www.inali.gob.mx/clin-inali/mapa.html#2" TargetMode="External"/><Relationship Id="rId7" Type="http://schemas.openxmlformats.org/officeDocument/2006/relationships/hyperlink" Target="http://www.inali.gob.mx/clin-inali/mapa.html#6" TargetMode="External"/><Relationship Id="rId12" Type="http://schemas.openxmlformats.org/officeDocument/2006/relationships/hyperlink" Target="http://www.inali.gob.mx/clin-inali/mapa.html#11" TargetMode="External"/><Relationship Id="rId2" Type="http://schemas.openxmlformats.org/officeDocument/2006/relationships/hyperlink" Target="http://www.inali.gob.mx/clin-inali/mapa.html#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ali.gob.mx/clin-inali/mapa.html#5" TargetMode="External"/><Relationship Id="rId11" Type="http://schemas.openxmlformats.org/officeDocument/2006/relationships/hyperlink" Target="http://www.inali.gob.mx/clin-inali/mapa.html#10" TargetMode="External"/><Relationship Id="rId5" Type="http://schemas.openxmlformats.org/officeDocument/2006/relationships/hyperlink" Target="http://www.inali.gob.mx/clin-inali/mapa.html#4" TargetMode="External"/><Relationship Id="rId10" Type="http://schemas.openxmlformats.org/officeDocument/2006/relationships/hyperlink" Target="http://www.inali.gob.mx/clin-inali/mapa.html#9" TargetMode="External"/><Relationship Id="rId4" Type="http://schemas.openxmlformats.org/officeDocument/2006/relationships/hyperlink" Target="http://www.inali.gob.mx/clin-inali/mapa.html#3" TargetMode="External"/><Relationship Id="rId9" Type="http://schemas.openxmlformats.org/officeDocument/2006/relationships/hyperlink" Target="http://www.inali.gob.mx/clin-inali/mapa.html#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8D41C-9B89-4C4A-AAEE-8696AA771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783" y="1166219"/>
            <a:ext cx="8915399" cy="2262781"/>
          </a:xfrm>
        </p:spPr>
        <p:txBody>
          <a:bodyPr/>
          <a:lstStyle/>
          <a:p>
            <a:r>
              <a:rPr lang="es-419" dirty="0"/>
              <a:t>Diversidad lingüística </a:t>
            </a:r>
            <a:endParaRPr lang="es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77973-2326-D335-DFFC-3ECCEF30B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82" y="3582975"/>
            <a:ext cx="8915399" cy="1126283"/>
          </a:xfrm>
        </p:spPr>
        <p:txBody>
          <a:bodyPr/>
          <a:lstStyle/>
          <a:p>
            <a:r>
              <a:rPr lang="es-419" dirty="0"/>
              <a:t>Emiliano y Obed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780908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055E9-8290-6AAB-23DA-9E7389EE2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33386" y="729721"/>
            <a:ext cx="8912225" cy="1281112"/>
          </a:xfrm>
        </p:spPr>
        <p:txBody>
          <a:bodyPr/>
          <a:lstStyle/>
          <a:p>
            <a:r>
              <a:rPr lang="es-419" dirty="0"/>
              <a:t>Qué es la diversidad lingüística?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FE13E-1865-837F-1DC3-5AF304D821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0211" y="1539875"/>
            <a:ext cx="8915400" cy="3778250"/>
          </a:xfrm>
        </p:spPr>
        <p:txBody>
          <a:bodyPr>
            <a:normAutofit/>
          </a:bodyPr>
          <a:lstStyle/>
          <a:p>
            <a:r>
              <a:rPr lang="es-US" sz="2400" b="0" i="0" u="none" strike="noStrike" dirty="0">
                <a:solidFill>
                  <a:schemeClr val="tx1"/>
                </a:solidFill>
                <a:effectLst/>
                <a:latin typeface="Google Sans"/>
              </a:rPr>
              <a:t>A la existencia de distintas lenguas se le denomina diversidad lingüística. Se ha calculado que en el mundo se hablan cerca de 7 mil lenguas, además de aproximadamente 3 mil lenguas de señas mediante las que se comunican las comunidades de sordos. ¡Es decir que existen hasta 10 mil lenguas en el mundo!</a:t>
            </a:r>
            <a:endParaRPr lang="es-US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9A7E57-92F4-BC06-7ACE-2348F0F52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500" y="3597313"/>
            <a:ext cx="4166180" cy="24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5C850-4802-08E1-A6C8-DFB00050D0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3228" y="-105833"/>
            <a:ext cx="8912225" cy="1281113"/>
          </a:xfrm>
        </p:spPr>
        <p:txBody>
          <a:bodyPr/>
          <a:lstStyle/>
          <a:p>
            <a:r>
              <a:rPr lang="es-419" dirty="0"/>
              <a:t> ¿Cuáles son algunas de las 68 lenguas?</a:t>
            </a:r>
            <a:endParaRPr lang="es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C1803E-A3B9-0993-37D9-9BE901360B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7087" y="1403124"/>
            <a:ext cx="8915400" cy="3778250"/>
          </a:xfrm>
        </p:spPr>
        <p:txBody>
          <a:bodyPr>
            <a:normAutofit/>
          </a:bodyPr>
          <a:lstStyle/>
          <a:p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Álgica.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Yuto-nahua.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Cochimí-yumana.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Oto-mangue.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Maya.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Totonaco-tepehua.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Tarasca.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Mixe-zoque.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Chontal de Oaxaca.</a:t>
            </a:r>
            <a:r>
              <a:rPr lang="es-US" sz="2400" b="0" i="0" u="sng" strike="noStrike" dirty="0">
                <a:solidFill>
                  <a:schemeClr val="tx1"/>
                </a:solidFill>
                <a:effectLst/>
                <a:latin typeface="Montserrat" pitchFamily="2" charset="77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Huave</a:t>
            </a:r>
            <a:endParaRPr lang="es-US" sz="2400" b="0" i="0" u="none" strike="noStrike" dirty="0">
              <a:solidFill>
                <a:schemeClr val="tx1"/>
              </a:solidFill>
              <a:effectLst/>
              <a:latin typeface="Montserrat" pitchFamily="2" charset="77"/>
            </a:endParaRPr>
          </a:p>
          <a:p>
            <a:endParaRPr lang="es-US" sz="24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7F2B88-F56E-D01F-EFFC-C86501FA58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3951" y="2858379"/>
            <a:ext cx="4048049" cy="39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3F875-A50F-79C0-AF85-E7D72C26C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8465" y="0"/>
            <a:ext cx="8912225" cy="1281112"/>
          </a:xfrm>
        </p:spPr>
        <p:txBody>
          <a:bodyPr>
            <a:normAutofit fontScale="90000"/>
          </a:bodyPr>
          <a:lstStyle/>
          <a:p>
            <a:r>
              <a:rPr lang="es-419" dirty="0"/>
              <a:t>Aquí les dejamos un pequeño collage de la diversidad lingüística (</a:t>
            </a:r>
            <a:r>
              <a:rPr lang="es-US" dirty="0"/>
              <a:t>Esperemos que </a:t>
            </a:r>
            <a:r>
              <a:rPr lang="es-419" dirty="0"/>
              <a:t>les guste)</a:t>
            </a:r>
            <a:r>
              <a:rPr lang="es-MX" dirty="0"/>
              <a:t>👍</a:t>
            </a:r>
            <a:endParaRPr lang="es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668493-3FAF-67FE-FC43-52A78B93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38" y="1594346"/>
            <a:ext cx="4698665" cy="33399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D3C5A9-9277-802F-FB7E-5EA1FE574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3175000" cy="1905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F90E0D-F9E8-AD17-1CF1-062D0F54F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700" y="4800600"/>
            <a:ext cx="3035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Espiral</vt:lpstr>
      <vt:lpstr>Diversidad lingüística </vt:lpstr>
      <vt:lpstr>Qué es la diversidad lingüística?</vt:lpstr>
      <vt:lpstr> ¿Cuáles son algunas de las 68 lenguas?</vt:lpstr>
      <vt:lpstr>Aquí les dejamos un pequeño collage de la diversidad lingüística (Esperemos que les guste)👍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Diversidad lingüística </dc:title>
  <dc:creator>Kid2 Inei</dc:creator>
  <cp:lastModifiedBy>Kid2 Inei</cp:lastModifiedBy>
  <cp:revision>1</cp:revision>
  <dcterms:created xsi:type="dcterms:W3CDTF">2024-04-16T17:08:28Z</dcterms:created>
  <dcterms:modified xsi:type="dcterms:W3CDTF">2024-04-17T01:49:27Z</dcterms:modified>
</cp:coreProperties>
</file>