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3/21/24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3/21/24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3/21/24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3/21/24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3/21/24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3/21/24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3/21/24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AAE322-23FC-4F16-48A9-1EA8EDDCD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419" dirty="0">
                <a:solidFill>
                  <a:schemeClr val="accent2"/>
                </a:solidFill>
              </a:rPr>
              <a:t>Biografía de Michael jordan</a:t>
            </a:r>
            <a:endParaRPr lang="es-US" dirty="0">
              <a:solidFill>
                <a:schemeClr val="accent2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BE1EE8E-FF6C-A2BC-2EC6-795805C748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dirty="0">
                <a:solidFill>
                  <a:schemeClr val="accent2"/>
                </a:solidFill>
              </a:rPr>
              <a:t>Emiliano Valdez</a:t>
            </a:r>
            <a:r>
              <a:rPr lang="es-419" dirty="0"/>
              <a:t> </a:t>
            </a:r>
            <a:r>
              <a:rPr lang="es-419" dirty="0">
                <a:solidFill>
                  <a:schemeClr val="accent2"/>
                </a:solidFill>
              </a:rPr>
              <a:t>Cerecer</a:t>
            </a:r>
            <a:r>
              <a:rPr lang="es-419" dirty="0"/>
              <a:t>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754150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E44A4-C433-01C6-19C8-5F775E973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658" y="66767"/>
            <a:ext cx="10058400" cy="1609344"/>
          </a:xfrm>
        </p:spPr>
        <p:txBody>
          <a:bodyPr/>
          <a:lstStyle/>
          <a:p>
            <a:r>
              <a:rPr lang="es-419" dirty="0">
                <a:solidFill>
                  <a:schemeClr val="accent2"/>
                </a:solidFill>
              </a:rPr>
              <a:t>Quién es michael jordan </a:t>
            </a:r>
            <a:endParaRPr lang="es-US" dirty="0">
              <a:solidFill>
                <a:schemeClr val="accent2"/>
              </a:solidFill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457307A-50D8-9866-346F-7EE84ED3F0C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34848" y="1676111"/>
            <a:ext cx="8697057" cy="30879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US" sz="5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Jeffrey Jordan</a:t>
            </a:r>
            <a:r>
              <a:rPr lang="es-US" sz="5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nació en Brooklyn</a:t>
            </a:r>
            <a:r>
              <a:rPr lang="es-419" sz="5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US" sz="54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Nueva York el </a:t>
            </a:r>
            <a:r>
              <a:rPr lang="es-US" sz="5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de febrero de 1963</a:t>
            </a:r>
            <a:r>
              <a:rPr lang="es-419" sz="5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actualmente tiene 61 años, </a:t>
            </a:r>
            <a:r>
              <a:rPr lang="es-US" sz="54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Fue el cuarto de cinco hermanos</a:t>
            </a:r>
            <a:r>
              <a:rPr lang="es-419" sz="54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US" sz="5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F030458-8A13-3741-4E1D-0BC826F77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5334" y="1301461"/>
            <a:ext cx="3107436" cy="383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39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62FB8-9B11-0514-1ECC-495DC8581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310" y="464312"/>
            <a:ext cx="10058400" cy="1609344"/>
          </a:xfrm>
        </p:spPr>
        <p:txBody>
          <a:bodyPr/>
          <a:lstStyle/>
          <a:p>
            <a:r>
              <a:rPr lang="es-419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destacó en el mundo del deporte </a:t>
            </a:r>
            <a:endParaRPr lang="es-US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D5225E-8F78-99AF-CA57-4AC6B5342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1790" y="2073656"/>
            <a:ext cx="9281379" cy="3737864"/>
          </a:xfrm>
        </p:spPr>
        <p:txBody>
          <a:bodyPr>
            <a:noAutofit/>
          </a:bodyPr>
          <a:lstStyle/>
          <a:p>
            <a:r>
              <a:rPr lang="es-US" sz="3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Desde pequeño, a Michael le apasionaban los deportes. Sin embargo, </a:t>
            </a:r>
            <a:r>
              <a:rPr lang="es-US" sz="3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fue el béisbol, no el baloncesto, su primer amor</a:t>
            </a:r>
            <a:r>
              <a:rPr lang="es-US" sz="3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también era el deporte favorito de su padre. Michael, que comenzó a jugar al baloncesto siguiendo los pasos de su hermano mayor, Larry, pronto descubrió que el deporte de la canasta iba a ser el suyo. En 1978, representando al Laney High School, utilizó por primera vez </a:t>
            </a:r>
            <a:r>
              <a:rPr lang="es-US" sz="3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número 23</a:t>
            </a:r>
            <a:r>
              <a:rPr lang="es-US" sz="3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que le iba a acompañar durante toda su carrera.</a:t>
            </a:r>
            <a:endParaRPr lang="es-US" sz="32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80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337C81-BDE1-D98B-0EFB-AF71B413C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205" y="363679"/>
            <a:ext cx="10058400" cy="1609344"/>
          </a:xfrm>
        </p:spPr>
        <p:txBody>
          <a:bodyPr/>
          <a:lstStyle/>
          <a:p>
            <a:r>
              <a:rPr lang="es-419" dirty="0">
                <a:solidFill>
                  <a:schemeClr val="accent2"/>
                </a:solidFill>
              </a:rPr>
              <a:t>Sus logros</a:t>
            </a:r>
            <a:endParaRPr lang="es-US" dirty="0">
              <a:solidFill>
                <a:schemeClr val="accent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23A84E-2483-6E14-0874-168060B50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Seis </a:t>
            </a:r>
            <a:r>
              <a:rPr lang="es-US" sz="1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campeonatos</a:t>
            </a:r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de la </a:t>
            </a:r>
            <a:r>
              <a:rPr lang="es-US" sz="1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NBA</a:t>
            </a:r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(1991, 1992, 1993, 1996, 1997, 1998).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Seis veces </a:t>
            </a:r>
            <a:r>
              <a:rPr lang="es-US" sz="1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MVP de las Finales</a:t>
            </a:r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de la NBA (1991, 1992, 1993, 1996, 1997, 1998).</a:t>
            </a:r>
          </a:p>
          <a:p>
            <a:r>
              <a:rPr lang="es-US" sz="1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Récord</a:t>
            </a:r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en una sola serie de las Finales de la NBA de mayor promedio de PPJ 41,0 (1993).</a:t>
            </a:r>
          </a:p>
          <a:p>
            <a:r>
              <a:rPr lang="es-US" sz="1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Jugador Más Valioso</a:t>
            </a:r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de la NBA cinco veces (1988, 1991, 1992, 1996, 1998).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Primer equipo </a:t>
            </a:r>
            <a:r>
              <a:rPr lang="es-US" sz="1200" b="1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All-NBA</a:t>
            </a:r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diez veces (1987-1993, 1996-1998).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Equipo de todos los tiempos del 50 aniversario de la NBA (1996).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Equipo de todos los tiempos del 75 aniversario de la NBA (2021).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mejor carrera en PPJ promedio (mínimo 400 juegos o 10.000 puntos) - 30,1.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Tiene el récord de más temporadas liderando la liga en anotaciones: 10.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Comparte el récord de más temporadas consecutivas liderando la liga en anotaciones: 7 (1986-1993).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Tuvo una racha de nueve juegos consecutivos anotando 40 puntos o más (28 de noviembre - 12 de diciembre de 1986).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Chicago Bulls, líder de todos los tiempos en anotaciones (29,277), asistencias (5,012) y robos (2,306).</a:t>
            </a:r>
          </a:p>
          <a:p>
            <a:r>
              <a:rPr lang="es-US" sz="1200" b="0" i="0" u="none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13 Juegos de Estrellas de la NBA (1985, 1987-1993, 1996-1998, 2002-2003).</a:t>
            </a:r>
          </a:p>
          <a:p>
            <a:endParaRPr lang="es-US" sz="12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D071EC7-F8FF-6AE7-05D8-365794039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020" y="1973023"/>
            <a:ext cx="4244585" cy="237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961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16B130-92BD-5F97-D312-B2C170284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352263"/>
            <a:ext cx="10058400" cy="1741713"/>
          </a:xfrm>
        </p:spPr>
        <p:txBody>
          <a:bodyPr/>
          <a:lstStyle/>
          <a:p>
            <a:r>
              <a:rPr lang="es-US" b="0" i="0" u="none" strike="noStrike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¿Cuándo fue el retiro de Michael Jordan?</a:t>
            </a:r>
            <a:endParaRPr lang="es-US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20F253-1193-C9EC-D85E-730E79D75F36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285065" y="2224818"/>
            <a:ext cx="6869914" cy="2766702"/>
          </a:xfrm>
        </p:spPr>
        <p:txBody>
          <a:bodyPr>
            <a:noAutofit/>
          </a:bodyPr>
          <a:lstStyle/>
          <a:p>
            <a:r>
              <a:rPr lang="es-US" sz="3600" b="0" i="0" strike="noStrike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Jordan selló una de sus últimas glorias con el punto número 30.000 de su carrera (en el 2002) y lo hizo precisamente contra su antiguo equipo, los Bulls. Sin embargo, MJ no pudo llegar a la postemporada y se retiró por tercera (y última vez) el 16 de abril del 2003.</a:t>
            </a:r>
            <a:endParaRPr lang="es-US" sz="36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45E780-6395-6C86-B2FB-0D39182AA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144" y="2142356"/>
            <a:ext cx="2349104" cy="418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2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F69D9-8B9C-AD68-ACD5-CEA1307AC42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66800" y="1406450"/>
            <a:ext cx="10058400" cy="1609725"/>
          </a:xfrm>
        </p:spPr>
        <p:txBody>
          <a:bodyPr/>
          <a:lstStyle/>
          <a:p>
            <a:r>
              <a:rPr lang="es-419" dirty="0">
                <a:solidFill>
                  <a:schemeClr val="accent2"/>
                </a:solidFill>
              </a:rPr>
              <a:t>Muchas gracias por su atención #23forever 🏀🔥</a:t>
            </a:r>
            <a:endParaRPr lang="es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32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6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Letras en madera</vt:lpstr>
      <vt:lpstr>Biografía de Michael jordan</vt:lpstr>
      <vt:lpstr>Quién es michael jordan </vt:lpstr>
      <vt:lpstr>Como destacó en el mundo del deporte </vt:lpstr>
      <vt:lpstr>Sus logros</vt:lpstr>
      <vt:lpstr>¿Cuándo fue el retiro de Michael Jordan?</vt:lpstr>
      <vt:lpstr>Muchas gracias por su atención #23forever 🏀🔥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Michael jordan</dc:title>
  <dc:creator>Kid2 Inei</dc:creator>
  <cp:lastModifiedBy>Kid2 Inei</cp:lastModifiedBy>
  <cp:revision>2</cp:revision>
  <dcterms:created xsi:type="dcterms:W3CDTF">2024-03-21T17:22:11Z</dcterms:created>
  <dcterms:modified xsi:type="dcterms:W3CDTF">2024-03-21T23:37:27Z</dcterms:modified>
</cp:coreProperties>
</file>