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F5E6"/>
    <a:srgbClr val="D7BEEC"/>
    <a:srgbClr val="F6EA81"/>
    <a:srgbClr val="D7F0BA"/>
    <a:srgbClr val="F9D8C6"/>
    <a:srgbClr val="F8EE97"/>
    <a:srgbClr val="F9F1A5"/>
    <a:srgbClr val="FBF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DE78BC-FDB7-564A-AA23-95BBF42E197A}" type="doc">
      <dgm:prSet loTypeId="urn:microsoft.com/office/officeart/2005/8/layout/radial6" loCatId="relationship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MX"/>
        </a:p>
      </dgm:t>
    </dgm:pt>
    <dgm:pt modelId="{BEEA0735-3216-5742-A62B-092349664CA6}">
      <dgm:prSet phldrT="[Texto]" phldr="0"/>
      <dgm:spPr/>
      <dgm:t>
        <a:bodyPr/>
        <a:lstStyle/>
        <a:p>
          <a:r>
            <a:rPr lang="es-419" dirty="0"/>
            <a:t>primavera</a:t>
          </a:r>
          <a:endParaRPr lang="es-MX" dirty="0"/>
        </a:p>
      </dgm:t>
    </dgm:pt>
    <dgm:pt modelId="{C8C972D7-6F2C-1840-B769-022819C67202}" type="parTrans" cxnId="{199D2A6F-A657-D543-8AE6-BAF97A031DF6}">
      <dgm:prSet/>
      <dgm:spPr/>
      <dgm:t>
        <a:bodyPr/>
        <a:lstStyle/>
        <a:p>
          <a:endParaRPr lang="es-MX"/>
        </a:p>
      </dgm:t>
    </dgm:pt>
    <dgm:pt modelId="{CFC01207-7BEC-EF4F-862B-D64E05C9136C}" type="sibTrans" cxnId="{199D2A6F-A657-D543-8AE6-BAF97A031DF6}">
      <dgm:prSet/>
      <dgm:spPr/>
      <dgm:t>
        <a:bodyPr/>
        <a:lstStyle/>
        <a:p>
          <a:endParaRPr lang="es-MX"/>
        </a:p>
      </dgm:t>
    </dgm:pt>
    <dgm:pt modelId="{D831B870-91D8-0244-B262-D3344F90CAA2}">
      <dgm:prSet phldrT="[Texto]" phldr="0"/>
      <dgm:spPr/>
      <dgm:t>
        <a:bodyPr/>
        <a:lstStyle/>
        <a:p>
          <a:r>
            <a:rPr lang="es-419" dirty="0"/>
            <a:t>Renacimiento de la naturaleza</a:t>
          </a:r>
          <a:endParaRPr lang="es-MX" dirty="0"/>
        </a:p>
      </dgm:t>
    </dgm:pt>
    <dgm:pt modelId="{8EC2938D-9FBF-D149-9771-AD1843A7FD95}" type="parTrans" cxnId="{085234AD-9DA9-2942-B7A2-E58640E4A0C0}">
      <dgm:prSet/>
      <dgm:spPr/>
      <dgm:t>
        <a:bodyPr/>
        <a:lstStyle/>
        <a:p>
          <a:endParaRPr lang="es-MX"/>
        </a:p>
      </dgm:t>
    </dgm:pt>
    <dgm:pt modelId="{E2C9A30C-9C31-B44D-95B6-F3A6A5A309A8}" type="sibTrans" cxnId="{085234AD-9DA9-2942-B7A2-E58640E4A0C0}">
      <dgm:prSet/>
      <dgm:spPr/>
      <dgm:t>
        <a:bodyPr/>
        <a:lstStyle/>
        <a:p>
          <a:endParaRPr lang="es-MX"/>
        </a:p>
      </dgm:t>
    </dgm:pt>
    <dgm:pt modelId="{F31B1293-4A33-4748-B1F9-CE6F341AF9D4}">
      <dgm:prSet phldrT="[Texto]" phldr="0"/>
      <dgm:spPr/>
      <dgm:t>
        <a:bodyPr/>
        <a:lstStyle/>
        <a:p>
          <a:r>
            <a:rPr lang="es-419" dirty="0"/>
            <a:t>Temperaturas medias</a:t>
          </a:r>
          <a:endParaRPr lang="es-MX" dirty="0"/>
        </a:p>
      </dgm:t>
    </dgm:pt>
    <dgm:pt modelId="{FA3092D7-2EE2-4D46-8640-5A9FBEC24EBE}" type="parTrans" cxnId="{1606F759-007D-B548-9672-269BAEA28143}">
      <dgm:prSet/>
      <dgm:spPr/>
      <dgm:t>
        <a:bodyPr/>
        <a:lstStyle/>
        <a:p>
          <a:endParaRPr lang="es-MX"/>
        </a:p>
      </dgm:t>
    </dgm:pt>
    <dgm:pt modelId="{B9D37544-9312-8147-B286-679FB33D8822}" type="sibTrans" cxnId="{1606F759-007D-B548-9672-269BAEA28143}">
      <dgm:prSet/>
      <dgm:spPr/>
      <dgm:t>
        <a:bodyPr/>
        <a:lstStyle/>
        <a:p>
          <a:endParaRPr lang="es-MX"/>
        </a:p>
      </dgm:t>
    </dgm:pt>
    <dgm:pt modelId="{9754DD05-2D73-7541-917B-C54AFC7038A6}">
      <dgm:prSet phldrT="[Texto]" phldr="0"/>
      <dgm:spPr/>
      <dgm:t>
        <a:bodyPr/>
        <a:lstStyle/>
        <a:p>
          <a:r>
            <a:rPr lang="es-419" dirty="0"/>
            <a:t>Despertar de animales en hibernación </a:t>
          </a:r>
          <a:endParaRPr lang="es-MX" dirty="0"/>
        </a:p>
      </dgm:t>
    </dgm:pt>
    <dgm:pt modelId="{7353CA3E-8C64-B94A-8047-CBA8F8D55F7A}" type="parTrans" cxnId="{FF8DDD74-3D98-FE4D-BE53-FDB495D4460F}">
      <dgm:prSet/>
      <dgm:spPr/>
      <dgm:t>
        <a:bodyPr/>
        <a:lstStyle/>
        <a:p>
          <a:endParaRPr lang="es-MX"/>
        </a:p>
      </dgm:t>
    </dgm:pt>
    <dgm:pt modelId="{467FE850-0C14-EE45-B9B0-B06731DF2609}" type="sibTrans" cxnId="{FF8DDD74-3D98-FE4D-BE53-FDB495D4460F}">
      <dgm:prSet/>
      <dgm:spPr/>
      <dgm:t>
        <a:bodyPr/>
        <a:lstStyle/>
        <a:p>
          <a:endParaRPr lang="es-MX"/>
        </a:p>
      </dgm:t>
    </dgm:pt>
    <dgm:pt modelId="{733F3589-83D6-6B4E-99B7-D24CDACE72C9}">
      <dgm:prSet phldrT="[Texto]" phldr="0"/>
      <dgm:spPr/>
      <dgm:t>
        <a:bodyPr/>
        <a:lstStyle/>
        <a:p>
          <a:r>
            <a:rPr lang="es-419" dirty="0"/>
            <a:t>Regreso de especies migratorias </a:t>
          </a:r>
          <a:endParaRPr lang="es-MX" dirty="0"/>
        </a:p>
      </dgm:t>
    </dgm:pt>
    <dgm:pt modelId="{44736315-14BC-E946-B281-5E7D74F10D2D}" type="parTrans" cxnId="{CDAC580B-D891-D245-B84B-56E157069AD4}">
      <dgm:prSet/>
      <dgm:spPr/>
      <dgm:t>
        <a:bodyPr/>
        <a:lstStyle/>
        <a:p>
          <a:endParaRPr lang="es-MX"/>
        </a:p>
      </dgm:t>
    </dgm:pt>
    <dgm:pt modelId="{990C2FCE-A55D-E34A-95BA-781FB66305E0}" type="sibTrans" cxnId="{CDAC580B-D891-D245-B84B-56E157069AD4}">
      <dgm:prSet/>
      <dgm:spPr/>
      <dgm:t>
        <a:bodyPr/>
        <a:lstStyle/>
        <a:p>
          <a:endParaRPr lang="es-MX"/>
        </a:p>
      </dgm:t>
    </dgm:pt>
    <dgm:pt modelId="{4E86665D-8E3B-D14A-848D-3BE2BF6B80B3}" type="pres">
      <dgm:prSet presAssocID="{16DE78BC-FDB7-564A-AA23-95BBF42E197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69FAFF8-2440-D24F-B276-9CB1079DC635}" type="pres">
      <dgm:prSet presAssocID="{BEEA0735-3216-5742-A62B-092349664CA6}" presName="centerShape" presStyleLbl="node0" presStyleIdx="0" presStyleCnt="1"/>
      <dgm:spPr/>
    </dgm:pt>
    <dgm:pt modelId="{1765E94C-AEC6-0440-9A2F-24CF3F93834C}" type="pres">
      <dgm:prSet presAssocID="{D831B870-91D8-0244-B262-D3344F90CAA2}" presName="node" presStyleLbl="node1" presStyleIdx="0" presStyleCnt="4">
        <dgm:presLayoutVars>
          <dgm:bulletEnabled val="1"/>
        </dgm:presLayoutVars>
      </dgm:prSet>
      <dgm:spPr/>
    </dgm:pt>
    <dgm:pt modelId="{12A101E7-D94C-A443-ADA7-6FB333E90839}" type="pres">
      <dgm:prSet presAssocID="{D831B870-91D8-0244-B262-D3344F90CAA2}" presName="dummy" presStyleCnt="0"/>
      <dgm:spPr/>
    </dgm:pt>
    <dgm:pt modelId="{32C05FCC-2859-7C40-AF77-B91FCBA0B0D6}" type="pres">
      <dgm:prSet presAssocID="{E2C9A30C-9C31-B44D-95B6-F3A6A5A309A8}" presName="sibTrans" presStyleLbl="sibTrans2D1" presStyleIdx="0" presStyleCnt="4"/>
      <dgm:spPr/>
    </dgm:pt>
    <dgm:pt modelId="{A51F3EFD-75EB-0B4C-A610-C9656122EFC7}" type="pres">
      <dgm:prSet presAssocID="{F31B1293-4A33-4748-B1F9-CE6F341AF9D4}" presName="node" presStyleLbl="node1" presStyleIdx="1" presStyleCnt="4">
        <dgm:presLayoutVars>
          <dgm:bulletEnabled val="1"/>
        </dgm:presLayoutVars>
      </dgm:prSet>
      <dgm:spPr/>
    </dgm:pt>
    <dgm:pt modelId="{8D65168A-E5E9-F448-BE76-AA9D0EA7170E}" type="pres">
      <dgm:prSet presAssocID="{F31B1293-4A33-4748-B1F9-CE6F341AF9D4}" presName="dummy" presStyleCnt="0"/>
      <dgm:spPr/>
    </dgm:pt>
    <dgm:pt modelId="{6D65BAD2-6EFD-954F-91AF-5E9197F7DDF7}" type="pres">
      <dgm:prSet presAssocID="{B9D37544-9312-8147-B286-679FB33D8822}" presName="sibTrans" presStyleLbl="sibTrans2D1" presStyleIdx="1" presStyleCnt="4"/>
      <dgm:spPr/>
    </dgm:pt>
    <dgm:pt modelId="{66FC0514-7428-3F4A-A435-17BC455CB898}" type="pres">
      <dgm:prSet presAssocID="{9754DD05-2D73-7541-917B-C54AFC7038A6}" presName="node" presStyleLbl="node1" presStyleIdx="2" presStyleCnt="4">
        <dgm:presLayoutVars>
          <dgm:bulletEnabled val="1"/>
        </dgm:presLayoutVars>
      </dgm:prSet>
      <dgm:spPr/>
    </dgm:pt>
    <dgm:pt modelId="{51BA07F9-D0C5-B84D-8987-03F4799B9DA8}" type="pres">
      <dgm:prSet presAssocID="{9754DD05-2D73-7541-917B-C54AFC7038A6}" presName="dummy" presStyleCnt="0"/>
      <dgm:spPr/>
    </dgm:pt>
    <dgm:pt modelId="{5C214E84-8A64-9948-85C5-8C6CDEB4CA6A}" type="pres">
      <dgm:prSet presAssocID="{467FE850-0C14-EE45-B9B0-B06731DF2609}" presName="sibTrans" presStyleLbl="sibTrans2D1" presStyleIdx="2" presStyleCnt="4"/>
      <dgm:spPr/>
    </dgm:pt>
    <dgm:pt modelId="{2E48670A-7C6C-5942-82CA-E3C8260DAAD0}" type="pres">
      <dgm:prSet presAssocID="{733F3589-83D6-6B4E-99B7-D24CDACE72C9}" presName="node" presStyleLbl="node1" presStyleIdx="3" presStyleCnt="4">
        <dgm:presLayoutVars>
          <dgm:bulletEnabled val="1"/>
        </dgm:presLayoutVars>
      </dgm:prSet>
      <dgm:spPr/>
    </dgm:pt>
    <dgm:pt modelId="{992CF548-A951-2440-BF7A-C0658C1E652F}" type="pres">
      <dgm:prSet presAssocID="{733F3589-83D6-6B4E-99B7-D24CDACE72C9}" presName="dummy" presStyleCnt="0"/>
      <dgm:spPr/>
    </dgm:pt>
    <dgm:pt modelId="{030E26DE-CDED-D146-AB4A-6C82ADAC97E4}" type="pres">
      <dgm:prSet presAssocID="{990C2FCE-A55D-E34A-95BA-781FB66305E0}" presName="sibTrans" presStyleLbl="sibTrans2D1" presStyleIdx="3" presStyleCnt="4"/>
      <dgm:spPr/>
    </dgm:pt>
  </dgm:ptLst>
  <dgm:cxnLst>
    <dgm:cxn modelId="{28FE6705-47CB-984E-8078-9B42D52D4F90}" type="presOf" srcId="{F31B1293-4A33-4748-B1F9-CE6F341AF9D4}" destId="{A51F3EFD-75EB-0B4C-A610-C9656122EFC7}" srcOrd="0" destOrd="0" presId="urn:microsoft.com/office/officeart/2005/8/layout/radial6"/>
    <dgm:cxn modelId="{CDAC580B-D891-D245-B84B-56E157069AD4}" srcId="{BEEA0735-3216-5742-A62B-092349664CA6}" destId="{733F3589-83D6-6B4E-99B7-D24CDACE72C9}" srcOrd="3" destOrd="0" parTransId="{44736315-14BC-E946-B281-5E7D74F10D2D}" sibTransId="{990C2FCE-A55D-E34A-95BA-781FB66305E0}"/>
    <dgm:cxn modelId="{70368115-672B-854D-BBBA-3FE36377F968}" type="presOf" srcId="{733F3589-83D6-6B4E-99B7-D24CDACE72C9}" destId="{2E48670A-7C6C-5942-82CA-E3C8260DAAD0}" srcOrd="0" destOrd="0" presId="urn:microsoft.com/office/officeart/2005/8/layout/radial6"/>
    <dgm:cxn modelId="{84C34F18-3F3E-3A42-9D35-D23CB11BC191}" type="presOf" srcId="{BEEA0735-3216-5742-A62B-092349664CA6}" destId="{B69FAFF8-2440-D24F-B276-9CB1079DC635}" srcOrd="0" destOrd="0" presId="urn:microsoft.com/office/officeart/2005/8/layout/radial6"/>
    <dgm:cxn modelId="{149C981D-CB83-F343-8DAA-DB80ED1AB5CE}" type="presOf" srcId="{B9D37544-9312-8147-B286-679FB33D8822}" destId="{6D65BAD2-6EFD-954F-91AF-5E9197F7DDF7}" srcOrd="0" destOrd="0" presId="urn:microsoft.com/office/officeart/2005/8/layout/radial6"/>
    <dgm:cxn modelId="{1FF38130-3F95-CD4C-8A8B-95285031D3CF}" type="presOf" srcId="{E2C9A30C-9C31-B44D-95B6-F3A6A5A309A8}" destId="{32C05FCC-2859-7C40-AF77-B91FCBA0B0D6}" srcOrd="0" destOrd="0" presId="urn:microsoft.com/office/officeart/2005/8/layout/radial6"/>
    <dgm:cxn modelId="{1606F759-007D-B548-9672-269BAEA28143}" srcId="{BEEA0735-3216-5742-A62B-092349664CA6}" destId="{F31B1293-4A33-4748-B1F9-CE6F341AF9D4}" srcOrd="1" destOrd="0" parTransId="{FA3092D7-2EE2-4D46-8640-5A9FBEC24EBE}" sibTransId="{B9D37544-9312-8147-B286-679FB33D8822}"/>
    <dgm:cxn modelId="{199D2A6F-A657-D543-8AE6-BAF97A031DF6}" srcId="{16DE78BC-FDB7-564A-AA23-95BBF42E197A}" destId="{BEEA0735-3216-5742-A62B-092349664CA6}" srcOrd="0" destOrd="0" parTransId="{C8C972D7-6F2C-1840-B769-022819C67202}" sibTransId="{CFC01207-7BEC-EF4F-862B-D64E05C9136C}"/>
    <dgm:cxn modelId="{1BB33C72-3862-AB46-B682-ECB60BBA859F}" type="presOf" srcId="{990C2FCE-A55D-E34A-95BA-781FB66305E0}" destId="{030E26DE-CDED-D146-AB4A-6C82ADAC97E4}" srcOrd="0" destOrd="0" presId="urn:microsoft.com/office/officeart/2005/8/layout/radial6"/>
    <dgm:cxn modelId="{FF8DDD74-3D98-FE4D-BE53-FDB495D4460F}" srcId="{BEEA0735-3216-5742-A62B-092349664CA6}" destId="{9754DD05-2D73-7541-917B-C54AFC7038A6}" srcOrd="2" destOrd="0" parTransId="{7353CA3E-8C64-B94A-8047-CBA8F8D55F7A}" sibTransId="{467FE850-0C14-EE45-B9B0-B06731DF2609}"/>
    <dgm:cxn modelId="{085234AD-9DA9-2942-B7A2-E58640E4A0C0}" srcId="{BEEA0735-3216-5742-A62B-092349664CA6}" destId="{D831B870-91D8-0244-B262-D3344F90CAA2}" srcOrd="0" destOrd="0" parTransId="{8EC2938D-9FBF-D149-9771-AD1843A7FD95}" sibTransId="{E2C9A30C-9C31-B44D-95B6-F3A6A5A309A8}"/>
    <dgm:cxn modelId="{7988E7C9-0B1E-6248-979E-9CBB4C542B87}" type="presOf" srcId="{16DE78BC-FDB7-564A-AA23-95BBF42E197A}" destId="{4E86665D-8E3B-D14A-848D-3BE2BF6B80B3}" srcOrd="0" destOrd="0" presId="urn:microsoft.com/office/officeart/2005/8/layout/radial6"/>
    <dgm:cxn modelId="{58E921D1-368B-8E46-80C5-51E3655B145C}" type="presOf" srcId="{467FE850-0C14-EE45-B9B0-B06731DF2609}" destId="{5C214E84-8A64-9948-85C5-8C6CDEB4CA6A}" srcOrd="0" destOrd="0" presId="urn:microsoft.com/office/officeart/2005/8/layout/radial6"/>
    <dgm:cxn modelId="{1D005DE0-DFA4-C34F-9F8D-A61ECD0A6E01}" type="presOf" srcId="{D831B870-91D8-0244-B262-D3344F90CAA2}" destId="{1765E94C-AEC6-0440-9A2F-24CF3F93834C}" srcOrd="0" destOrd="0" presId="urn:microsoft.com/office/officeart/2005/8/layout/radial6"/>
    <dgm:cxn modelId="{D6E3C2E8-FEFE-A840-BFD7-152A0E448CC3}" type="presOf" srcId="{9754DD05-2D73-7541-917B-C54AFC7038A6}" destId="{66FC0514-7428-3F4A-A435-17BC455CB898}" srcOrd="0" destOrd="0" presId="urn:microsoft.com/office/officeart/2005/8/layout/radial6"/>
    <dgm:cxn modelId="{03F35DE9-A8B1-7344-985C-5549AC6E2F5F}" type="presParOf" srcId="{4E86665D-8E3B-D14A-848D-3BE2BF6B80B3}" destId="{B69FAFF8-2440-D24F-B276-9CB1079DC635}" srcOrd="0" destOrd="0" presId="urn:microsoft.com/office/officeart/2005/8/layout/radial6"/>
    <dgm:cxn modelId="{86DBD0B8-DC92-544E-8F49-07C2908FABAC}" type="presParOf" srcId="{4E86665D-8E3B-D14A-848D-3BE2BF6B80B3}" destId="{1765E94C-AEC6-0440-9A2F-24CF3F93834C}" srcOrd="1" destOrd="0" presId="urn:microsoft.com/office/officeart/2005/8/layout/radial6"/>
    <dgm:cxn modelId="{47F8DE36-9207-0C4E-9162-65630AD13AD5}" type="presParOf" srcId="{4E86665D-8E3B-D14A-848D-3BE2BF6B80B3}" destId="{12A101E7-D94C-A443-ADA7-6FB333E90839}" srcOrd="2" destOrd="0" presId="urn:microsoft.com/office/officeart/2005/8/layout/radial6"/>
    <dgm:cxn modelId="{6703CCB3-6B7A-7643-B267-7C403321CE00}" type="presParOf" srcId="{4E86665D-8E3B-D14A-848D-3BE2BF6B80B3}" destId="{32C05FCC-2859-7C40-AF77-B91FCBA0B0D6}" srcOrd="3" destOrd="0" presId="urn:microsoft.com/office/officeart/2005/8/layout/radial6"/>
    <dgm:cxn modelId="{EA1D59D5-1538-CB44-8F3F-8B8CB1DC58AF}" type="presParOf" srcId="{4E86665D-8E3B-D14A-848D-3BE2BF6B80B3}" destId="{A51F3EFD-75EB-0B4C-A610-C9656122EFC7}" srcOrd="4" destOrd="0" presId="urn:microsoft.com/office/officeart/2005/8/layout/radial6"/>
    <dgm:cxn modelId="{D23A374F-885F-224C-8781-430F6138457F}" type="presParOf" srcId="{4E86665D-8E3B-D14A-848D-3BE2BF6B80B3}" destId="{8D65168A-E5E9-F448-BE76-AA9D0EA7170E}" srcOrd="5" destOrd="0" presId="urn:microsoft.com/office/officeart/2005/8/layout/radial6"/>
    <dgm:cxn modelId="{CFD65688-D178-9346-B06A-2614236B8AF4}" type="presParOf" srcId="{4E86665D-8E3B-D14A-848D-3BE2BF6B80B3}" destId="{6D65BAD2-6EFD-954F-91AF-5E9197F7DDF7}" srcOrd="6" destOrd="0" presId="urn:microsoft.com/office/officeart/2005/8/layout/radial6"/>
    <dgm:cxn modelId="{2B8DC35D-0E42-D742-8EC4-2417840A7C88}" type="presParOf" srcId="{4E86665D-8E3B-D14A-848D-3BE2BF6B80B3}" destId="{66FC0514-7428-3F4A-A435-17BC455CB898}" srcOrd="7" destOrd="0" presId="urn:microsoft.com/office/officeart/2005/8/layout/radial6"/>
    <dgm:cxn modelId="{5308E088-8AE9-5243-9640-418730047233}" type="presParOf" srcId="{4E86665D-8E3B-D14A-848D-3BE2BF6B80B3}" destId="{51BA07F9-D0C5-B84D-8987-03F4799B9DA8}" srcOrd="8" destOrd="0" presId="urn:microsoft.com/office/officeart/2005/8/layout/radial6"/>
    <dgm:cxn modelId="{27F6E142-6D44-A147-91CD-0325C11C3998}" type="presParOf" srcId="{4E86665D-8E3B-D14A-848D-3BE2BF6B80B3}" destId="{5C214E84-8A64-9948-85C5-8C6CDEB4CA6A}" srcOrd="9" destOrd="0" presId="urn:microsoft.com/office/officeart/2005/8/layout/radial6"/>
    <dgm:cxn modelId="{421685DD-AF03-4548-9F04-67B36CAA5793}" type="presParOf" srcId="{4E86665D-8E3B-D14A-848D-3BE2BF6B80B3}" destId="{2E48670A-7C6C-5942-82CA-E3C8260DAAD0}" srcOrd="10" destOrd="0" presId="urn:microsoft.com/office/officeart/2005/8/layout/radial6"/>
    <dgm:cxn modelId="{24C29A5B-74D5-6745-BB25-EB7C59B1F5AC}" type="presParOf" srcId="{4E86665D-8E3B-D14A-848D-3BE2BF6B80B3}" destId="{992CF548-A951-2440-BF7A-C0658C1E652F}" srcOrd="11" destOrd="0" presId="urn:microsoft.com/office/officeart/2005/8/layout/radial6"/>
    <dgm:cxn modelId="{1F9DBB2D-CBE2-E14E-8EE3-F514E831F58E}" type="presParOf" srcId="{4E86665D-8E3B-D14A-848D-3BE2BF6B80B3}" destId="{030E26DE-CDED-D146-AB4A-6C82ADAC97E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E26DE-CDED-D146-AB4A-6C82ADAC97E4}">
      <dsp:nvSpPr>
        <dsp:cNvPr id="0" name=""/>
        <dsp:cNvSpPr/>
      </dsp:nvSpPr>
      <dsp:spPr>
        <a:xfrm>
          <a:off x="3583891" y="501760"/>
          <a:ext cx="3347816" cy="3347816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14E84-8A64-9948-85C5-8C6CDEB4CA6A}">
      <dsp:nvSpPr>
        <dsp:cNvPr id="0" name=""/>
        <dsp:cNvSpPr/>
      </dsp:nvSpPr>
      <dsp:spPr>
        <a:xfrm>
          <a:off x="3583891" y="501760"/>
          <a:ext cx="3347816" cy="3347816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5BAD2-6EFD-954F-91AF-5E9197F7DDF7}">
      <dsp:nvSpPr>
        <dsp:cNvPr id="0" name=""/>
        <dsp:cNvSpPr/>
      </dsp:nvSpPr>
      <dsp:spPr>
        <a:xfrm>
          <a:off x="3583891" y="501760"/>
          <a:ext cx="3347816" cy="3347816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05FCC-2859-7C40-AF77-B91FCBA0B0D6}">
      <dsp:nvSpPr>
        <dsp:cNvPr id="0" name=""/>
        <dsp:cNvSpPr/>
      </dsp:nvSpPr>
      <dsp:spPr>
        <a:xfrm>
          <a:off x="3583891" y="501760"/>
          <a:ext cx="3347816" cy="3347816"/>
        </a:xfrm>
        <a:prstGeom prst="blockArc">
          <a:avLst>
            <a:gd name="adj1" fmla="val 16200000"/>
            <a:gd name="adj2" fmla="val 0"/>
            <a:gd name="adj3" fmla="val 463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FAFF8-2440-D24F-B276-9CB1079DC635}">
      <dsp:nvSpPr>
        <dsp:cNvPr id="0" name=""/>
        <dsp:cNvSpPr/>
      </dsp:nvSpPr>
      <dsp:spPr>
        <a:xfrm>
          <a:off x="4487614" y="1405483"/>
          <a:ext cx="1540371" cy="15403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dirty="0"/>
            <a:t>primavera</a:t>
          </a:r>
          <a:endParaRPr lang="es-MX" sz="1800" kern="1200" dirty="0"/>
        </a:p>
      </dsp:txBody>
      <dsp:txXfrm>
        <a:off x="4713196" y="1631065"/>
        <a:ext cx="1089207" cy="1089207"/>
      </dsp:txXfrm>
    </dsp:sp>
    <dsp:sp modelId="{1765E94C-AEC6-0440-9A2F-24CF3F93834C}">
      <dsp:nvSpPr>
        <dsp:cNvPr id="0" name=""/>
        <dsp:cNvSpPr/>
      </dsp:nvSpPr>
      <dsp:spPr>
        <a:xfrm>
          <a:off x="4718670" y="1448"/>
          <a:ext cx="1078259" cy="1078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900" kern="1200" dirty="0"/>
            <a:t>Renacimiento de la naturaleza</a:t>
          </a:r>
          <a:endParaRPr lang="es-MX" sz="900" kern="1200" dirty="0"/>
        </a:p>
      </dsp:txBody>
      <dsp:txXfrm>
        <a:off x="4876577" y="159355"/>
        <a:ext cx="762445" cy="762445"/>
      </dsp:txXfrm>
    </dsp:sp>
    <dsp:sp modelId="{A51F3EFD-75EB-0B4C-A610-C9656122EFC7}">
      <dsp:nvSpPr>
        <dsp:cNvPr id="0" name=""/>
        <dsp:cNvSpPr/>
      </dsp:nvSpPr>
      <dsp:spPr>
        <a:xfrm>
          <a:off x="6353761" y="1636539"/>
          <a:ext cx="1078259" cy="1078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900" kern="1200" dirty="0"/>
            <a:t>Temperaturas medias</a:t>
          </a:r>
          <a:endParaRPr lang="es-MX" sz="900" kern="1200" dirty="0"/>
        </a:p>
      </dsp:txBody>
      <dsp:txXfrm>
        <a:off x="6511668" y="1794446"/>
        <a:ext cx="762445" cy="762445"/>
      </dsp:txXfrm>
    </dsp:sp>
    <dsp:sp modelId="{66FC0514-7428-3F4A-A435-17BC455CB898}">
      <dsp:nvSpPr>
        <dsp:cNvPr id="0" name=""/>
        <dsp:cNvSpPr/>
      </dsp:nvSpPr>
      <dsp:spPr>
        <a:xfrm>
          <a:off x="4718670" y="3271630"/>
          <a:ext cx="1078259" cy="1078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900" kern="1200" dirty="0"/>
            <a:t>Despertar de animales en hibernación </a:t>
          </a:r>
          <a:endParaRPr lang="es-MX" sz="900" kern="1200" dirty="0"/>
        </a:p>
      </dsp:txBody>
      <dsp:txXfrm>
        <a:off x="4876577" y="3429537"/>
        <a:ext cx="762445" cy="762445"/>
      </dsp:txXfrm>
    </dsp:sp>
    <dsp:sp modelId="{2E48670A-7C6C-5942-82CA-E3C8260DAAD0}">
      <dsp:nvSpPr>
        <dsp:cNvPr id="0" name=""/>
        <dsp:cNvSpPr/>
      </dsp:nvSpPr>
      <dsp:spPr>
        <a:xfrm>
          <a:off x="3083579" y="1636539"/>
          <a:ext cx="1078259" cy="1078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900" kern="1200" dirty="0"/>
            <a:t>Regreso de especies migratorias </a:t>
          </a:r>
          <a:endParaRPr lang="es-MX" sz="900" kern="1200" dirty="0"/>
        </a:p>
      </dsp:txBody>
      <dsp:txXfrm>
        <a:off x="3241486" y="1794446"/>
        <a:ext cx="762445" cy="762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2T17:18:52.129"/>
    </inkml:context>
    <inkml:brush xml:id="br0">
      <inkml:brushProperty name="width" value="0.35" units="cm"/>
      <inkml:brushProperty name="height" value="0.35" units="cm"/>
      <inkml:brushProperty name="color" value="#FAF9AF"/>
    </inkml:brush>
  </inkml:definitions>
  <inkml:trace contextRef="#ctx0" brushRef="#br0">2902 1118 24575,'8'-75'0,"0"0"0,0 0 0,1 0 0,-1-18 0,0 3 0,2 24 0,7 27 0,5 0 0,17 0 0,3-1 0,3 1 0,-1 2 0,8 5 0,-8 3 0,1 10 0,3-7 0,-2-1 0,11 1 0,1 7 0,3-5 0,11 4 0,-6-4 0,5 11 0,-7-4 0,1-3 0,-6 7 0,-7 0 0,2 9 0,-8-3 0,6 5 0,-6 2 0,6 0 0,-6 0 0,6 0 0,-6 0 0,0 0 0,-7 0 0,0 4 0,0 9 0,-12 7 0,-1 13 0,-9-3 0,9-4 0,-2 0 0,2 14 0,5-3 0,8 15 0,7-6 0,0 6 0,6 0 0,-6 7 0,-1-5 0,-6 5 0,-2-4 0,-4 10 0,-2 5 0,-5 1 0,-4 14 0,4 7 0,-7 4 0,-6 2 0,-4 0 0,-9 0 0,-9-7 0,-17 1 0,7-46 0,-5-1 0,-14 4 0,-3 0 0,3-1 0,0 0 0,2-2 0,0-1 0,-1-1 0,0-1 0,4-3 0,1-1 0,-29 39 0,15 1 0,-13 1 0,14 5 0,18-42 0,-1 1 0,2 2 0,0 0 0,-3 1 0,-3-1 0,-6-3 0,-3-1 0,2 4 0,-2 0 0,-2-4 0,1 1 0,2 2 0,-1-1 0,-1-5 0,-1 0 0,2 3 0,0-1 0,4-5 0,2 0 0,-35 34 0,24 1 0,3 1 0,10 7 0,-10-3 0,4-4 0,-5-7 0,5-13 0,6-6 0,0-13 0,9-5 0,5-8 0,10-1 0</inkml:trace>
  <inkml:trace contextRef="#ctx0" brushRef="#br0" timeOffset="1248">2686 1059 24575,'-66'-23'0,"0"0"0,0 0 0,-6-4 0,7 1 0,-20-9 0,35-4 0,-11-4 0,-4 4 0,-5-12 0,-8 12 0,-3-4 0,-4 3 0,2 3 0,-8 5 0,10-1 0,3 14 0,6-3 0,7 15 0,10 1 0,-3 6 0,3 0 0,-4 0 0,-6 13 0,0 13 0,-3 7 0,3 19 0,-7-6 0,-13 6 0,11-4 0,-4 11 0,10-12 0,-4 12 0,11-7 0,2 1 0,3 12 0,10 0 0,0 22 0,25-35 0,3 1 0,3 2 0,2 3 0,2 10 0,2 1 0,3-6 0,1-1 0,5 3 0,0 0 0,0-2 0,0-2 0,0-4 0,0-3 0,0-1 0,0-3 0,0 28 0,16-2 0,16-4 0,12 2 0,28-8 0,-37-30 0,2 2 0,1-2 0,2 0 0,3-2 0,1-1 0,1 0 0,2-1 0,4-1 0,2-3 0,2-1 0,1-2 0,2 4 0,2-1 0,1-2 0,2 0 0,4 2 0,1-1 0,3-1 0,2 0 0,2 4 0,0 1-127,-3 1 1,0 1 0,0 2 0,-1 2 126,-2 8 0,-1 2 0,-1-7 0,-1 0 0,-3 0 0,-2-1 0,-2-2 0,-2 0 0,-7-7 0,-2-2 0,-3 1 0,-1-3 0,41 13 0,-13-6 0,-7-1 0,1-14 0,-8 1 0,3 3 0,-15 4 0,6 9 0,-6-2 252,8 4 1,-6 2-253,5 0 0,-14-8 0,-2-12 0,-7-1 0,10-7 0,7 26 0,4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2T17:54:36.052"/>
    </inkml:context>
    <inkml:brush xml:id="br0">
      <inkml:brushProperty name="width" value="0.35" units="cm"/>
      <inkml:brushProperty name="height" value="0.35" units="cm"/>
      <inkml:brushProperty name="color" value="#A7A1D1"/>
    </inkml:brush>
  </inkml:definitions>
  <inkml:trace contextRef="#ctx0" brushRef="#br0">0 3744 24575,'79'-22'0,"1"4"0,5 18 0,4-8 0,9-5 0,0-5 0,-8 7 0,3-15 0,-8 0 0,-2-18 0,-11-8 0,-35 17 0,-2-4 0,-5-2 0,-2-3 0,3-1 0,-3-1 0,11-46 0,-14 46 0,-2 1 0,10-34 0,8 3 0,-8 11 0,-5 10 0,-2-3 0,3 5 0,-3 1 0,0-9 0,-6 9 0,-1-9 0,-8 11 0,-2 0 0,-9 11 0,9 19 0,1 11 0,32 9 0,4 0 0,21 0 0,-2 0 0,9 0 0,5 0 0,-1 0 0,1 0 0,1-2 0,5-4 0,-2-14 0,8-13 0,-45 12 0,0-1 0,2-1 0,2 0 0,1-3 0,0 0 0,-2 3 0,0 0 0,0-3 0,-2 0 0,38-20 0,-9 0 0,-4 7 0,-7 6 0,-19 1 0,-2-1 0,-12-6 0,12 0 0,-5-1 0,5-7 0,-5-6 0,0-12 0,0-7 0,0-17 0,-18 38 0,-2-3 0,-3-4 0,-2-3 0,0-11 0,-2 0 0,-1 7 0,-2 1 0,-3 2 0,1 0 0,1 8 0,-1 2 0,0-33 0,-1 17 0,-6 22 0,0 12 0,0 1 0,0 13 0,0-6 0,0 0 0,0-9 0,0-4 0,26-39 0,-9 26 0,-1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2T17:54:49.368"/>
    </inkml:context>
    <inkml:brush xml:id="br0">
      <inkml:brushProperty name="width" value="0.35" units="cm"/>
      <inkml:brushProperty name="height" value="0.35" units="cm"/>
      <inkml:brushProperty name="color" value="#FDE0EB"/>
    </inkml:brush>
  </inkml:definitions>
  <inkml:trace contextRef="#ctx0" brushRef="#br0">1 4842 24575,'67'0'0,"3"6"0,8 1 0,16 8 0,4-2 0,-35-8 0,2-1 0,-4 0 0,0 0 0,12-3 0,0-2 0,-4 2 0,-1-2 0,-3 0 0,-1-2 0,-1-2 0,-2-3 0,-5-2 0,-1-4 0,-2-8 0,-1-2 0,0 3 0,0-1 0,4-3 0,-1-3 0,-2-1 0,1-3 0,8-3 0,0-1 0,-2-2 0,0-1 0,3 0 0,-2 0 0,-7 3 0,-4-2 0,-8-1 0,-5 0 0,22-36 0,-20-9 0,-15 5 0,-11 7 0,-9-6 0,3 0 0,-5 10 0,-2 3 0,0-5 0,9 20 0,4-9 0,-5 18 0,1 12 0,0 1 0,-7-2 0,15 8 0,-14-4 0,5 15 0,1 0 0,2 2 0,9 9 0,-1 0 0,1 0 0,17 0 0,8 0 0,19 2 0,7 5 0,23 2 0,-42-3 0,1 1 0,3-2 0,1-2 0,2-2 0,-1-2 0,-2 1 0,0 0 0,-1 1 0,1-2 0,-1-1 0,1-2 0,2-4 0,1-4 0,0-2 0,-2-7 0,-1-9 0,-1-5 0,-1 1 0,-2-2 0,-2-2 0,-2-2 0,-1-3 0,-2-1 0,1-1 0,-1-2 0,0-1 0,0-2 0,1-2 0,-1 0 0,-1 2 0,-3 0 0,-5-3 0,0 1 0,1 5 0,0 1 0,-4 0 0,-1 0 0,-1 1 0,-1-1 0,0-3 0,-1 0 0,-3 1 0,0 0 0,3 2 0,1 0 0,3-1 0,-1-1 0,-2 2 0,-1 0 0,1-1 0,-1-2 0,-5 1 0,-2-2 0,1 2 0,-3-2 0,-6 2 0,-2-2 0,2 0 0,-1-2 0,-3-3 0,-1-1 0,1 2 0,0-1 0,0-4 0,-1 0 0,0 3 0,0 1 0,4-36 0,-4 15 0,-9 23 0,0 19 0,8-3 0,-6 17 0,7 0 0,-9-10 0,0-9 0,0-35 0,15 10 0,5-7 0,2-15 0,0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5F4A89-B9C6-0144-6D83-6E2F9F194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5B5FCD-6983-B83D-8DC4-95B4F5939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9530DD-C2C9-5A16-E171-1AF3F700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FCCC4F-D05D-D1EB-F6A9-942FB8A8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1B1D94-71E8-BD03-09B4-AA1507D7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409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60384A-9C6A-E45B-4FB1-25529BB6C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57237B-32EE-5590-0DBF-2F67E6741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9137BA-01A4-E2EE-72CA-8D7989CC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9C453E-B87B-F37D-17F1-34BA6D7F1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E732D1-12D2-A873-3CBB-F158F344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037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A2BDB1-C16B-4337-E5AB-A4562FB47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8C395F-FD4E-6E2C-1A8B-32EE9D8CE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2F7B02-F952-4E0F-A6A8-2AE4CDD65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501FF9-2486-0719-278B-49EB5D59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21EEA0-C4EA-092D-8169-423AF15D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125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86999-BF1A-BD0B-C203-041156605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83C3D-1814-5DCC-1877-710F87597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E3C7BF-2532-356A-4F70-39C2E1FFD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ECC509-D5C5-B365-DEFE-24071F90C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73AB64-A060-CB86-A038-7EA21ED56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316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3263E-CB7C-D1ED-64DF-ED33AB805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41395E-C470-098B-8FD2-7CFC7F86C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E168C-22BA-0713-4CDC-ECC8C2B2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1A35E-5F84-99D9-6EE3-5134043B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F86C8B-CA5E-C2E4-F558-94310527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719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8C2C8-9980-2A1B-B9F8-09A5090D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909148-67C4-F7FD-ED2C-9B7D64783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60F875-F4AD-3988-D01F-17E04FFD3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5E5DB2-A58C-79F2-DAC9-65930574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089BD1-1D19-9E85-E37A-0B86C4E0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3CEFF9-2D7B-1191-F6A9-72334F51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312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C8F75-3850-7B36-48FF-F2B3013D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E17BAA-70F2-EF47-ABDE-4E3C68BC3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45FBAF-E2E0-035D-DBC7-43D800E06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EC2625D-5E1D-B3D6-86F8-98D24C115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55B6E65-2A27-5F12-11E9-AF4ADD6CF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AC9D50-076C-4B83-D547-1F6B1D75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50E24B4-CEEF-F7C9-8AB6-0F9D6280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433D1D-7F17-749B-38B0-ECDEE00B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42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859B6C-2DA9-5CE2-2E09-21D8C19B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852B350-74A0-9298-6A5A-8A87C9FB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A0A1C78-4762-4B4F-B7C7-9D126F3D9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50C89A-396E-3D02-C627-0BDF0A03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531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0FB82DB-0C13-970D-A147-AE06D0B25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1F139-1D2B-7B5D-3804-CCD9E777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8D2753-5082-C0FA-59E9-23EA8DF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769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E17C2-05C8-B5B2-2757-ED528297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4F27D3-F04D-652C-8550-4E9949742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6B11B4-20E2-980E-2DC2-EF1FCBF5E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047D99-1C90-C02E-1CBC-4C452BAE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0E5CA6-EE2B-0703-618F-49CBE8FF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CB14BB-C173-BF63-46F5-CA01A8E9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96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9415E-63DA-FDDF-AE06-21AF62D2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D4E4675-B04B-8156-FB68-52F973E62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07359D-E2B9-CCE8-00B8-90372DC2F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4CF950-9146-9118-0AD3-51AEFF12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E8F604-87E7-4A79-5308-CDEFB7ABF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A3837A-61DC-B312-72EE-0B698A47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599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53E1A33-74E0-FA35-B947-67A4609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BA92A9-5C0D-E943-1ECA-806F6C460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2CC52-EC36-EA91-6D67-9AC1C26DE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8A940-C1CF-6840-99DD-088227880BA4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E92112-8DCD-9D15-AB14-D1FBE8B0D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597662-E92A-1044-A4D4-CFAA87EA0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8A795D-4BB4-1C45-A50D-652495076E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618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BD2862B-5DBF-98BD-797A-FC02B5517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8557" y="5927083"/>
            <a:ext cx="8339666" cy="1510116"/>
          </a:xfrm>
        </p:spPr>
        <p:txBody>
          <a:bodyPr>
            <a:normAutofit/>
          </a:bodyPr>
          <a:lstStyle/>
          <a:p>
            <a:r>
              <a:rPr lang="es-419" sz="1500" dirty="0"/>
              <a:t>Azul Italia T.R</a:t>
            </a:r>
          </a:p>
          <a:p>
            <a:r>
              <a:rPr lang="es-419" sz="1500" dirty="0"/>
              <a:t>Tecnologia </a:t>
            </a:r>
            <a:endParaRPr lang="es-MX" sz="15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CB271F3-7E55-C330-2974-C1C55AE6052B}"/>
              </a:ext>
            </a:extLst>
          </p:cNvPr>
          <p:cNvSpPr>
            <a:spLocks noGrp="1"/>
          </p:cNvSpPr>
          <p:nvPr/>
        </p:nvSpPr>
        <p:spPr>
          <a:xfrm>
            <a:off x="1679222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b="1" dirty="0">
                <a:solidFill>
                  <a:srgbClr val="F6EA81"/>
                </a:solidFill>
                <a:latin typeface="Mystical Woods Rough Script" panose="02000500000000000000" pitchFamily="2" charset="77"/>
              </a:rPr>
              <a:t>PRIMAVERA</a:t>
            </a:r>
            <a:endParaRPr lang="es-MX" b="1" dirty="0">
              <a:solidFill>
                <a:srgbClr val="F6EA81"/>
              </a:solidFill>
              <a:latin typeface="Mystical Woods Rough Script" panose="02000500000000000000" pitchFamily="2" charset="77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3B6836-236F-0C41-E525-5626998FE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222" y="1249363"/>
            <a:ext cx="9144000" cy="2387600"/>
          </a:xfrm>
        </p:spPr>
        <p:txBody>
          <a:bodyPr/>
          <a:lstStyle/>
          <a:p>
            <a:r>
              <a:rPr lang="es-419" b="1" dirty="0">
                <a:solidFill>
                  <a:srgbClr val="F9F1A5"/>
                </a:solidFill>
                <a:latin typeface="Mystical Woods Rough Script" panose="02000500000000000000" pitchFamily="2" charset="77"/>
              </a:rPr>
              <a:t>PRIMAVERA</a:t>
            </a:r>
            <a:endParaRPr lang="es-MX" b="1" dirty="0">
              <a:solidFill>
                <a:srgbClr val="F9F1A5"/>
              </a:solidFill>
              <a:latin typeface="Mystical Woods Rough Script" panose="02000500000000000000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9BAF463D-E20D-7459-3F0F-6C953A28A2C2}"/>
                  </a:ext>
                </a:extLst>
              </p14:cNvPr>
              <p14:cNvContentPartPr/>
              <p14:nvPr/>
            </p14:nvContentPartPr>
            <p14:xfrm>
              <a:off x="10159507" y="5431040"/>
              <a:ext cx="1905480" cy="154548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9BAF463D-E20D-7459-3F0F-6C953A28A2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96867" y="5368400"/>
                <a:ext cx="2031120" cy="167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0782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9E9CD-64ED-CD05-2F4A-7C713619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532" y="351014"/>
            <a:ext cx="10515600" cy="1325563"/>
          </a:xfrm>
        </p:spPr>
        <p:txBody>
          <a:bodyPr/>
          <a:lstStyle/>
          <a:p>
            <a:r>
              <a:rPr lang="es-419" dirty="0">
                <a:solidFill>
                  <a:schemeClr val="accent1">
                    <a:lumMod val="20000"/>
                    <a:lumOff val="80000"/>
                  </a:schemeClr>
                </a:solidFill>
                <a:latin typeface="Mystical Woods Rough Script" panose="02000500000000000000" pitchFamily="2" charset="77"/>
              </a:rPr>
              <a:t>¿Qué son las estaciones del año?</a:t>
            </a:r>
            <a:endParaRPr lang="es-MX" dirty="0">
              <a:solidFill>
                <a:schemeClr val="accent1">
                  <a:lumMod val="20000"/>
                  <a:lumOff val="80000"/>
                </a:schemeClr>
              </a:solidFill>
              <a:latin typeface="Mystical Woods Rough Script" panose="02000500000000000000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79BE9-275D-0BD5-5C18-DA6309648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1783291"/>
            <a:ext cx="7233356" cy="4351338"/>
          </a:xfrm>
        </p:spPr>
        <p:txBody>
          <a:bodyPr>
            <a:normAutofit/>
          </a:bodyPr>
          <a:lstStyle/>
          <a:p>
            <a:r>
              <a:rPr lang="es-419" sz="2000" b="0" i="0" u="none" strike="noStrike" dirty="0"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L</a:t>
            </a:r>
            <a:r>
              <a:rPr lang="es-MX" sz="2000" b="0" i="0" u="none" strike="noStrike" dirty="0"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as estaciones son las temporadas del año donde se presentan cambios en el clima y la cantidad de luz del día. Las estaciones son el resultado de la órbita de la Tierra alrededor del Sol. </a:t>
            </a:r>
            <a:endParaRPr lang="es-MX" sz="20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A58243-FBEA-EED8-E41D-7D8B050FFE67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2B745D55-E124-D22D-A1BF-F59DD42C9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08" y="3429000"/>
            <a:ext cx="2502254" cy="25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50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596185-2C40-16A2-CCEC-365D002A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422" y="570617"/>
            <a:ext cx="10515600" cy="1325563"/>
          </a:xfrm>
        </p:spPr>
        <p:txBody>
          <a:bodyPr/>
          <a:lstStyle/>
          <a:p>
            <a:r>
              <a:rPr lang="es-419" b="1" dirty="0">
                <a:solidFill>
                  <a:srgbClr val="F9D8C6"/>
                </a:solidFill>
                <a:latin typeface="Mystical Woods Rough Script" panose="02000500000000000000" pitchFamily="2" charset="77"/>
              </a:rPr>
              <a:t>La primavera</a:t>
            </a:r>
            <a:endParaRPr lang="es-MX" b="1" dirty="0">
              <a:solidFill>
                <a:srgbClr val="F9D8C6"/>
              </a:solidFill>
              <a:latin typeface="Mystical Woods Rough Script" panose="02000500000000000000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8BC77D-5E9D-8BBF-A3EE-3BC30F6DD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045" y="1738490"/>
            <a:ext cx="6457244" cy="4351338"/>
          </a:xfrm>
        </p:spPr>
        <p:txBody>
          <a:bodyPr>
            <a:normAutofit/>
          </a:bodyPr>
          <a:lstStyle/>
          <a:p>
            <a:r>
              <a:rPr lang="es-MX" sz="2000" b="0" i="0" u="none" strike="noStrike" dirty="0"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Estación del año que, astronómicamente, comienza en el equinoccio del mismo nombre y termina en el solsticio de verano.</a:t>
            </a:r>
            <a:endParaRPr lang="es-MX" sz="20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76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B9279-C8E6-650E-ACAA-79F98A307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solidFill>
                  <a:srgbClr val="D7BEEC"/>
                </a:solidFill>
                <a:latin typeface="Mystical Woods Rough Script" panose="02000500000000000000" pitchFamily="2" charset="77"/>
              </a:rPr>
              <a:t>¿Qué ocurre en la primavera?</a:t>
            </a:r>
            <a:endParaRPr lang="es-MX" dirty="0">
              <a:solidFill>
                <a:srgbClr val="D7BEEC"/>
              </a:solidFill>
              <a:latin typeface="Mystical Woods Rough Script" panose="02000500000000000000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3FD975-FDE0-BC39-F03A-019CC102E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977" y="1585736"/>
            <a:ext cx="7078133" cy="4351338"/>
          </a:xfrm>
        </p:spPr>
        <p:txBody>
          <a:bodyPr>
            <a:normAutofit/>
          </a:bodyPr>
          <a:lstStyle/>
          <a:p>
            <a:r>
              <a:rPr lang="es-MX" sz="2000" b="0" i="0" u="none" strike="noStrike" dirty="0"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la temperatura se calienta, el aire se humedece más que en invierno, brotan nuevas hojas en los árboles y las flores se abren</a:t>
            </a:r>
            <a:endParaRPr lang="es-MX" sz="20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9B3131-F036-08C6-D45C-6172A0D42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90">
            <a:off x="9087025" y="3334054"/>
            <a:ext cx="2393775" cy="26790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1F4D93-9E37-2971-6F0F-284BC3087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779">
            <a:off x="7717317" y="3447773"/>
            <a:ext cx="2158474" cy="255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56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74950-E3CC-F51D-06D3-943AD1BC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67" y="681037"/>
            <a:ext cx="10515600" cy="1325563"/>
          </a:xfrm>
        </p:spPr>
        <p:txBody>
          <a:bodyPr/>
          <a:lstStyle/>
          <a:p>
            <a:r>
              <a:rPr lang="es-419" dirty="0">
                <a:solidFill>
                  <a:srgbClr val="D7F0BA"/>
                </a:solidFill>
                <a:latin typeface="Mystical Woods Rough Script" panose="02000500000000000000" pitchFamily="2" charset="77"/>
              </a:rPr>
              <a:t>Importancia de la primavera</a:t>
            </a:r>
            <a:endParaRPr lang="es-MX" dirty="0">
              <a:solidFill>
                <a:srgbClr val="D7F0BA"/>
              </a:solidFill>
              <a:latin typeface="Mystical Woods Rough Script" panose="02000500000000000000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D89839-F54A-DE01-D766-BD737A58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422" y="1825625"/>
            <a:ext cx="8842022" cy="4351338"/>
          </a:xfrm>
        </p:spPr>
        <p:txBody>
          <a:bodyPr>
            <a:normAutofit/>
          </a:bodyPr>
          <a:lstStyle/>
          <a:p>
            <a:r>
              <a:rPr lang="es-MX" sz="2000" b="0" i="0" u="none" strike="noStrike" dirty="0"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el </a:t>
            </a:r>
            <a:r>
              <a:rPr lang="es-MX" sz="2000" b="0" i="0" u="none" strike="noStrike" dirty="0" err="1"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reverdecimiento</a:t>
            </a:r>
            <a:r>
              <a:rPr lang="es-MX" sz="2000" b="0" i="0" u="none" strike="noStrike" dirty="0"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de una gran cantidad de especies vegetales, el inicio de la floración de muchas de ellas y un incremento en la actividad de varios animales que salen del letargo que mantuvieron durante los meses fríos del invierno.</a:t>
            </a:r>
            <a:endParaRPr lang="es-MX" sz="20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5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F7416B4-2969-7E6C-85C1-DB52BEAF8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445">
            <a:off x="4482361" y="2508925"/>
            <a:ext cx="2764962" cy="41147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10B98A7-1EF8-11E4-25D9-E55F88C3E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652">
            <a:off x="7197449" y="608523"/>
            <a:ext cx="2743200" cy="4114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20CC5DA-2DD6-E7EE-C96D-F09DBC83A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0960">
            <a:off x="7217052" y="382723"/>
            <a:ext cx="274320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5BA330C-2913-56B6-83D5-E93EDE82E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170">
            <a:off x="7413348" y="2656614"/>
            <a:ext cx="2311400" cy="4114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BE5D19-B71B-A08B-A3A4-2D49245F0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69" y="644837"/>
            <a:ext cx="2753752" cy="34618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2EA014-5734-63B0-3C08-C559D9440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707">
            <a:off x="1881801" y="817644"/>
            <a:ext cx="2772419" cy="36965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5115B0D-929F-875E-6FFC-1E2E6C7FC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1365">
            <a:off x="2420514" y="3704050"/>
            <a:ext cx="2238176" cy="318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2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27E95-3630-6E52-36F0-2F042E24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978" y="365125"/>
            <a:ext cx="10515600" cy="1325563"/>
          </a:xfrm>
        </p:spPr>
        <p:txBody>
          <a:bodyPr/>
          <a:lstStyle/>
          <a:p>
            <a:r>
              <a:rPr lang="es-419" dirty="0">
                <a:solidFill>
                  <a:srgbClr val="F6EA81"/>
                </a:solidFill>
                <a:latin typeface="Mystical Woods Rough Script" panose="02000500000000000000" pitchFamily="2" charset="77"/>
              </a:rPr>
              <a:t>Características </a:t>
            </a:r>
            <a:endParaRPr lang="es-MX" dirty="0">
              <a:solidFill>
                <a:srgbClr val="F6EA81"/>
              </a:solidFill>
              <a:latin typeface="Mystical Woods Rough Script" panose="02000500000000000000" pitchFamily="2" charset="77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1BDD371-8540-4965-E7BE-331D8E1775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271992"/>
              </p:ext>
            </p:extLst>
          </p:nvPr>
        </p:nvGraphicFramePr>
        <p:xfrm>
          <a:off x="838200" y="149141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8587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8679A-C192-0CEC-7ADE-A6CBCC917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67" y="2665236"/>
            <a:ext cx="7967133" cy="1325563"/>
          </a:xfrm>
        </p:spPr>
        <p:txBody>
          <a:bodyPr/>
          <a:lstStyle/>
          <a:p>
            <a:r>
              <a:rPr lang="es-419" dirty="0">
                <a:solidFill>
                  <a:srgbClr val="CAF5E6"/>
                </a:solidFill>
                <a:latin typeface="Mystical Woods Rough Script" panose="02000500000000000000" pitchFamily="2" charset="77"/>
              </a:rPr>
              <a:t>Eso es todo, gracias por su atencion</a:t>
            </a:r>
            <a:endParaRPr lang="es-MX" dirty="0">
              <a:solidFill>
                <a:srgbClr val="CAF5E6"/>
              </a:solidFill>
              <a:latin typeface="Mystical Woods Rough Script" panose="02000500000000000000" pitchFamily="2" charset="77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6B4B3E49-B5A3-3CD9-BD5A-AD61E6112219}"/>
                  </a:ext>
                </a:extLst>
              </p14:cNvPr>
              <p14:cNvContentPartPr/>
              <p14:nvPr/>
            </p14:nvContentPartPr>
            <p14:xfrm>
              <a:off x="35227" y="-77680"/>
              <a:ext cx="1376280" cy="134784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6B4B3E49-B5A3-3CD9-BD5A-AD61E61122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7773" y="-140680"/>
                <a:ext cx="1501920" cy="14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DB8E5577-C2E2-442C-96D0-C5DAFCCE0469}"/>
                  </a:ext>
                </a:extLst>
              </p14:cNvPr>
              <p14:cNvContentPartPr/>
              <p14:nvPr/>
            </p14:nvContentPartPr>
            <p14:xfrm>
              <a:off x="-62333" y="-67960"/>
              <a:ext cx="1990080" cy="176436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DB8E5577-C2E2-442C-96D0-C5DAFCCE04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24973" y="-130600"/>
                <a:ext cx="2115720" cy="18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845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PRIMAVERA</vt:lpstr>
      <vt:lpstr>¿Qué son las estaciones del año?</vt:lpstr>
      <vt:lpstr>La primavera</vt:lpstr>
      <vt:lpstr>¿Qué ocurre en la primavera?</vt:lpstr>
      <vt:lpstr>Importancia de la primavera</vt:lpstr>
      <vt:lpstr>Presentación de PowerPoint</vt:lpstr>
      <vt:lpstr>Características </vt:lpstr>
      <vt:lpstr>Eso es todo, gracias por su atencion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PRIMAVERA</dc:title>
  <dc:creator>Kid2 Inei</dc:creator>
  <cp:lastModifiedBy>Kid2 Inei</cp:lastModifiedBy>
  <cp:revision>2</cp:revision>
  <dcterms:created xsi:type="dcterms:W3CDTF">2024-03-22T17:06:15Z</dcterms:created>
  <dcterms:modified xsi:type="dcterms:W3CDTF">2024-03-22T17:57:44Z</dcterms:modified>
</cp:coreProperties>
</file>