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F5878-54CF-0144-A4F3-DC4E8E6C8F8A}" type="doc">
      <dgm:prSet loTypeId="urn:microsoft.com/office/officeart/2005/8/layout/vList3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112408DD-159B-5943-834F-A7821BF568CA}">
      <dgm:prSet phldrT="[Texto]" phldr="0"/>
      <dgm:spPr/>
      <dgm:t>
        <a:bodyPr/>
        <a:lstStyle/>
        <a:p>
          <a:r>
            <a:rPr lang="es-MX" dirty="0"/>
            <a:t>Pri</a:t>
          </a:r>
        </a:p>
      </dgm:t>
    </dgm:pt>
    <dgm:pt modelId="{34B44AFF-27BE-D44A-93EE-A217B152FBAB}" type="parTrans" cxnId="{E7175E61-6C19-4643-BF9E-3A2D425E8589}">
      <dgm:prSet/>
      <dgm:spPr/>
      <dgm:t>
        <a:bodyPr/>
        <a:lstStyle/>
        <a:p>
          <a:endParaRPr lang="es-MX"/>
        </a:p>
      </dgm:t>
    </dgm:pt>
    <dgm:pt modelId="{60D861BA-50A8-7844-8D23-44EEF2BC7FDA}" type="sibTrans" cxnId="{E7175E61-6C19-4643-BF9E-3A2D425E8589}">
      <dgm:prSet/>
      <dgm:spPr/>
      <dgm:t>
        <a:bodyPr/>
        <a:lstStyle/>
        <a:p>
          <a:endParaRPr lang="es-MX"/>
        </a:p>
      </dgm:t>
    </dgm:pt>
    <dgm:pt modelId="{775AB819-40BB-BE49-89D3-94B42700CBF7}">
      <dgm:prSet phldrT="[Texto]" phldr="0"/>
      <dgm:spPr/>
      <dgm:t>
        <a:bodyPr/>
        <a:lstStyle/>
        <a:p>
          <a:r>
            <a:rPr lang="es-MX" dirty="0"/>
            <a:t>Ma</a:t>
          </a:r>
        </a:p>
      </dgm:t>
    </dgm:pt>
    <dgm:pt modelId="{2CD8186F-DCCB-0F4F-B0BC-633A5AF9FB61}" type="parTrans" cxnId="{D734A71D-54C1-E54E-B7EF-55E7E289AA62}">
      <dgm:prSet/>
      <dgm:spPr/>
      <dgm:t>
        <a:bodyPr/>
        <a:lstStyle/>
        <a:p>
          <a:endParaRPr lang="es-MX"/>
        </a:p>
      </dgm:t>
    </dgm:pt>
    <dgm:pt modelId="{5E335499-1489-A942-AC83-25955943373D}" type="sibTrans" cxnId="{D734A71D-54C1-E54E-B7EF-55E7E289AA62}">
      <dgm:prSet/>
      <dgm:spPr/>
      <dgm:t>
        <a:bodyPr/>
        <a:lstStyle/>
        <a:p>
          <a:endParaRPr lang="es-MX"/>
        </a:p>
      </dgm:t>
    </dgm:pt>
    <dgm:pt modelId="{5395D68D-36C2-E74C-B161-CC0500BF61B7}">
      <dgm:prSet phldrT="[Texto]" phldr="0"/>
      <dgm:spPr/>
      <dgm:t>
        <a:bodyPr/>
        <a:lstStyle/>
        <a:p>
          <a:r>
            <a:rPr lang="es-MX" dirty="0"/>
            <a:t>Vera</a:t>
          </a:r>
        </a:p>
      </dgm:t>
    </dgm:pt>
    <dgm:pt modelId="{10B4F292-2B56-7549-9E67-C2A06A88C56E}" type="parTrans" cxnId="{141E0BD7-529A-6D4B-95F8-9E5B265D6366}">
      <dgm:prSet/>
      <dgm:spPr/>
      <dgm:t>
        <a:bodyPr/>
        <a:lstStyle/>
        <a:p>
          <a:endParaRPr lang="es-MX"/>
        </a:p>
      </dgm:t>
    </dgm:pt>
    <dgm:pt modelId="{166170CE-DEE8-E740-8714-0F5A57D16B5E}" type="sibTrans" cxnId="{141E0BD7-529A-6D4B-95F8-9E5B265D6366}">
      <dgm:prSet/>
      <dgm:spPr/>
      <dgm:t>
        <a:bodyPr/>
        <a:lstStyle/>
        <a:p>
          <a:endParaRPr lang="es-MX"/>
        </a:p>
      </dgm:t>
    </dgm:pt>
    <dgm:pt modelId="{ED76BC15-983B-B74D-963C-B3CC7DF51CA3}" type="pres">
      <dgm:prSet presAssocID="{766F5878-54CF-0144-A4F3-DC4E8E6C8F8A}" presName="linearFlow" presStyleCnt="0">
        <dgm:presLayoutVars>
          <dgm:dir/>
          <dgm:resizeHandles val="exact"/>
        </dgm:presLayoutVars>
      </dgm:prSet>
      <dgm:spPr/>
    </dgm:pt>
    <dgm:pt modelId="{C4E97D37-9E55-AB41-AC62-01F9997029D7}" type="pres">
      <dgm:prSet presAssocID="{112408DD-159B-5943-834F-A7821BF568CA}" presName="composite" presStyleCnt="0"/>
      <dgm:spPr/>
    </dgm:pt>
    <dgm:pt modelId="{089788EB-EB53-EB4D-9D22-A90231600C4C}" type="pres">
      <dgm:prSet presAssocID="{112408DD-159B-5943-834F-A7821BF568CA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D6B7AEB-49D7-1D45-844F-EE29A23B6CEB}" type="pres">
      <dgm:prSet presAssocID="{112408DD-159B-5943-834F-A7821BF568CA}" presName="txShp" presStyleLbl="node1" presStyleIdx="0" presStyleCnt="3">
        <dgm:presLayoutVars>
          <dgm:bulletEnabled val="1"/>
        </dgm:presLayoutVars>
      </dgm:prSet>
      <dgm:spPr/>
    </dgm:pt>
    <dgm:pt modelId="{93BA8A6E-F4EA-7443-BA1E-5EB7F60EA626}" type="pres">
      <dgm:prSet presAssocID="{60D861BA-50A8-7844-8D23-44EEF2BC7FDA}" presName="spacing" presStyleCnt="0"/>
      <dgm:spPr/>
    </dgm:pt>
    <dgm:pt modelId="{9B46F862-5296-484F-BF79-62F8BC05F064}" type="pres">
      <dgm:prSet presAssocID="{775AB819-40BB-BE49-89D3-94B42700CBF7}" presName="composite" presStyleCnt="0"/>
      <dgm:spPr/>
    </dgm:pt>
    <dgm:pt modelId="{1443EDCA-57FF-294F-9C35-3DD1AC63550B}" type="pres">
      <dgm:prSet presAssocID="{775AB819-40BB-BE49-89D3-94B42700CBF7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3065F398-5C82-AC47-A16A-0C222892553A}" type="pres">
      <dgm:prSet presAssocID="{775AB819-40BB-BE49-89D3-94B42700CBF7}" presName="txShp" presStyleLbl="node1" presStyleIdx="1" presStyleCnt="3">
        <dgm:presLayoutVars>
          <dgm:bulletEnabled val="1"/>
        </dgm:presLayoutVars>
      </dgm:prSet>
      <dgm:spPr/>
    </dgm:pt>
    <dgm:pt modelId="{0F12124A-54B8-5A46-9D9A-EBE53AB137EB}" type="pres">
      <dgm:prSet presAssocID="{5E335499-1489-A942-AC83-25955943373D}" presName="spacing" presStyleCnt="0"/>
      <dgm:spPr/>
    </dgm:pt>
    <dgm:pt modelId="{ABD47DB9-B27A-4243-830C-7779E3443BB1}" type="pres">
      <dgm:prSet presAssocID="{5395D68D-36C2-E74C-B161-CC0500BF61B7}" presName="composite" presStyleCnt="0"/>
      <dgm:spPr/>
    </dgm:pt>
    <dgm:pt modelId="{39F8792C-8DAB-1740-9C7B-C07E8FE58B9D}" type="pres">
      <dgm:prSet presAssocID="{5395D68D-36C2-E74C-B161-CC0500BF61B7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991D5E3-E2CE-EF4B-93CD-BB79EDD5702F}" type="pres">
      <dgm:prSet presAssocID="{5395D68D-36C2-E74C-B161-CC0500BF61B7}" presName="txShp" presStyleLbl="node1" presStyleIdx="2" presStyleCnt="3">
        <dgm:presLayoutVars>
          <dgm:bulletEnabled val="1"/>
        </dgm:presLayoutVars>
      </dgm:prSet>
      <dgm:spPr/>
    </dgm:pt>
  </dgm:ptLst>
  <dgm:cxnLst>
    <dgm:cxn modelId="{68B9950E-F5AE-DA4C-9DAE-2D09171AB16D}" type="presOf" srcId="{775AB819-40BB-BE49-89D3-94B42700CBF7}" destId="{3065F398-5C82-AC47-A16A-0C222892553A}" srcOrd="0" destOrd="0" presId="urn:microsoft.com/office/officeart/2005/8/layout/vList3"/>
    <dgm:cxn modelId="{D734A71D-54C1-E54E-B7EF-55E7E289AA62}" srcId="{766F5878-54CF-0144-A4F3-DC4E8E6C8F8A}" destId="{775AB819-40BB-BE49-89D3-94B42700CBF7}" srcOrd="1" destOrd="0" parTransId="{2CD8186F-DCCB-0F4F-B0BC-633A5AF9FB61}" sibTransId="{5E335499-1489-A942-AC83-25955943373D}"/>
    <dgm:cxn modelId="{DE82943A-7D50-7248-A4FA-613CB811948F}" type="presOf" srcId="{766F5878-54CF-0144-A4F3-DC4E8E6C8F8A}" destId="{ED76BC15-983B-B74D-963C-B3CC7DF51CA3}" srcOrd="0" destOrd="0" presId="urn:microsoft.com/office/officeart/2005/8/layout/vList3"/>
    <dgm:cxn modelId="{E7175E61-6C19-4643-BF9E-3A2D425E8589}" srcId="{766F5878-54CF-0144-A4F3-DC4E8E6C8F8A}" destId="{112408DD-159B-5943-834F-A7821BF568CA}" srcOrd="0" destOrd="0" parTransId="{34B44AFF-27BE-D44A-93EE-A217B152FBAB}" sibTransId="{60D861BA-50A8-7844-8D23-44EEF2BC7FDA}"/>
    <dgm:cxn modelId="{4C0D4565-EC2B-E74D-89EF-64217245DECD}" type="presOf" srcId="{112408DD-159B-5943-834F-A7821BF568CA}" destId="{0D6B7AEB-49D7-1D45-844F-EE29A23B6CEB}" srcOrd="0" destOrd="0" presId="urn:microsoft.com/office/officeart/2005/8/layout/vList3"/>
    <dgm:cxn modelId="{141E0BD7-529A-6D4B-95F8-9E5B265D6366}" srcId="{766F5878-54CF-0144-A4F3-DC4E8E6C8F8A}" destId="{5395D68D-36C2-E74C-B161-CC0500BF61B7}" srcOrd="2" destOrd="0" parTransId="{10B4F292-2B56-7549-9E67-C2A06A88C56E}" sibTransId="{166170CE-DEE8-E740-8714-0F5A57D16B5E}"/>
    <dgm:cxn modelId="{0BA6B6FF-6DF3-9F4F-B2B5-83EC120F00CA}" type="presOf" srcId="{5395D68D-36C2-E74C-B161-CC0500BF61B7}" destId="{A991D5E3-E2CE-EF4B-93CD-BB79EDD5702F}" srcOrd="0" destOrd="0" presId="urn:microsoft.com/office/officeart/2005/8/layout/vList3"/>
    <dgm:cxn modelId="{D73E5A96-130E-F14D-87DD-1DDFEBD09C93}" type="presParOf" srcId="{ED76BC15-983B-B74D-963C-B3CC7DF51CA3}" destId="{C4E97D37-9E55-AB41-AC62-01F9997029D7}" srcOrd="0" destOrd="0" presId="urn:microsoft.com/office/officeart/2005/8/layout/vList3"/>
    <dgm:cxn modelId="{E36B3B34-A3BC-2B46-9239-7214D6105149}" type="presParOf" srcId="{C4E97D37-9E55-AB41-AC62-01F9997029D7}" destId="{089788EB-EB53-EB4D-9D22-A90231600C4C}" srcOrd="0" destOrd="0" presId="urn:microsoft.com/office/officeart/2005/8/layout/vList3"/>
    <dgm:cxn modelId="{4E50C0F3-0669-5C49-934C-F2E2525B9785}" type="presParOf" srcId="{C4E97D37-9E55-AB41-AC62-01F9997029D7}" destId="{0D6B7AEB-49D7-1D45-844F-EE29A23B6CEB}" srcOrd="1" destOrd="0" presId="urn:microsoft.com/office/officeart/2005/8/layout/vList3"/>
    <dgm:cxn modelId="{4A887ED0-D6F2-9241-AC35-375F1D851F65}" type="presParOf" srcId="{ED76BC15-983B-B74D-963C-B3CC7DF51CA3}" destId="{93BA8A6E-F4EA-7443-BA1E-5EB7F60EA626}" srcOrd="1" destOrd="0" presId="urn:microsoft.com/office/officeart/2005/8/layout/vList3"/>
    <dgm:cxn modelId="{22E2CB43-030F-2943-A8EA-17DD1AF8590B}" type="presParOf" srcId="{ED76BC15-983B-B74D-963C-B3CC7DF51CA3}" destId="{9B46F862-5296-484F-BF79-62F8BC05F064}" srcOrd="2" destOrd="0" presId="urn:microsoft.com/office/officeart/2005/8/layout/vList3"/>
    <dgm:cxn modelId="{87F4AD2B-CF89-A849-8A91-F80C1437975C}" type="presParOf" srcId="{9B46F862-5296-484F-BF79-62F8BC05F064}" destId="{1443EDCA-57FF-294F-9C35-3DD1AC63550B}" srcOrd="0" destOrd="0" presId="urn:microsoft.com/office/officeart/2005/8/layout/vList3"/>
    <dgm:cxn modelId="{775EFB69-72D2-9342-89FE-A44CB6994188}" type="presParOf" srcId="{9B46F862-5296-484F-BF79-62F8BC05F064}" destId="{3065F398-5C82-AC47-A16A-0C222892553A}" srcOrd="1" destOrd="0" presId="urn:microsoft.com/office/officeart/2005/8/layout/vList3"/>
    <dgm:cxn modelId="{AB35FB2D-B997-DA42-8D07-2E86A562B79E}" type="presParOf" srcId="{ED76BC15-983B-B74D-963C-B3CC7DF51CA3}" destId="{0F12124A-54B8-5A46-9D9A-EBE53AB137EB}" srcOrd="3" destOrd="0" presId="urn:microsoft.com/office/officeart/2005/8/layout/vList3"/>
    <dgm:cxn modelId="{B66263E2-1E33-7145-8D1A-E7A0A1D2B8CA}" type="presParOf" srcId="{ED76BC15-983B-B74D-963C-B3CC7DF51CA3}" destId="{ABD47DB9-B27A-4243-830C-7779E3443BB1}" srcOrd="4" destOrd="0" presId="urn:microsoft.com/office/officeart/2005/8/layout/vList3"/>
    <dgm:cxn modelId="{68D7362C-5DE7-374A-A857-6081D244C9D0}" type="presParOf" srcId="{ABD47DB9-B27A-4243-830C-7779E3443BB1}" destId="{39F8792C-8DAB-1740-9C7B-C07E8FE58B9D}" srcOrd="0" destOrd="0" presId="urn:microsoft.com/office/officeart/2005/8/layout/vList3"/>
    <dgm:cxn modelId="{08B8E852-D181-004B-A451-E3B1F6287659}" type="presParOf" srcId="{ABD47DB9-B27A-4243-830C-7779E3443BB1}" destId="{A991D5E3-E2CE-EF4B-93CD-BB79EDD570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99EC7-79BC-1244-ACBD-F81A342F10D7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C876F24-BAF5-E44E-89F1-510518A85E9D}">
      <dgm:prSet phldrT="[Texto]" phldr="0"/>
      <dgm:spPr/>
      <dgm:t>
        <a:bodyPr/>
        <a:lstStyle/>
        <a:p>
          <a:r>
            <a:rPr lang="es-MX" dirty="0">
              <a:latin typeface="Broadway" pitchFamily="82" charset="77"/>
            </a:rPr>
            <a:t>Primavera</a:t>
          </a:r>
        </a:p>
      </dgm:t>
    </dgm:pt>
    <dgm:pt modelId="{E6643016-E98C-2D41-8DE2-BC8710905B77}" type="parTrans" cxnId="{0AED9AEC-0677-544E-8431-89B8FBB1B529}">
      <dgm:prSet/>
      <dgm:spPr/>
      <dgm:t>
        <a:bodyPr/>
        <a:lstStyle/>
        <a:p>
          <a:endParaRPr lang="es-MX"/>
        </a:p>
      </dgm:t>
    </dgm:pt>
    <dgm:pt modelId="{0A4ADB29-3DD0-6C4A-BA15-B974833E0BCA}" type="sibTrans" cxnId="{0AED9AEC-0677-544E-8431-89B8FBB1B529}">
      <dgm:prSet/>
      <dgm:spPr/>
      <dgm:t>
        <a:bodyPr/>
        <a:lstStyle/>
        <a:p>
          <a:endParaRPr lang="es-MX"/>
        </a:p>
      </dgm:t>
    </dgm:pt>
    <dgm:pt modelId="{086CFABE-5DD3-F441-8A5B-E4F59B0E759F}">
      <dgm:prSet phldrT="[Texto]" phldr="0" custT="1"/>
      <dgm:spPr/>
      <dgm:t>
        <a:bodyPr/>
        <a:lstStyle/>
        <a:p>
          <a:r>
            <a:rPr lang="es-MX" sz="5000" dirty="0">
              <a:latin typeface="Fave Script Bold Pro" pitchFamily="2" charset="77"/>
            </a:rPr>
            <a:t>Flores</a:t>
          </a:r>
        </a:p>
      </dgm:t>
    </dgm:pt>
    <dgm:pt modelId="{6F529F40-27AC-5E44-8EC8-793DD0C57F3B}" type="parTrans" cxnId="{F10F72D7-86C9-A04A-B368-8059CB6BA268}">
      <dgm:prSet/>
      <dgm:spPr/>
      <dgm:t>
        <a:bodyPr/>
        <a:lstStyle/>
        <a:p>
          <a:endParaRPr lang="es-MX"/>
        </a:p>
      </dgm:t>
    </dgm:pt>
    <dgm:pt modelId="{3425576A-791A-A24E-96C0-EDBF544AF37F}" type="sibTrans" cxnId="{F10F72D7-86C9-A04A-B368-8059CB6BA268}">
      <dgm:prSet/>
      <dgm:spPr/>
      <dgm:t>
        <a:bodyPr/>
        <a:lstStyle/>
        <a:p>
          <a:endParaRPr lang="es-MX"/>
        </a:p>
      </dgm:t>
    </dgm:pt>
    <dgm:pt modelId="{DC1A3826-C6E5-0D48-A1C4-0246E5256E4E}">
      <dgm:prSet phldrT="[Texto]" phldr="0"/>
      <dgm:spPr/>
      <dgm:t>
        <a:bodyPr/>
        <a:lstStyle/>
        <a:p>
          <a:r>
            <a:rPr lang="es-MX" b="1" dirty="0"/>
            <a:t>Rosas</a:t>
          </a:r>
          <a:r>
            <a:rPr lang="es-MX" dirty="0"/>
            <a:t> </a:t>
          </a:r>
        </a:p>
      </dgm:t>
    </dgm:pt>
    <dgm:pt modelId="{9A497A8B-D8F8-4440-92DB-13D1D7FB3ACC}" type="parTrans" cxnId="{524DD038-70F4-3C4F-8518-1361B29019BD}">
      <dgm:prSet/>
      <dgm:spPr/>
      <dgm:t>
        <a:bodyPr/>
        <a:lstStyle/>
        <a:p>
          <a:endParaRPr lang="es-MX"/>
        </a:p>
      </dgm:t>
    </dgm:pt>
    <dgm:pt modelId="{12697E6A-D1A3-D74F-BA71-BAE864867142}" type="sibTrans" cxnId="{524DD038-70F4-3C4F-8518-1361B29019BD}">
      <dgm:prSet/>
      <dgm:spPr/>
      <dgm:t>
        <a:bodyPr/>
        <a:lstStyle/>
        <a:p>
          <a:endParaRPr lang="es-MX"/>
        </a:p>
      </dgm:t>
    </dgm:pt>
    <dgm:pt modelId="{B1EA4210-F791-044E-BA9C-693293EB6AE8}">
      <dgm:prSet phldrT="[Texto]" phldr="0"/>
      <dgm:spPr/>
      <dgm:t>
        <a:bodyPr/>
        <a:lstStyle/>
        <a:p>
          <a:r>
            <a:rPr lang="es-MX" b="1" dirty="0"/>
            <a:t>Tulipanes</a:t>
          </a:r>
        </a:p>
      </dgm:t>
    </dgm:pt>
    <dgm:pt modelId="{630A6D9B-E918-CC46-88B2-158F6A967EBF}" type="parTrans" cxnId="{60CAB512-4EC5-BC4F-9649-A88B99236C23}">
      <dgm:prSet/>
      <dgm:spPr/>
      <dgm:t>
        <a:bodyPr/>
        <a:lstStyle/>
        <a:p>
          <a:endParaRPr lang="es-MX"/>
        </a:p>
      </dgm:t>
    </dgm:pt>
    <dgm:pt modelId="{4648860A-F92F-FC43-8BC3-51B2160CF714}" type="sibTrans" cxnId="{60CAB512-4EC5-BC4F-9649-A88B99236C23}">
      <dgm:prSet/>
      <dgm:spPr/>
      <dgm:t>
        <a:bodyPr/>
        <a:lstStyle/>
        <a:p>
          <a:endParaRPr lang="es-MX"/>
        </a:p>
      </dgm:t>
    </dgm:pt>
    <dgm:pt modelId="{AC2BDB69-E2AB-9E48-B639-7EE00CFD4B70}">
      <dgm:prSet phldrT="[Texto]" phldr="0" custT="1"/>
      <dgm:spPr/>
      <dgm:t>
        <a:bodyPr/>
        <a:lstStyle/>
        <a:p>
          <a:r>
            <a:rPr lang="es-MX" sz="5000" dirty="0">
              <a:latin typeface="Fave Script Bold Pro" pitchFamily="2" charset="77"/>
            </a:rPr>
            <a:t>Animales</a:t>
          </a:r>
        </a:p>
      </dgm:t>
    </dgm:pt>
    <dgm:pt modelId="{FFDA615D-2F6B-3544-B6E5-68DB96D9F16B}" type="parTrans" cxnId="{CE56F442-5A56-AF45-AA93-B6C8034DB25A}">
      <dgm:prSet/>
      <dgm:spPr/>
      <dgm:t>
        <a:bodyPr/>
        <a:lstStyle/>
        <a:p>
          <a:endParaRPr lang="es-MX"/>
        </a:p>
      </dgm:t>
    </dgm:pt>
    <dgm:pt modelId="{44B94838-9E16-E34D-8F5C-863A5056F4BC}" type="sibTrans" cxnId="{CE56F442-5A56-AF45-AA93-B6C8034DB25A}">
      <dgm:prSet/>
      <dgm:spPr/>
      <dgm:t>
        <a:bodyPr/>
        <a:lstStyle/>
        <a:p>
          <a:endParaRPr lang="es-MX"/>
        </a:p>
      </dgm:t>
    </dgm:pt>
    <dgm:pt modelId="{F675CDCC-29A0-D04B-ADCA-C75C162457DA}">
      <dgm:prSet phldrT="[Texto]" phldr="0"/>
      <dgm:spPr/>
      <dgm:t>
        <a:bodyPr/>
        <a:lstStyle/>
        <a:p>
          <a:r>
            <a:rPr lang="es-MX" b="1" dirty="0"/>
            <a:t>Abejas e insectos</a:t>
          </a:r>
        </a:p>
      </dgm:t>
    </dgm:pt>
    <dgm:pt modelId="{A92E1DDC-E554-4748-9EB5-645062D50AE1}" type="parTrans" cxnId="{B8FFCA21-473D-084C-8952-CA7758AF8DEF}">
      <dgm:prSet/>
      <dgm:spPr/>
      <dgm:t>
        <a:bodyPr/>
        <a:lstStyle/>
        <a:p>
          <a:endParaRPr lang="es-MX"/>
        </a:p>
      </dgm:t>
    </dgm:pt>
    <dgm:pt modelId="{5A08F7DD-F2CC-FA40-A739-2C5C1477C525}" type="sibTrans" cxnId="{B8FFCA21-473D-084C-8952-CA7758AF8DEF}">
      <dgm:prSet/>
      <dgm:spPr/>
      <dgm:t>
        <a:bodyPr/>
        <a:lstStyle/>
        <a:p>
          <a:endParaRPr lang="es-MX"/>
        </a:p>
      </dgm:t>
    </dgm:pt>
    <dgm:pt modelId="{1B272507-23CC-0349-82EA-E57D4EE2749C}" type="pres">
      <dgm:prSet presAssocID="{93D99EC7-79BC-1244-ACBD-F81A342F10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C9D80A-3EE1-2B46-B1C9-D4B8F74FD94F}" type="pres">
      <dgm:prSet presAssocID="{5C876F24-BAF5-E44E-89F1-510518A85E9D}" presName="root1" presStyleCnt="0"/>
      <dgm:spPr/>
    </dgm:pt>
    <dgm:pt modelId="{72278015-3BA7-494F-BE09-9D8A76BECAB6}" type="pres">
      <dgm:prSet presAssocID="{5C876F24-BAF5-E44E-89F1-510518A85E9D}" presName="LevelOneTextNode" presStyleLbl="node0" presStyleIdx="0" presStyleCnt="1">
        <dgm:presLayoutVars>
          <dgm:chPref val="3"/>
        </dgm:presLayoutVars>
      </dgm:prSet>
      <dgm:spPr/>
    </dgm:pt>
    <dgm:pt modelId="{D7F78285-7E55-9848-96D9-ECAB0EBC651A}" type="pres">
      <dgm:prSet presAssocID="{5C876F24-BAF5-E44E-89F1-510518A85E9D}" presName="level2hierChild" presStyleCnt="0"/>
      <dgm:spPr/>
    </dgm:pt>
    <dgm:pt modelId="{D3D2EC4C-6F9C-584E-A21C-2EABF14BF982}" type="pres">
      <dgm:prSet presAssocID="{6F529F40-27AC-5E44-8EC8-793DD0C57F3B}" presName="conn2-1" presStyleLbl="parChTrans1D2" presStyleIdx="0" presStyleCnt="2"/>
      <dgm:spPr/>
    </dgm:pt>
    <dgm:pt modelId="{B5EDF16C-F618-E640-89F8-848BBD9E0C76}" type="pres">
      <dgm:prSet presAssocID="{6F529F40-27AC-5E44-8EC8-793DD0C57F3B}" presName="connTx" presStyleLbl="parChTrans1D2" presStyleIdx="0" presStyleCnt="2"/>
      <dgm:spPr/>
    </dgm:pt>
    <dgm:pt modelId="{FEA8611A-D3DF-9448-B0E6-C032A5270D03}" type="pres">
      <dgm:prSet presAssocID="{086CFABE-5DD3-F441-8A5B-E4F59B0E759F}" presName="root2" presStyleCnt="0"/>
      <dgm:spPr/>
    </dgm:pt>
    <dgm:pt modelId="{80899CD4-3A39-994D-AD86-F32DB12C4D48}" type="pres">
      <dgm:prSet presAssocID="{086CFABE-5DD3-F441-8A5B-E4F59B0E759F}" presName="LevelTwoTextNode" presStyleLbl="node2" presStyleIdx="0" presStyleCnt="2">
        <dgm:presLayoutVars>
          <dgm:chPref val="3"/>
        </dgm:presLayoutVars>
      </dgm:prSet>
      <dgm:spPr/>
    </dgm:pt>
    <dgm:pt modelId="{617DF17F-5631-914C-B32F-A869643AA95E}" type="pres">
      <dgm:prSet presAssocID="{086CFABE-5DD3-F441-8A5B-E4F59B0E759F}" presName="level3hierChild" presStyleCnt="0"/>
      <dgm:spPr/>
    </dgm:pt>
    <dgm:pt modelId="{88B7530F-59B0-BF43-8F3F-E5D604C93E2A}" type="pres">
      <dgm:prSet presAssocID="{9A497A8B-D8F8-4440-92DB-13D1D7FB3ACC}" presName="conn2-1" presStyleLbl="parChTrans1D3" presStyleIdx="0" presStyleCnt="3"/>
      <dgm:spPr/>
    </dgm:pt>
    <dgm:pt modelId="{9D61411A-AB33-BE4F-B330-2C8C8C3A8D33}" type="pres">
      <dgm:prSet presAssocID="{9A497A8B-D8F8-4440-92DB-13D1D7FB3ACC}" presName="connTx" presStyleLbl="parChTrans1D3" presStyleIdx="0" presStyleCnt="3"/>
      <dgm:spPr/>
    </dgm:pt>
    <dgm:pt modelId="{5DA7A040-CF28-7A45-84EA-ACE4B4BB976B}" type="pres">
      <dgm:prSet presAssocID="{DC1A3826-C6E5-0D48-A1C4-0246E5256E4E}" presName="root2" presStyleCnt="0"/>
      <dgm:spPr/>
    </dgm:pt>
    <dgm:pt modelId="{2EBF3E5A-7E46-E048-BC28-4A092A320CDB}" type="pres">
      <dgm:prSet presAssocID="{DC1A3826-C6E5-0D48-A1C4-0246E5256E4E}" presName="LevelTwoTextNode" presStyleLbl="node3" presStyleIdx="0" presStyleCnt="3">
        <dgm:presLayoutVars>
          <dgm:chPref val="3"/>
        </dgm:presLayoutVars>
      </dgm:prSet>
      <dgm:spPr/>
    </dgm:pt>
    <dgm:pt modelId="{19C7F1AB-A76B-1F42-B509-8576C1ECE162}" type="pres">
      <dgm:prSet presAssocID="{DC1A3826-C6E5-0D48-A1C4-0246E5256E4E}" presName="level3hierChild" presStyleCnt="0"/>
      <dgm:spPr/>
    </dgm:pt>
    <dgm:pt modelId="{586AF549-5EFC-814E-A962-9A2B5F8B96EA}" type="pres">
      <dgm:prSet presAssocID="{630A6D9B-E918-CC46-88B2-158F6A967EBF}" presName="conn2-1" presStyleLbl="parChTrans1D3" presStyleIdx="1" presStyleCnt="3"/>
      <dgm:spPr/>
    </dgm:pt>
    <dgm:pt modelId="{7C4381F2-EEE8-D247-B423-A728A4322E42}" type="pres">
      <dgm:prSet presAssocID="{630A6D9B-E918-CC46-88B2-158F6A967EBF}" presName="connTx" presStyleLbl="parChTrans1D3" presStyleIdx="1" presStyleCnt="3"/>
      <dgm:spPr/>
    </dgm:pt>
    <dgm:pt modelId="{574C4B96-2957-654B-9822-DA597398FDCE}" type="pres">
      <dgm:prSet presAssocID="{B1EA4210-F791-044E-BA9C-693293EB6AE8}" presName="root2" presStyleCnt="0"/>
      <dgm:spPr/>
    </dgm:pt>
    <dgm:pt modelId="{3A2175B5-5295-F64C-B1D6-261E67CAF72E}" type="pres">
      <dgm:prSet presAssocID="{B1EA4210-F791-044E-BA9C-693293EB6AE8}" presName="LevelTwoTextNode" presStyleLbl="node3" presStyleIdx="1" presStyleCnt="3">
        <dgm:presLayoutVars>
          <dgm:chPref val="3"/>
        </dgm:presLayoutVars>
      </dgm:prSet>
      <dgm:spPr/>
    </dgm:pt>
    <dgm:pt modelId="{A7E6C8BC-A4C0-7F49-92C8-7618FC622E4C}" type="pres">
      <dgm:prSet presAssocID="{B1EA4210-F791-044E-BA9C-693293EB6AE8}" presName="level3hierChild" presStyleCnt="0"/>
      <dgm:spPr/>
    </dgm:pt>
    <dgm:pt modelId="{B5185CD9-9C29-C647-8837-37369C58CCA8}" type="pres">
      <dgm:prSet presAssocID="{FFDA615D-2F6B-3544-B6E5-68DB96D9F16B}" presName="conn2-1" presStyleLbl="parChTrans1D2" presStyleIdx="1" presStyleCnt="2"/>
      <dgm:spPr/>
    </dgm:pt>
    <dgm:pt modelId="{829C0381-BD62-B240-A469-5115F3111AA9}" type="pres">
      <dgm:prSet presAssocID="{FFDA615D-2F6B-3544-B6E5-68DB96D9F16B}" presName="connTx" presStyleLbl="parChTrans1D2" presStyleIdx="1" presStyleCnt="2"/>
      <dgm:spPr/>
    </dgm:pt>
    <dgm:pt modelId="{94D47ADA-8E5F-F84E-AFBB-C76D40BE656C}" type="pres">
      <dgm:prSet presAssocID="{AC2BDB69-E2AB-9E48-B639-7EE00CFD4B70}" presName="root2" presStyleCnt="0"/>
      <dgm:spPr/>
    </dgm:pt>
    <dgm:pt modelId="{E6B28D0D-0F3F-794C-B50B-18B5D4EEA956}" type="pres">
      <dgm:prSet presAssocID="{AC2BDB69-E2AB-9E48-B639-7EE00CFD4B70}" presName="LevelTwoTextNode" presStyleLbl="node2" presStyleIdx="1" presStyleCnt="2">
        <dgm:presLayoutVars>
          <dgm:chPref val="3"/>
        </dgm:presLayoutVars>
      </dgm:prSet>
      <dgm:spPr/>
    </dgm:pt>
    <dgm:pt modelId="{C9728975-8D5F-2746-BA86-FB35E50E3A75}" type="pres">
      <dgm:prSet presAssocID="{AC2BDB69-E2AB-9E48-B639-7EE00CFD4B70}" presName="level3hierChild" presStyleCnt="0"/>
      <dgm:spPr/>
    </dgm:pt>
    <dgm:pt modelId="{B80BDA99-F505-4446-BD0A-AD5F9EB8E372}" type="pres">
      <dgm:prSet presAssocID="{A92E1DDC-E554-4748-9EB5-645062D50AE1}" presName="conn2-1" presStyleLbl="parChTrans1D3" presStyleIdx="2" presStyleCnt="3"/>
      <dgm:spPr/>
    </dgm:pt>
    <dgm:pt modelId="{89AA8236-B11F-0F4B-9699-503F47A4D9C5}" type="pres">
      <dgm:prSet presAssocID="{A92E1DDC-E554-4748-9EB5-645062D50AE1}" presName="connTx" presStyleLbl="parChTrans1D3" presStyleIdx="2" presStyleCnt="3"/>
      <dgm:spPr/>
    </dgm:pt>
    <dgm:pt modelId="{CAE7700B-D81B-A24B-87E4-115A2BFD0EA2}" type="pres">
      <dgm:prSet presAssocID="{F675CDCC-29A0-D04B-ADCA-C75C162457DA}" presName="root2" presStyleCnt="0"/>
      <dgm:spPr/>
    </dgm:pt>
    <dgm:pt modelId="{BA142407-28F7-7246-8783-8744769345DC}" type="pres">
      <dgm:prSet presAssocID="{F675CDCC-29A0-D04B-ADCA-C75C162457DA}" presName="LevelTwoTextNode" presStyleLbl="node3" presStyleIdx="2" presStyleCnt="3">
        <dgm:presLayoutVars>
          <dgm:chPref val="3"/>
        </dgm:presLayoutVars>
      </dgm:prSet>
      <dgm:spPr/>
    </dgm:pt>
    <dgm:pt modelId="{85A9D177-B481-7144-9501-2ACA8B988882}" type="pres">
      <dgm:prSet presAssocID="{F675CDCC-29A0-D04B-ADCA-C75C162457DA}" presName="level3hierChild" presStyleCnt="0"/>
      <dgm:spPr/>
    </dgm:pt>
  </dgm:ptLst>
  <dgm:cxnLst>
    <dgm:cxn modelId="{065A5B0A-50EA-4F47-ABF1-D213A70C01CC}" type="presOf" srcId="{F675CDCC-29A0-D04B-ADCA-C75C162457DA}" destId="{BA142407-28F7-7246-8783-8744769345DC}" srcOrd="0" destOrd="0" presId="urn:microsoft.com/office/officeart/2005/8/layout/hierarchy2"/>
    <dgm:cxn modelId="{2073530F-F1C3-B14B-AEFF-6FF58375635E}" type="presOf" srcId="{DC1A3826-C6E5-0D48-A1C4-0246E5256E4E}" destId="{2EBF3E5A-7E46-E048-BC28-4A092A320CDB}" srcOrd="0" destOrd="0" presId="urn:microsoft.com/office/officeart/2005/8/layout/hierarchy2"/>
    <dgm:cxn modelId="{60CAB512-4EC5-BC4F-9649-A88B99236C23}" srcId="{086CFABE-5DD3-F441-8A5B-E4F59B0E759F}" destId="{B1EA4210-F791-044E-BA9C-693293EB6AE8}" srcOrd="1" destOrd="0" parTransId="{630A6D9B-E918-CC46-88B2-158F6A967EBF}" sibTransId="{4648860A-F92F-FC43-8BC3-51B2160CF714}"/>
    <dgm:cxn modelId="{284DD41C-052F-484D-B93A-882DA2A46497}" type="presOf" srcId="{FFDA615D-2F6B-3544-B6E5-68DB96D9F16B}" destId="{829C0381-BD62-B240-A469-5115F3111AA9}" srcOrd="1" destOrd="0" presId="urn:microsoft.com/office/officeart/2005/8/layout/hierarchy2"/>
    <dgm:cxn modelId="{B8FFCA21-473D-084C-8952-CA7758AF8DEF}" srcId="{AC2BDB69-E2AB-9E48-B639-7EE00CFD4B70}" destId="{F675CDCC-29A0-D04B-ADCA-C75C162457DA}" srcOrd="0" destOrd="0" parTransId="{A92E1DDC-E554-4748-9EB5-645062D50AE1}" sibTransId="{5A08F7DD-F2CC-FA40-A739-2C5C1477C525}"/>
    <dgm:cxn modelId="{53121035-6D2D-484B-9099-6102367CE874}" type="presOf" srcId="{9A497A8B-D8F8-4440-92DB-13D1D7FB3ACC}" destId="{88B7530F-59B0-BF43-8F3F-E5D604C93E2A}" srcOrd="0" destOrd="0" presId="urn:microsoft.com/office/officeart/2005/8/layout/hierarchy2"/>
    <dgm:cxn modelId="{524DD038-70F4-3C4F-8518-1361B29019BD}" srcId="{086CFABE-5DD3-F441-8A5B-E4F59B0E759F}" destId="{DC1A3826-C6E5-0D48-A1C4-0246E5256E4E}" srcOrd="0" destOrd="0" parTransId="{9A497A8B-D8F8-4440-92DB-13D1D7FB3ACC}" sibTransId="{12697E6A-D1A3-D74F-BA71-BAE864867142}"/>
    <dgm:cxn modelId="{CE56F442-5A56-AF45-AA93-B6C8034DB25A}" srcId="{5C876F24-BAF5-E44E-89F1-510518A85E9D}" destId="{AC2BDB69-E2AB-9E48-B639-7EE00CFD4B70}" srcOrd="1" destOrd="0" parTransId="{FFDA615D-2F6B-3544-B6E5-68DB96D9F16B}" sibTransId="{44B94838-9E16-E34D-8F5C-863A5056F4BC}"/>
    <dgm:cxn modelId="{76C20D45-A909-3341-A23C-756625F7D655}" type="presOf" srcId="{AC2BDB69-E2AB-9E48-B639-7EE00CFD4B70}" destId="{E6B28D0D-0F3F-794C-B50B-18B5D4EEA956}" srcOrd="0" destOrd="0" presId="urn:microsoft.com/office/officeart/2005/8/layout/hierarchy2"/>
    <dgm:cxn modelId="{AF39F253-FF01-EA48-A806-5FB474A6D3FC}" type="presOf" srcId="{6F529F40-27AC-5E44-8EC8-793DD0C57F3B}" destId="{B5EDF16C-F618-E640-89F8-848BBD9E0C76}" srcOrd="1" destOrd="0" presId="urn:microsoft.com/office/officeart/2005/8/layout/hierarchy2"/>
    <dgm:cxn modelId="{33F09575-A685-7641-BD51-C63C36D09265}" type="presOf" srcId="{A92E1DDC-E554-4748-9EB5-645062D50AE1}" destId="{B80BDA99-F505-4446-BD0A-AD5F9EB8E372}" srcOrd="0" destOrd="0" presId="urn:microsoft.com/office/officeart/2005/8/layout/hierarchy2"/>
    <dgm:cxn modelId="{A0609178-FEE9-0742-872E-1C5AA88F645A}" type="presOf" srcId="{630A6D9B-E918-CC46-88B2-158F6A967EBF}" destId="{586AF549-5EFC-814E-A962-9A2B5F8B96EA}" srcOrd="0" destOrd="0" presId="urn:microsoft.com/office/officeart/2005/8/layout/hierarchy2"/>
    <dgm:cxn modelId="{A05F5C7F-D941-B544-AEA3-524BC93889F6}" type="presOf" srcId="{B1EA4210-F791-044E-BA9C-693293EB6AE8}" destId="{3A2175B5-5295-F64C-B1D6-261E67CAF72E}" srcOrd="0" destOrd="0" presId="urn:microsoft.com/office/officeart/2005/8/layout/hierarchy2"/>
    <dgm:cxn modelId="{FBD6B780-EBA7-1747-BD0A-8C8D904035C1}" type="presOf" srcId="{9A497A8B-D8F8-4440-92DB-13D1D7FB3ACC}" destId="{9D61411A-AB33-BE4F-B330-2C8C8C3A8D33}" srcOrd="1" destOrd="0" presId="urn:microsoft.com/office/officeart/2005/8/layout/hierarchy2"/>
    <dgm:cxn modelId="{3F9D9588-84A2-4B43-B109-C4C761FCE5A9}" type="presOf" srcId="{630A6D9B-E918-CC46-88B2-158F6A967EBF}" destId="{7C4381F2-EEE8-D247-B423-A728A4322E42}" srcOrd="1" destOrd="0" presId="urn:microsoft.com/office/officeart/2005/8/layout/hierarchy2"/>
    <dgm:cxn modelId="{26A6FCB7-A4A5-E541-89F6-28F3B7358D3F}" type="presOf" srcId="{93D99EC7-79BC-1244-ACBD-F81A342F10D7}" destId="{1B272507-23CC-0349-82EA-E57D4EE2749C}" srcOrd="0" destOrd="0" presId="urn:microsoft.com/office/officeart/2005/8/layout/hierarchy2"/>
    <dgm:cxn modelId="{C1AC92BB-E06E-DA49-9AFA-466F314B12C2}" type="presOf" srcId="{A92E1DDC-E554-4748-9EB5-645062D50AE1}" destId="{89AA8236-B11F-0F4B-9699-503F47A4D9C5}" srcOrd="1" destOrd="0" presId="urn:microsoft.com/office/officeart/2005/8/layout/hierarchy2"/>
    <dgm:cxn modelId="{35E5FBBE-6F20-5449-9B5C-00AF2EB8D424}" type="presOf" srcId="{6F529F40-27AC-5E44-8EC8-793DD0C57F3B}" destId="{D3D2EC4C-6F9C-584E-A21C-2EABF14BF982}" srcOrd="0" destOrd="0" presId="urn:microsoft.com/office/officeart/2005/8/layout/hierarchy2"/>
    <dgm:cxn modelId="{2B9849D6-101C-C84A-93B8-62853F4EEEAB}" type="presOf" srcId="{086CFABE-5DD3-F441-8A5B-E4F59B0E759F}" destId="{80899CD4-3A39-994D-AD86-F32DB12C4D48}" srcOrd="0" destOrd="0" presId="urn:microsoft.com/office/officeart/2005/8/layout/hierarchy2"/>
    <dgm:cxn modelId="{F10F72D7-86C9-A04A-B368-8059CB6BA268}" srcId="{5C876F24-BAF5-E44E-89F1-510518A85E9D}" destId="{086CFABE-5DD3-F441-8A5B-E4F59B0E759F}" srcOrd="0" destOrd="0" parTransId="{6F529F40-27AC-5E44-8EC8-793DD0C57F3B}" sibTransId="{3425576A-791A-A24E-96C0-EDBF544AF37F}"/>
    <dgm:cxn modelId="{E723A7DE-D18A-7840-9B97-7D298BBB7DE6}" type="presOf" srcId="{FFDA615D-2F6B-3544-B6E5-68DB96D9F16B}" destId="{B5185CD9-9C29-C647-8837-37369C58CCA8}" srcOrd="0" destOrd="0" presId="urn:microsoft.com/office/officeart/2005/8/layout/hierarchy2"/>
    <dgm:cxn modelId="{0AED9AEC-0677-544E-8431-89B8FBB1B529}" srcId="{93D99EC7-79BC-1244-ACBD-F81A342F10D7}" destId="{5C876F24-BAF5-E44E-89F1-510518A85E9D}" srcOrd="0" destOrd="0" parTransId="{E6643016-E98C-2D41-8DE2-BC8710905B77}" sibTransId="{0A4ADB29-3DD0-6C4A-BA15-B974833E0BCA}"/>
    <dgm:cxn modelId="{EE3A7CF4-3BC4-0147-9FDD-6BDAFCE18952}" type="presOf" srcId="{5C876F24-BAF5-E44E-89F1-510518A85E9D}" destId="{72278015-3BA7-494F-BE09-9D8A76BECAB6}" srcOrd="0" destOrd="0" presId="urn:microsoft.com/office/officeart/2005/8/layout/hierarchy2"/>
    <dgm:cxn modelId="{36D2C297-147F-874C-B1E9-A8C5664C6C61}" type="presParOf" srcId="{1B272507-23CC-0349-82EA-E57D4EE2749C}" destId="{E8C9D80A-3EE1-2B46-B1C9-D4B8F74FD94F}" srcOrd="0" destOrd="0" presId="urn:microsoft.com/office/officeart/2005/8/layout/hierarchy2"/>
    <dgm:cxn modelId="{96D8C92B-B7A8-104D-B0A7-DC8A48D1CF77}" type="presParOf" srcId="{E8C9D80A-3EE1-2B46-B1C9-D4B8F74FD94F}" destId="{72278015-3BA7-494F-BE09-9D8A76BECAB6}" srcOrd="0" destOrd="0" presId="urn:microsoft.com/office/officeart/2005/8/layout/hierarchy2"/>
    <dgm:cxn modelId="{CE311638-84C7-4B40-89EA-3646A9B30765}" type="presParOf" srcId="{E8C9D80A-3EE1-2B46-B1C9-D4B8F74FD94F}" destId="{D7F78285-7E55-9848-96D9-ECAB0EBC651A}" srcOrd="1" destOrd="0" presId="urn:microsoft.com/office/officeart/2005/8/layout/hierarchy2"/>
    <dgm:cxn modelId="{4FD1863F-211D-CC4C-884C-04B81D82F6D1}" type="presParOf" srcId="{D7F78285-7E55-9848-96D9-ECAB0EBC651A}" destId="{D3D2EC4C-6F9C-584E-A21C-2EABF14BF982}" srcOrd="0" destOrd="0" presId="urn:microsoft.com/office/officeart/2005/8/layout/hierarchy2"/>
    <dgm:cxn modelId="{441D12CD-C4C3-B445-827C-4A36DA976E85}" type="presParOf" srcId="{D3D2EC4C-6F9C-584E-A21C-2EABF14BF982}" destId="{B5EDF16C-F618-E640-89F8-848BBD9E0C76}" srcOrd="0" destOrd="0" presId="urn:microsoft.com/office/officeart/2005/8/layout/hierarchy2"/>
    <dgm:cxn modelId="{6AB57A1B-64C5-784E-A0E4-B8FFE7F58CBD}" type="presParOf" srcId="{D7F78285-7E55-9848-96D9-ECAB0EBC651A}" destId="{FEA8611A-D3DF-9448-B0E6-C032A5270D03}" srcOrd="1" destOrd="0" presId="urn:microsoft.com/office/officeart/2005/8/layout/hierarchy2"/>
    <dgm:cxn modelId="{5700F2DF-2992-C54E-A394-9E8920A7A8D2}" type="presParOf" srcId="{FEA8611A-D3DF-9448-B0E6-C032A5270D03}" destId="{80899CD4-3A39-994D-AD86-F32DB12C4D48}" srcOrd="0" destOrd="0" presId="urn:microsoft.com/office/officeart/2005/8/layout/hierarchy2"/>
    <dgm:cxn modelId="{D7363E90-578A-E04B-8EC9-AAEAF8E73003}" type="presParOf" srcId="{FEA8611A-D3DF-9448-B0E6-C032A5270D03}" destId="{617DF17F-5631-914C-B32F-A869643AA95E}" srcOrd="1" destOrd="0" presId="urn:microsoft.com/office/officeart/2005/8/layout/hierarchy2"/>
    <dgm:cxn modelId="{80E6D01D-99CB-9E4C-8AC5-D2D0BEBE6069}" type="presParOf" srcId="{617DF17F-5631-914C-B32F-A869643AA95E}" destId="{88B7530F-59B0-BF43-8F3F-E5D604C93E2A}" srcOrd="0" destOrd="0" presId="urn:microsoft.com/office/officeart/2005/8/layout/hierarchy2"/>
    <dgm:cxn modelId="{9ABF562C-D22E-A94E-9EBE-79362915428F}" type="presParOf" srcId="{88B7530F-59B0-BF43-8F3F-E5D604C93E2A}" destId="{9D61411A-AB33-BE4F-B330-2C8C8C3A8D33}" srcOrd="0" destOrd="0" presId="urn:microsoft.com/office/officeart/2005/8/layout/hierarchy2"/>
    <dgm:cxn modelId="{6FDF2A20-7B28-7D47-B8FB-5AEFA83370CC}" type="presParOf" srcId="{617DF17F-5631-914C-B32F-A869643AA95E}" destId="{5DA7A040-CF28-7A45-84EA-ACE4B4BB976B}" srcOrd="1" destOrd="0" presId="urn:microsoft.com/office/officeart/2005/8/layout/hierarchy2"/>
    <dgm:cxn modelId="{431F1F30-D7C3-F040-A636-4BCE5DEEAF29}" type="presParOf" srcId="{5DA7A040-CF28-7A45-84EA-ACE4B4BB976B}" destId="{2EBF3E5A-7E46-E048-BC28-4A092A320CDB}" srcOrd="0" destOrd="0" presId="urn:microsoft.com/office/officeart/2005/8/layout/hierarchy2"/>
    <dgm:cxn modelId="{F5E2DD4B-95E3-3E4B-9293-CACDE439C9DE}" type="presParOf" srcId="{5DA7A040-CF28-7A45-84EA-ACE4B4BB976B}" destId="{19C7F1AB-A76B-1F42-B509-8576C1ECE162}" srcOrd="1" destOrd="0" presId="urn:microsoft.com/office/officeart/2005/8/layout/hierarchy2"/>
    <dgm:cxn modelId="{BB2E1C05-626A-5446-BF21-A3DD62FFC45A}" type="presParOf" srcId="{617DF17F-5631-914C-B32F-A869643AA95E}" destId="{586AF549-5EFC-814E-A962-9A2B5F8B96EA}" srcOrd="2" destOrd="0" presId="urn:microsoft.com/office/officeart/2005/8/layout/hierarchy2"/>
    <dgm:cxn modelId="{C849E55F-FC11-9D42-BA93-67DEE3A3EC68}" type="presParOf" srcId="{586AF549-5EFC-814E-A962-9A2B5F8B96EA}" destId="{7C4381F2-EEE8-D247-B423-A728A4322E42}" srcOrd="0" destOrd="0" presId="urn:microsoft.com/office/officeart/2005/8/layout/hierarchy2"/>
    <dgm:cxn modelId="{D313E971-BA4D-AB42-A31A-F1A8C32B1D48}" type="presParOf" srcId="{617DF17F-5631-914C-B32F-A869643AA95E}" destId="{574C4B96-2957-654B-9822-DA597398FDCE}" srcOrd="3" destOrd="0" presId="urn:microsoft.com/office/officeart/2005/8/layout/hierarchy2"/>
    <dgm:cxn modelId="{1DA43A38-4791-2E46-8AA0-0678946270E5}" type="presParOf" srcId="{574C4B96-2957-654B-9822-DA597398FDCE}" destId="{3A2175B5-5295-F64C-B1D6-261E67CAF72E}" srcOrd="0" destOrd="0" presId="urn:microsoft.com/office/officeart/2005/8/layout/hierarchy2"/>
    <dgm:cxn modelId="{ECE9ABA1-F28E-C946-AC41-C962AA28978A}" type="presParOf" srcId="{574C4B96-2957-654B-9822-DA597398FDCE}" destId="{A7E6C8BC-A4C0-7F49-92C8-7618FC622E4C}" srcOrd="1" destOrd="0" presId="urn:microsoft.com/office/officeart/2005/8/layout/hierarchy2"/>
    <dgm:cxn modelId="{D697431C-4BF5-F24F-9ABD-6A449C2C1083}" type="presParOf" srcId="{D7F78285-7E55-9848-96D9-ECAB0EBC651A}" destId="{B5185CD9-9C29-C647-8837-37369C58CCA8}" srcOrd="2" destOrd="0" presId="urn:microsoft.com/office/officeart/2005/8/layout/hierarchy2"/>
    <dgm:cxn modelId="{DC11AC5D-A217-9D41-9603-FF693D4F369C}" type="presParOf" srcId="{B5185CD9-9C29-C647-8837-37369C58CCA8}" destId="{829C0381-BD62-B240-A469-5115F3111AA9}" srcOrd="0" destOrd="0" presId="urn:microsoft.com/office/officeart/2005/8/layout/hierarchy2"/>
    <dgm:cxn modelId="{D418B0B7-07B2-5140-8327-FDC423BB0662}" type="presParOf" srcId="{D7F78285-7E55-9848-96D9-ECAB0EBC651A}" destId="{94D47ADA-8E5F-F84E-AFBB-C76D40BE656C}" srcOrd="3" destOrd="0" presId="urn:microsoft.com/office/officeart/2005/8/layout/hierarchy2"/>
    <dgm:cxn modelId="{9D088B88-874C-1449-8789-58AA30A72A52}" type="presParOf" srcId="{94D47ADA-8E5F-F84E-AFBB-C76D40BE656C}" destId="{E6B28D0D-0F3F-794C-B50B-18B5D4EEA956}" srcOrd="0" destOrd="0" presId="urn:microsoft.com/office/officeart/2005/8/layout/hierarchy2"/>
    <dgm:cxn modelId="{E4086F5D-DDCB-ED44-B9EF-4FB91D762952}" type="presParOf" srcId="{94D47ADA-8E5F-F84E-AFBB-C76D40BE656C}" destId="{C9728975-8D5F-2746-BA86-FB35E50E3A75}" srcOrd="1" destOrd="0" presId="urn:microsoft.com/office/officeart/2005/8/layout/hierarchy2"/>
    <dgm:cxn modelId="{1AE961E5-EB9C-004B-A3A8-3161EAD477B7}" type="presParOf" srcId="{C9728975-8D5F-2746-BA86-FB35E50E3A75}" destId="{B80BDA99-F505-4446-BD0A-AD5F9EB8E372}" srcOrd="0" destOrd="0" presId="urn:microsoft.com/office/officeart/2005/8/layout/hierarchy2"/>
    <dgm:cxn modelId="{CF1D6F0E-3EDB-9743-B701-DD1A26D31A1E}" type="presParOf" srcId="{B80BDA99-F505-4446-BD0A-AD5F9EB8E372}" destId="{89AA8236-B11F-0F4B-9699-503F47A4D9C5}" srcOrd="0" destOrd="0" presId="urn:microsoft.com/office/officeart/2005/8/layout/hierarchy2"/>
    <dgm:cxn modelId="{8F659134-4CC9-F64A-AE57-F12E31F5A87F}" type="presParOf" srcId="{C9728975-8D5F-2746-BA86-FB35E50E3A75}" destId="{CAE7700B-D81B-A24B-87E4-115A2BFD0EA2}" srcOrd="1" destOrd="0" presId="urn:microsoft.com/office/officeart/2005/8/layout/hierarchy2"/>
    <dgm:cxn modelId="{AD1D9B15-012C-E743-9B67-D950D7EEE694}" type="presParOf" srcId="{CAE7700B-D81B-A24B-87E4-115A2BFD0EA2}" destId="{BA142407-28F7-7246-8783-8744769345DC}" srcOrd="0" destOrd="0" presId="urn:microsoft.com/office/officeart/2005/8/layout/hierarchy2"/>
    <dgm:cxn modelId="{BB6E33A6-9CE1-EC44-8241-92BC2DB93C3B}" type="presParOf" srcId="{CAE7700B-D81B-A24B-87E4-115A2BFD0EA2}" destId="{85A9D177-B481-7144-9501-2ACA8B9888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B7AEB-49D7-1D45-844F-EE29A23B6CEB}">
      <dsp:nvSpPr>
        <dsp:cNvPr id="0" name=""/>
        <dsp:cNvSpPr/>
      </dsp:nvSpPr>
      <dsp:spPr>
        <a:xfrm rot="10800000">
          <a:off x="1222282" y="2065"/>
          <a:ext cx="3555712" cy="13066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211" tIns="228600" rIns="42672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kern="1200" dirty="0"/>
            <a:t>Pri</a:t>
          </a:r>
        </a:p>
      </dsp:txBody>
      <dsp:txXfrm rot="10800000">
        <a:off x="1548953" y="2065"/>
        <a:ext cx="3229041" cy="1306683"/>
      </dsp:txXfrm>
    </dsp:sp>
    <dsp:sp modelId="{089788EB-EB53-EB4D-9D22-A90231600C4C}">
      <dsp:nvSpPr>
        <dsp:cNvPr id="0" name=""/>
        <dsp:cNvSpPr/>
      </dsp:nvSpPr>
      <dsp:spPr>
        <a:xfrm>
          <a:off x="568940" y="2065"/>
          <a:ext cx="1306683" cy="130668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5F398-5C82-AC47-A16A-0C222892553A}">
      <dsp:nvSpPr>
        <dsp:cNvPr id="0" name=""/>
        <dsp:cNvSpPr/>
      </dsp:nvSpPr>
      <dsp:spPr>
        <a:xfrm rot="10800000">
          <a:off x="1222282" y="1698804"/>
          <a:ext cx="3555712" cy="13066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211" tIns="228600" rIns="42672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kern="1200" dirty="0"/>
            <a:t>Ma</a:t>
          </a:r>
        </a:p>
      </dsp:txBody>
      <dsp:txXfrm rot="10800000">
        <a:off x="1548953" y="1698804"/>
        <a:ext cx="3229041" cy="1306683"/>
      </dsp:txXfrm>
    </dsp:sp>
    <dsp:sp modelId="{1443EDCA-57FF-294F-9C35-3DD1AC63550B}">
      <dsp:nvSpPr>
        <dsp:cNvPr id="0" name=""/>
        <dsp:cNvSpPr/>
      </dsp:nvSpPr>
      <dsp:spPr>
        <a:xfrm>
          <a:off x="568940" y="1698804"/>
          <a:ext cx="1306683" cy="130668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1D5E3-E2CE-EF4B-93CD-BB79EDD5702F}">
      <dsp:nvSpPr>
        <dsp:cNvPr id="0" name=""/>
        <dsp:cNvSpPr/>
      </dsp:nvSpPr>
      <dsp:spPr>
        <a:xfrm rot="10800000">
          <a:off x="1222282" y="3395542"/>
          <a:ext cx="3555712" cy="13066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211" tIns="228600" rIns="42672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kern="1200" dirty="0"/>
            <a:t>Vera</a:t>
          </a:r>
        </a:p>
      </dsp:txBody>
      <dsp:txXfrm rot="10800000">
        <a:off x="1548953" y="3395542"/>
        <a:ext cx="3229041" cy="1306683"/>
      </dsp:txXfrm>
    </dsp:sp>
    <dsp:sp modelId="{39F8792C-8DAB-1740-9C7B-C07E8FE58B9D}">
      <dsp:nvSpPr>
        <dsp:cNvPr id="0" name=""/>
        <dsp:cNvSpPr/>
      </dsp:nvSpPr>
      <dsp:spPr>
        <a:xfrm>
          <a:off x="568940" y="3395542"/>
          <a:ext cx="1306683" cy="130668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78015-3BA7-494F-BE09-9D8A76BECAB6}">
      <dsp:nvSpPr>
        <dsp:cNvPr id="0" name=""/>
        <dsp:cNvSpPr/>
      </dsp:nvSpPr>
      <dsp:spPr>
        <a:xfrm>
          <a:off x="2116" y="2482188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>
              <a:latin typeface="Broadway" pitchFamily="82" charset="77"/>
            </a:rPr>
            <a:t>Primavera</a:t>
          </a:r>
        </a:p>
      </dsp:txBody>
      <dsp:txXfrm>
        <a:off x="33423" y="2513495"/>
        <a:ext cx="2075219" cy="1006302"/>
      </dsp:txXfrm>
    </dsp:sp>
    <dsp:sp modelId="{D3D2EC4C-6F9C-584E-A21C-2EABF14BF982}">
      <dsp:nvSpPr>
        <dsp:cNvPr id="0" name=""/>
        <dsp:cNvSpPr/>
      </dsp:nvSpPr>
      <dsp:spPr>
        <a:xfrm rot="18770822">
          <a:off x="1938782" y="2537922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536079" y="2524240"/>
        <a:ext cx="62873" cy="62873"/>
      </dsp:txXfrm>
    </dsp:sp>
    <dsp:sp modelId="{80899CD4-3A39-994D-AD86-F32DB12C4D48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>
              <a:latin typeface="Fave Script Bold Pro" pitchFamily="2" charset="77"/>
            </a:rPr>
            <a:t>Flores</a:t>
          </a:r>
        </a:p>
      </dsp:txBody>
      <dsp:txXfrm>
        <a:off x="3026390" y="1591555"/>
        <a:ext cx="2075219" cy="1006302"/>
      </dsp:txXfrm>
    </dsp:sp>
    <dsp:sp modelId="{88B7530F-59B0-BF43-8F3F-E5D604C93E2A}">
      <dsp:nvSpPr>
        <dsp:cNvPr id="0" name=""/>
        <dsp:cNvSpPr/>
      </dsp:nvSpPr>
      <dsp:spPr>
        <a:xfrm rot="19457599">
          <a:off x="5033933" y="1769638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534155" y="1761065"/>
        <a:ext cx="52654" cy="52654"/>
      </dsp:txXfrm>
    </dsp:sp>
    <dsp:sp modelId="{2EBF3E5A-7E46-E048-BC28-4A092A320CDB}">
      <dsp:nvSpPr>
        <dsp:cNvPr id="0" name=""/>
        <dsp:cNvSpPr/>
      </dsp:nvSpPr>
      <dsp:spPr>
        <a:xfrm>
          <a:off x="5988050" y="945620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1" kern="1200" dirty="0"/>
            <a:t>Rosas</a:t>
          </a:r>
          <a:r>
            <a:rPr lang="es-MX" sz="2700" kern="1200" dirty="0"/>
            <a:t> </a:t>
          </a:r>
        </a:p>
      </dsp:txBody>
      <dsp:txXfrm>
        <a:off x="6019357" y="976927"/>
        <a:ext cx="2075219" cy="1006302"/>
      </dsp:txXfrm>
    </dsp:sp>
    <dsp:sp modelId="{586AF549-5EFC-814E-A962-9A2B5F8B96EA}">
      <dsp:nvSpPr>
        <dsp:cNvPr id="0" name=""/>
        <dsp:cNvSpPr/>
      </dsp:nvSpPr>
      <dsp:spPr>
        <a:xfrm rot="2142401">
          <a:off x="5033933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534155" y="2375692"/>
        <a:ext cx="52654" cy="52654"/>
      </dsp:txXfrm>
    </dsp:sp>
    <dsp:sp modelId="{3A2175B5-5295-F64C-B1D6-261E67CAF72E}">
      <dsp:nvSpPr>
        <dsp:cNvPr id="0" name=""/>
        <dsp:cNvSpPr/>
      </dsp:nvSpPr>
      <dsp:spPr>
        <a:xfrm>
          <a:off x="5988050" y="2174875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1" kern="1200" dirty="0"/>
            <a:t>Tulipanes</a:t>
          </a:r>
        </a:p>
      </dsp:txBody>
      <dsp:txXfrm>
        <a:off x="6019357" y="2206182"/>
        <a:ext cx="2075219" cy="1006302"/>
      </dsp:txXfrm>
    </dsp:sp>
    <dsp:sp modelId="{B5185CD9-9C29-C647-8837-37369C58CCA8}">
      <dsp:nvSpPr>
        <dsp:cNvPr id="0" name=""/>
        <dsp:cNvSpPr/>
      </dsp:nvSpPr>
      <dsp:spPr>
        <a:xfrm rot="2829178">
          <a:off x="1938782" y="3459863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536079" y="3446180"/>
        <a:ext cx="62873" cy="62873"/>
      </dsp:txXfrm>
    </dsp:sp>
    <dsp:sp modelId="{E6B28D0D-0F3F-794C-B50B-18B5D4EEA956}">
      <dsp:nvSpPr>
        <dsp:cNvPr id="0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>
              <a:latin typeface="Fave Script Bold Pro" pitchFamily="2" charset="77"/>
            </a:rPr>
            <a:t>Animales</a:t>
          </a:r>
        </a:p>
      </dsp:txBody>
      <dsp:txXfrm>
        <a:off x="3026390" y="3435436"/>
        <a:ext cx="2075219" cy="1006302"/>
      </dsp:txXfrm>
    </dsp:sp>
    <dsp:sp modelId="{B80BDA99-F505-4446-BD0A-AD5F9EB8E372}">
      <dsp:nvSpPr>
        <dsp:cNvPr id="0" name=""/>
        <dsp:cNvSpPr/>
      </dsp:nvSpPr>
      <dsp:spPr>
        <a:xfrm>
          <a:off x="5132916" y="3920833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539105" y="3917209"/>
        <a:ext cx="42756" cy="42756"/>
      </dsp:txXfrm>
    </dsp:sp>
    <dsp:sp modelId="{BA142407-28F7-7246-8783-8744769345DC}">
      <dsp:nvSpPr>
        <dsp:cNvPr id="0" name=""/>
        <dsp:cNvSpPr/>
      </dsp:nvSpPr>
      <dsp:spPr>
        <a:xfrm>
          <a:off x="5988050" y="3404129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1" kern="1200" dirty="0"/>
            <a:t>Abejas e insectos</a:t>
          </a:r>
        </a:p>
      </dsp:txBody>
      <dsp:txXfrm>
        <a:off x="6019357" y="3435436"/>
        <a:ext cx="2075219" cy="100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0CBF2-54CD-AA65-483E-6C37BFB08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D9E9C4-67CE-92CA-511D-AE4A36592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1ED45A-A99B-737D-DF09-E8A379D3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E418C-A7F6-9784-B67C-9FEEB103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EB24F9-0E65-2FCC-2C39-400AA473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0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D57F0-CAE4-9B38-A2D4-85A4C1EE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317915-1611-B788-31FE-0F3EAEF2E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85E9C4-01A6-4C6F-DBEA-5B880F38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2630AD-7805-6B6E-4A61-0D974A62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A30A4D-9E29-C010-F042-193F43AA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92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CB5ED2-FDD2-D922-9975-1BF11A599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F87C71-AC7C-FEC7-F6A6-99CA2D48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770793-2F43-FC8A-B3CE-3D571EC2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8CF4F-90EC-ECD6-246F-ADD24581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0AA53E-8E77-EC0B-6FE1-FBD5C3CD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18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4D8F2-5DC2-7C6E-6270-9D3F54A3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A0BB2-C1BE-903E-BD85-F36197281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034A8-4CD9-182A-198D-52CEAB46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37DD5F-F09E-0843-0CE4-ABAB4B04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7206F-287F-C4D8-405D-4EDD9BCD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06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67A91-50CA-8CE2-4376-34B647F8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FCFC31-105E-82E6-50C5-D256B6AC8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71ADE7-3CB0-F1B4-A07D-C0E7BB1A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577805-E90B-5B7B-0D8D-DE9DD987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02AF3-EAD7-C07C-52B2-F76A242B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61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8F438-9312-CC87-99B2-96C611C6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4D138D-0DDA-2559-9A0F-9C01A78D8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3DE5E4-215B-14AA-797C-51B71EC01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D2AC53-9194-6769-6CE6-7A8DB5B2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DCCAD-A1A9-B485-8EEA-C3638114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A1EB0D-C688-E680-9E7B-28353B0B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39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ADB0B-7AD9-E426-34CE-CF0E3481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64BEAE-8BD9-8DF0-66B3-35E630278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076E96-05DF-5906-F1B1-5E6CD312E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137AE9-6C36-6018-E664-87927EA2A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306342-A72F-907B-531C-EADB46968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2A4139-A9A3-9A65-87B4-83BDC1A3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2BEBFB-97B3-FF2C-5ED5-0B1DE8EB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05038E-FFAF-8E8B-0EC6-EAE66CD4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68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1464C-EF5E-E7AB-569F-536FAC41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46B105-FBFE-6100-994C-26852743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42D91D-457C-E7AA-F22D-1D2F79D3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D27F63-E512-044B-2DC1-0AD19709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98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9110FF-CECC-D76A-63CE-94E58CC8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6D4624-2838-CC89-0C82-D9260CDD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55ADB0-5330-35EE-4AE4-A5328003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16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6D34D-DC53-9EF3-56AC-CAA9899B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D64612-FBF7-6740-9720-B4D49621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632D70-F767-026A-FAE6-49A130787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089080-076B-3119-5072-BE38059C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6CB732-7C1C-A69C-48E2-070289E5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269CE9-8F1B-9FC4-F4B8-71C02CD4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93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2E881-C2CD-155D-218B-3E0DCCC4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87280F-CDC6-17DB-2809-766737913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A65D1F-A1E6-9849-1529-BA2C45220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1F6E17-DDCC-5567-6898-AF5CF1F8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CFB741-139C-6531-F8DC-EFF410EF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14D3F9-64BD-7059-BCD1-64460E9E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36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A91EFC-604E-BEDC-2DC5-0B72FE8F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E1E0E6-1B77-E172-E391-7739FA2F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22EDD4-742B-ED46-F3B0-6AD2C960F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9F513-45DD-134C-8B6F-57CA3EEA522B}" type="datetimeFigureOut">
              <a:rPr lang="es-MX" smtClean="0"/>
              <a:t>22/03/24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FB3D9-4349-3242-408E-4366C4CFA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A6C79-BA3A-D828-83CE-2FA64C9BA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33F219-99F1-9347-86CB-70F2A5F7E5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50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386B7-8620-D208-3C93-2FCEEB380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CC09C7-3994-F430-B33D-9E048506C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E3F1E4-2FEE-3CBC-5B4E-DE2DBE18F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46" y="-352623"/>
            <a:ext cx="12716623" cy="77251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6322DF-AEF8-B04C-B760-926992A71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8" y="370770"/>
            <a:ext cx="10854843" cy="61164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8BDA4B-8C96-2B28-20BB-80EECA01E9C2}"/>
              </a:ext>
            </a:extLst>
          </p:cNvPr>
          <p:cNvSpPr txBox="1"/>
          <p:nvPr/>
        </p:nvSpPr>
        <p:spPr>
          <a:xfrm>
            <a:off x="1766230" y="2506072"/>
            <a:ext cx="8901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800" dirty="0">
                <a:solidFill>
                  <a:schemeClr val="accent2">
                    <a:lumMod val="20000"/>
                    <a:lumOff val="80000"/>
                  </a:schemeClr>
                </a:solidFill>
                <a:latin typeface="Fave Script Bold Pro" panose="020F0502020204030204" pitchFamily="34" charset="0"/>
              </a:rPr>
              <a:t>Que son las estaciones del año?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8BAF32-8D57-B01B-AB3A-87AF66C0F00B}"/>
              </a:ext>
            </a:extLst>
          </p:cNvPr>
          <p:cNvSpPr txBox="1"/>
          <p:nvPr/>
        </p:nvSpPr>
        <p:spPr>
          <a:xfrm>
            <a:off x="5194565" y="2601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414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9E12A-9D27-29F2-06C9-BFBB5755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B1626F3-A153-A5C7-5FBA-14A848818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0" y="0"/>
            <a:ext cx="12192000" cy="7052333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86A777-D887-0CDA-EF36-4C2F541E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1794">
            <a:off x="248984" y="331198"/>
            <a:ext cx="3890956" cy="40568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064905-EC9B-3F6F-F047-245AD1D80FDF}"/>
              </a:ext>
            </a:extLst>
          </p:cNvPr>
          <p:cNvSpPr txBox="1"/>
          <p:nvPr/>
        </p:nvSpPr>
        <p:spPr>
          <a:xfrm>
            <a:off x="355337" y="1766885"/>
            <a:ext cx="367824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MX" sz="6000" b="1" dirty="0">
                <a:solidFill>
                  <a:schemeClr val="bg1"/>
                </a:solidFill>
                <a:latin typeface="Fave Script Bold Pro" pitchFamily="2" charset="77"/>
              </a:rPr>
              <a:t>La primavera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5E4BDF-3D47-0D9F-B343-3EDF1BD61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70" y="287609"/>
            <a:ext cx="5974330" cy="647711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E705BB-4199-DC68-6DFF-EBA8FCACF849}"/>
              </a:ext>
            </a:extLst>
          </p:cNvPr>
          <p:cNvSpPr txBox="1"/>
          <p:nvPr/>
        </p:nvSpPr>
        <p:spPr>
          <a:xfrm>
            <a:off x="5669359" y="469787"/>
            <a:ext cx="66749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6100" dirty="0">
                <a:solidFill>
                  <a:schemeClr val="accent2">
                    <a:lumMod val="40000"/>
                    <a:lumOff val="60000"/>
                  </a:schemeClr>
                </a:solidFill>
                <a:latin typeface="Fave Script Bold Pro" pitchFamily="2" charset="77"/>
              </a:rPr>
              <a:t>Que ocurre en la primavera?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827494-45A0-F004-F97B-A981078CA954}"/>
              </a:ext>
            </a:extLst>
          </p:cNvPr>
          <p:cNvSpPr txBox="1"/>
          <p:nvPr/>
        </p:nvSpPr>
        <p:spPr>
          <a:xfrm>
            <a:off x="5735005" y="1504470"/>
            <a:ext cx="5263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b="1" i="0" u="none" strike="noStrike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highlight>
                  <a:srgbClr val="FFFFFF"/>
                </a:highlight>
                <a:latin typeface="Mr Gabe" panose="020F0502020204030204" pitchFamily="34" charset="0"/>
              </a:rPr>
              <a:t>En primavera, </a:t>
            </a:r>
            <a:r>
              <a:rPr lang="es-MX" sz="3200" b="1" i="0" u="none" strike="noStrike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r Gabe" panose="020F0502020204030204" pitchFamily="34" charset="0"/>
              </a:rPr>
              <a:t>la temperatura se calienta, el aire se humedece más que en invierno, brotan nuevas hojas en los árboles y las flores se abren</a:t>
            </a:r>
            <a:r>
              <a:rPr lang="es-MX" sz="3200" b="1" i="0" u="none" strike="noStrike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highlight>
                  <a:srgbClr val="FFFFFF"/>
                </a:highlight>
                <a:latin typeface="Mr Gabe" panose="020F0502020204030204" pitchFamily="34" charset="0"/>
              </a:rPr>
              <a:t>, dejando un ambiente romántico en el aire y un hermoso paisaje en jardines, campos y parques.</a:t>
            </a:r>
            <a:endParaRPr lang="es-MX" sz="3200" b="1" dirty="0">
              <a:solidFill>
                <a:schemeClr val="accent2">
                  <a:lumMod val="20000"/>
                  <a:lumOff val="80000"/>
                </a:schemeClr>
              </a:solidFill>
              <a:latin typeface="Mr Gab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4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CCFD8-3997-DE49-1A02-11AFE125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3BCA5B78-B8D2-2A4A-28C2-967617456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06" y="-222845"/>
            <a:ext cx="12812612" cy="7654548"/>
          </a:xfr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FD386D8-50E4-CE5A-F227-F80260689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57" y="619149"/>
            <a:ext cx="9815885" cy="553053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947AD87-8070-0A12-846D-2E6B7FAE86D9}"/>
              </a:ext>
            </a:extLst>
          </p:cNvPr>
          <p:cNvSpPr txBox="1"/>
          <p:nvPr/>
        </p:nvSpPr>
        <p:spPr>
          <a:xfrm>
            <a:off x="1436021" y="619149"/>
            <a:ext cx="1398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600" dirty="0">
                <a:solidFill>
                  <a:schemeClr val="accent2">
                    <a:lumMod val="20000"/>
                    <a:lumOff val="80000"/>
                  </a:schemeClr>
                </a:solidFill>
                <a:latin typeface="Broadway" panose="020F0502020204030204" pitchFamily="34" charset="0"/>
              </a:rPr>
              <a:t>Importancia de la primavera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09745AD-7DD6-E11C-232C-307B6BB2EAAC}"/>
              </a:ext>
            </a:extLst>
          </p:cNvPr>
          <p:cNvSpPr txBox="1"/>
          <p:nvPr/>
        </p:nvSpPr>
        <p:spPr>
          <a:xfrm>
            <a:off x="1724554" y="1713145"/>
            <a:ext cx="87428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100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FF"/>
                </a:highlight>
                <a:latin typeface="Mr Gabe" pitchFamily="2" charset="77"/>
              </a:rPr>
              <a:t>La </a:t>
            </a:r>
            <a:r>
              <a:rPr lang="es-MX" sz="3100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r Gabe" pitchFamily="2" charset="77"/>
              </a:rPr>
              <a:t>primavera</a:t>
            </a:r>
            <a:r>
              <a:rPr lang="es-MX" sz="3100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FF"/>
                </a:highlight>
                <a:latin typeface="Mr Gabe" pitchFamily="2" charset="77"/>
              </a:rPr>
              <a:t> es la estación del año que se caracteriza por tener un clima templado, el </a:t>
            </a:r>
            <a:r>
              <a:rPr lang="es-MX" sz="3100" b="0" i="0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FF"/>
                </a:highlight>
                <a:latin typeface="Mr Gabe" pitchFamily="2" charset="77"/>
              </a:rPr>
              <a:t>reverdecimiento</a:t>
            </a:r>
            <a:r>
              <a:rPr lang="es-MX" sz="3100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FF"/>
                </a:highlight>
                <a:latin typeface="Mr Gabe" pitchFamily="2" charset="77"/>
              </a:rPr>
              <a:t> de una gran cantidad de especies vegetales, el inicio de la floración de muchas de ellas y un incremento en la actividad de varios animales que salen del letargo que mantuvieron durante los meses fríos del invierno.</a:t>
            </a:r>
            <a:endParaRPr lang="es-MX" sz="3100" dirty="0">
              <a:solidFill>
                <a:schemeClr val="accent2">
                  <a:lumMod val="40000"/>
                  <a:lumOff val="60000"/>
                </a:schemeClr>
              </a:solidFill>
              <a:latin typeface="Mr Gab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92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6690A-64DB-68AB-5B3E-1ADAF8FF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1FE35AC-CDEE-7B01-32D1-60EB3BBF3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930" y="0"/>
            <a:ext cx="12762129" cy="7144427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81F8DB-8D73-552B-52D5-2F8BBA304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945">
            <a:off x="-86551" y="202234"/>
            <a:ext cx="2859822" cy="4297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6D43FB-9854-479A-C28B-AFC5FF0ED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4">
            <a:off x="2718069" y="728388"/>
            <a:ext cx="2901950" cy="4232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7ACE00-A77B-DE65-F95E-69C92A4BA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015">
            <a:off x="5184468" y="184416"/>
            <a:ext cx="4085513" cy="3967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B54CCA5-8871-467C-991B-E3AB7E611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220">
            <a:off x="8061392" y="543791"/>
            <a:ext cx="3722665" cy="5163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1CF293-9803-88E2-84BE-73135FBE4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409">
            <a:off x="568390" y="4139526"/>
            <a:ext cx="3173751" cy="3111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519C45A-8D08-C34C-A660-D28080C22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073">
            <a:off x="4051461" y="3837245"/>
            <a:ext cx="3098161" cy="3768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D4FAA2-1785-718B-F424-6AE274734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094">
            <a:off x="7257600" y="4287128"/>
            <a:ext cx="3517067" cy="3254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024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27AC27C-CBB8-EE43-376D-6039127B9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0" y="192563"/>
            <a:ext cx="7185713" cy="6472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255404F-23D4-151E-19B7-3C0DDA9F5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830452"/>
              </p:ext>
            </p:extLst>
          </p:nvPr>
        </p:nvGraphicFramePr>
        <p:xfrm>
          <a:off x="7147277" y="940153"/>
          <a:ext cx="5346936" cy="470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710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73D898F-6BD8-EDB3-9241-6B448FCEF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684">
            <a:off x="118001" y="206997"/>
            <a:ext cx="3795836" cy="3682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EFC764-F6BC-9E90-91B3-A538EB33D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3239">
            <a:off x="677939" y="2750680"/>
            <a:ext cx="3925955" cy="3745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5809B6-A12F-A90B-2D74-C167A03AFB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12847" r="10697" b="22781"/>
          <a:stretch/>
        </p:blipFill>
        <p:spPr>
          <a:xfrm rot="21313897">
            <a:off x="4092331" y="160948"/>
            <a:ext cx="4007339" cy="32434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8BC24AD-AE35-FF21-27F0-7C5BB24D5ECE}"/>
              </a:ext>
            </a:extLst>
          </p:cNvPr>
          <p:cNvSpPr txBox="1"/>
          <p:nvPr/>
        </p:nvSpPr>
        <p:spPr>
          <a:xfrm>
            <a:off x="5192859" y="874126"/>
            <a:ext cx="2538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 pitchFamily="82" charset="77"/>
              </a:rPr>
              <a:t>Primavera: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BE69A6-E8D6-27CC-797D-98A1699BCFE0}"/>
              </a:ext>
            </a:extLst>
          </p:cNvPr>
          <p:cNvSpPr txBox="1"/>
          <p:nvPr/>
        </p:nvSpPr>
        <p:spPr>
          <a:xfrm>
            <a:off x="4781687" y="1418721"/>
            <a:ext cx="28979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ave Script Bold Pro" pitchFamily="2" charset="77"/>
              </a:rPr>
              <a:t>Bajo ese almendro florido.</a:t>
            </a:r>
          </a:p>
          <a:p>
            <a:r>
              <a:rPr lang="es-MX" sz="26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ave Script Bold Pro" pitchFamily="2" charset="77"/>
              </a:rPr>
              <a:t>todo cargado de flor</a:t>
            </a:r>
          </a:p>
          <a:p>
            <a:r>
              <a:rPr lang="es-MX" sz="26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Fave Script Bold Pro" pitchFamily="2" charset="77"/>
              </a:rPr>
              <a:t>-recordé-, yo he maldecido</a:t>
            </a:r>
          </a:p>
          <a:p>
            <a:pPr algn="l"/>
            <a:endParaRPr lang="es-MX" sz="2600" b="1" dirty="0">
              <a:solidFill>
                <a:schemeClr val="accent2">
                  <a:lumMod val="60000"/>
                  <a:lumOff val="40000"/>
                </a:schemeClr>
              </a:solidFill>
              <a:latin typeface="Fave Script Bold Pro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374E48-8D8A-F188-8AD7-28926D350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629">
            <a:off x="7813780" y="457960"/>
            <a:ext cx="381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1722FD-71D6-311F-DE8A-39D3972D8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82" y="3273954"/>
            <a:ext cx="5206661" cy="3232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138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10830-4003-C271-63C7-05F22780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68915E2-CC88-F6C5-CC56-7BA23E593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07" y="-150528"/>
            <a:ext cx="12622613" cy="7714449"/>
          </a:xfr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1C1E5100-5059-3FCA-F5A3-9EAA55729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0687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683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FC346-0B2C-AEFB-2A70-AE7F6F80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B16E3F6-2A7C-9D2B-98CD-BAE8CA901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97" y="1"/>
            <a:ext cx="12776970" cy="6858000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F77DE8-BE39-5289-32E5-7517E303095E}"/>
              </a:ext>
            </a:extLst>
          </p:cNvPr>
          <p:cNvSpPr txBox="1"/>
          <p:nvPr/>
        </p:nvSpPr>
        <p:spPr>
          <a:xfrm>
            <a:off x="1774921" y="2055812"/>
            <a:ext cx="8957733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MX" sz="8000" dirty="0">
                <a:solidFill>
                  <a:schemeClr val="bg1">
                    <a:lumMod val="10000"/>
                  </a:schemeClr>
                </a:solidFill>
                <a:latin typeface="Broadway" pitchFamily="82" charset="77"/>
              </a:rPr>
              <a:t>Muchas gracias por ver 🌷💫</a:t>
            </a:r>
          </a:p>
        </p:txBody>
      </p:sp>
    </p:spTree>
    <p:extLst>
      <p:ext uri="{BB962C8B-B14F-4D97-AF65-F5344CB8AC3E}">
        <p14:creationId xmlns:p14="http://schemas.microsoft.com/office/powerpoint/2010/main" val="36490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INEI Office</dc:creator>
  <cp:lastModifiedBy>INEI Office</cp:lastModifiedBy>
  <cp:revision>1</cp:revision>
  <dcterms:created xsi:type="dcterms:W3CDTF">2024-03-22T17:10:39Z</dcterms:created>
  <dcterms:modified xsi:type="dcterms:W3CDTF">2024-03-22T17:51:14Z</dcterms:modified>
</cp:coreProperties>
</file>