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5A206-607B-4644-FB6E-32ED7C2CA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BEE60F-1F90-5D0B-9E32-48F2AC018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B9B52D-B5E2-FE06-3FA7-941873A6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DC04E6-44AD-32DB-8F02-44366919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1AA446-B2EA-0933-2B6D-BE696A3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51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991EB-E215-2A5D-1655-7CC74DF6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947D93-6614-5DF5-A85E-86AB66954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DF20E3-A39B-9153-99D0-39240762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29ADA-7230-3682-3A61-FD830CC2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805FE3-72AB-018B-429B-F45EA687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28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DB057A-609F-5C95-D816-A32293795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CC5612-3F76-EC5F-966C-FB6A47610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BB005-163A-318B-9593-82FAA914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3006A2-07D1-515D-94D8-F6F477E0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D9A34-5508-E2A0-3AEB-24C3EEEB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73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B0AE7-1FEF-46CD-6059-05B81EF0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6CB1D7-164C-6F01-4686-7E4F8A214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6E10F3-06F3-B472-751C-6C2D84DD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DE6A-DE4A-2278-2A17-A851D029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2C2D9D-D261-5EE9-F028-B76751E5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8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96014-C62E-5780-B8C1-DF5577E1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3E4D56-98D9-AD1F-00F7-C96050AA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DEAB78-E254-B284-69E9-360E95CC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6B6FAD-F7A1-1C47-CD22-DA4D267A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EA71CE-6031-0B31-BA09-5836D82A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85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2D6C9-4753-7E2F-504E-9F1A3EE7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E3250D-5151-38E3-23B7-F01EB95B1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287DD-07F3-1EE7-3071-34EE1F341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28DA86-B80E-E109-F2EB-BD72387D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F11455-D7E2-81E1-40CF-726CCB0F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21BEC-7D4D-ABE1-6AD9-281BBDDC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2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384F8-2FD9-4A2F-5AAC-4DE917AF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D0BF03-85A1-BB8C-634C-57325868B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31EB38-2448-0EE6-6620-D68D815FD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98BE6B-EA20-C39E-80EB-8AEFA4EF3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1B25C2-ED8C-511C-ABD3-681C502D1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EC76DD-08EF-BF6B-8459-34446F23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F37491-DB4C-B639-F36F-C1D388FF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8371C9-20B2-4A14-F01D-9F820BE3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17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66F10-61BF-F4B7-1574-970A1137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81CE01-DEB9-BF2C-22AE-6D0B8FD5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50D876-7673-EB40-A04D-21F9D407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BE07C2-DBC1-388F-B8C4-2DEC6FF9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60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4B2D6E-CC0A-59AF-A0F8-28DD0EE8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A8342D-7D2E-7F38-87DC-BB228933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4E68D5-0428-0A86-2FB2-65E3DE65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84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E8210-0768-CADD-7D73-5E152C4F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95814B-E55E-2E9D-382B-D8C765F9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9C1E88-3952-DEAC-A9BF-598B58FE0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395027-62B4-EEE0-3D01-9CFCF6D7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D224BE-21F7-B960-BAF4-E8F4A2D9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B0E428-895A-EAFF-A44F-FFAE0AEC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802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E6901-CEAB-E0BF-A525-89197D5F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114D8C-DBB5-1A49-9C94-F39A07200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B07654-7597-18A3-CCC5-E42B6485B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D4A631-108F-894B-A1F4-27327560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4F7709-C616-BF35-9C26-3279C9B5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C7C922-C12F-9445-4EF4-92CE303A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58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C50785-DF30-EF47-A784-7AD30862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C8A2F3-7F20-CAE6-E835-7A2CED9A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972387-A3A5-6954-89CC-45AD37DD7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D3429D-6E82-6141-ABF1-1E580482ED0B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8F254F-6723-8200-C224-B2366C550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5139E-940F-D28C-33AE-1B802A14A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3EA5C-258C-9D48-A2C7-2726CBA7E1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01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4D6BCD-BE4F-7488-4171-9860D7EE0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A38D17-FEC2-B53C-57F0-63B8908A4151}"/>
              </a:ext>
            </a:extLst>
          </p:cNvPr>
          <p:cNvSpPr txBox="1"/>
          <p:nvPr/>
        </p:nvSpPr>
        <p:spPr>
          <a:xfrm>
            <a:off x="2712155" y="129823"/>
            <a:ext cx="255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Matura MT Script Capitals" panose="020F0502020204030204" pitchFamily="34" charset="0"/>
              </a:rPr>
              <a:t>Buenos días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02B8EA-7DA4-4853-2077-17D6C67F8F60}"/>
              </a:ext>
            </a:extLst>
          </p:cNvPr>
          <p:cNvSpPr txBox="1"/>
          <p:nvPr/>
        </p:nvSpPr>
        <p:spPr>
          <a:xfrm>
            <a:off x="3656189" y="2828835"/>
            <a:ext cx="3893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dirty="0">
                <a:latin typeface="Copperplate Gothic Light" panose="020F0302020204030204" pitchFamily="34" charset="0"/>
              </a:rPr>
              <a:t>Mi nombre es </a:t>
            </a:r>
            <a:r>
              <a:rPr lang="es-MX" sz="2400" dirty="0" err="1">
                <a:latin typeface="Copperplate Gothic Light" panose="020F0302020204030204" pitchFamily="34" charset="0"/>
              </a:rPr>
              <a:t>jordan</a:t>
            </a:r>
            <a:r>
              <a:rPr lang="es-MX" sz="2400" dirty="0">
                <a:latin typeface="Copperplate Gothic Light" panose="020F0302020204030204" pitchFamily="34" charset="0"/>
              </a:rPr>
              <a:t> </a:t>
            </a:r>
          </a:p>
          <a:p>
            <a:pPr algn="l"/>
            <a:r>
              <a:rPr lang="es-MX" sz="2400" dirty="0">
                <a:latin typeface="Copperplate Gothic Light" panose="020F0302020204030204" pitchFamily="34" charset="0"/>
              </a:rPr>
              <a:t>Materia:Desarrollo de proyectos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7093D0-8083-39FE-2F9E-91825A2FBCAD}"/>
              </a:ext>
            </a:extLst>
          </p:cNvPr>
          <p:cNvSpPr txBox="1"/>
          <p:nvPr/>
        </p:nvSpPr>
        <p:spPr>
          <a:xfrm>
            <a:off x="4334933" y="4830070"/>
            <a:ext cx="3893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>
                <a:latin typeface="Dreaming Outloud Script Pro" panose="020F0502020204030204" pitchFamily="34" charset="0"/>
              </a:rPr>
              <a:t>Hoy vengo a presentar las palabras  “WH”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A5A5A8-0976-57F3-1DB1-5391294D2228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19FFC5-0383-A19F-FF5A-E8C4F2B60E83}"/>
              </a:ext>
            </a:extLst>
          </p:cNvPr>
          <p:cNvSpPr txBox="1"/>
          <p:nvPr/>
        </p:nvSpPr>
        <p:spPr>
          <a:xfrm>
            <a:off x="5181600" y="220415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D90191-56E2-7661-91A8-B8EFBA4B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44" y="0"/>
            <a:ext cx="2071513" cy="22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9911E6-A74A-2D94-F7C9-81BAB65A2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35" y="0"/>
            <a:ext cx="1230488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125E6D-7338-BFA0-07A4-8EB9F27F6975}"/>
              </a:ext>
            </a:extLst>
          </p:cNvPr>
          <p:cNvSpPr txBox="1"/>
          <p:nvPr/>
        </p:nvSpPr>
        <p:spPr>
          <a:xfrm>
            <a:off x="4250265" y="242712"/>
            <a:ext cx="331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1" dirty="0">
                <a:latin typeface="Franklin Gothic Book" panose="020F0502020204030204" pitchFamily="34" charset="0"/>
              </a:rPr>
              <a:t>Que son las “WH”?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4D4D23-E9F2-4E5D-6BA8-B8DA418557E7}"/>
              </a:ext>
            </a:extLst>
          </p:cNvPr>
          <p:cNvSpPr txBox="1"/>
          <p:nvPr/>
        </p:nvSpPr>
        <p:spPr>
          <a:xfrm>
            <a:off x="5242339" y="224679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89F472-0B9A-C44E-CAA7-E80FA528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111" y="2384778"/>
            <a:ext cx="1658791" cy="25977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5E8447C-FC8C-CF24-3C58-2CF93A5D2DC5}"/>
              </a:ext>
            </a:extLst>
          </p:cNvPr>
          <p:cNvSpPr txBox="1"/>
          <p:nvPr/>
        </p:nvSpPr>
        <p:spPr>
          <a:xfrm>
            <a:off x="3032139" y="1415798"/>
            <a:ext cx="5043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1" dirty="0">
                <a:latin typeface="MS Gothic" panose="020B0500000000000000" pitchFamily="34" charset="-128"/>
                <a:ea typeface="MS Gothic" panose="020B0500000000000000" pitchFamily="34" charset="-128"/>
              </a:rPr>
              <a:t>Son palabras las cuales se usan para hacer preguntas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AB2C0F-CB93-BEC0-7EE2-35E6AAAD77C4}"/>
              </a:ext>
            </a:extLst>
          </p:cNvPr>
          <p:cNvSpPr txBox="1"/>
          <p:nvPr/>
        </p:nvSpPr>
        <p:spPr>
          <a:xfrm>
            <a:off x="3459385" y="3290765"/>
            <a:ext cx="383254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MX" sz="2400" dirty="0">
                <a:latin typeface="Trade Gothic Inline" panose="020F0502020204030204" pitchFamily="34" charset="0"/>
              </a:rPr>
              <a:t>Las Wh Words  son:who, What, </a:t>
            </a:r>
            <a:r>
              <a:rPr lang="es-MX" sz="2400" dirty="0" err="1">
                <a:latin typeface="Trade Gothic Inline" panose="020F0502020204030204" pitchFamily="34" charset="0"/>
              </a:rPr>
              <a:t>When</a:t>
            </a:r>
            <a:r>
              <a:rPr lang="es-MX" sz="2400" dirty="0">
                <a:latin typeface="Trade Gothic Inline" panose="020F0502020204030204" pitchFamily="34" charset="0"/>
              </a:rPr>
              <a:t>, </a:t>
            </a:r>
            <a:r>
              <a:rPr lang="es-MX" sz="2400" dirty="0" err="1">
                <a:latin typeface="Trade Gothic Inline" panose="020F0502020204030204" pitchFamily="34" charset="0"/>
              </a:rPr>
              <a:t>wich</a:t>
            </a:r>
            <a:r>
              <a:rPr lang="es-MX" sz="2400" dirty="0">
                <a:latin typeface="Trade Gothic Inline" panose="020F0502020204030204" pitchFamily="34" charset="0"/>
              </a:rPr>
              <a:t>, </a:t>
            </a:r>
            <a:r>
              <a:rPr lang="es-MX" sz="2400" dirty="0" err="1">
                <a:latin typeface="Trade Gothic Inline" panose="020F0502020204030204" pitchFamily="34" charset="0"/>
              </a:rPr>
              <a:t>where</a:t>
            </a:r>
            <a:r>
              <a:rPr lang="es-MX" sz="2400" dirty="0">
                <a:latin typeface="Trade Gothic Inline" panose="020F0502020204030204" pitchFamily="34" charset="0"/>
              </a:rPr>
              <a:t>, how, </a:t>
            </a:r>
            <a:r>
              <a:rPr lang="es-MX" sz="2400" dirty="0" err="1">
                <a:latin typeface="Trade Gothic Inline" panose="020F0502020204030204" pitchFamily="34" charset="0"/>
              </a:rPr>
              <a:t>whose</a:t>
            </a:r>
            <a:r>
              <a:rPr lang="es-MX" sz="2400" dirty="0">
                <a:latin typeface="Trade Gothic Inline" panose="020F0502020204030204" pitchFamily="34" charset="0"/>
              </a:rPr>
              <a:t> y why </a:t>
            </a:r>
          </a:p>
        </p:txBody>
      </p:sp>
    </p:spTree>
    <p:extLst>
      <p:ext uri="{BB962C8B-B14F-4D97-AF65-F5344CB8AC3E}">
        <p14:creationId xmlns:p14="http://schemas.microsoft.com/office/powerpoint/2010/main" val="3792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4E7BEB-C614-9982-E6B1-9E93F5546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87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35D223E-3113-6CF8-6238-9681D436ED4E}"/>
              </a:ext>
            </a:extLst>
          </p:cNvPr>
          <p:cNvSpPr txBox="1"/>
          <p:nvPr/>
        </p:nvSpPr>
        <p:spPr>
          <a:xfrm>
            <a:off x="5172307" y="217541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A24DD2-6F69-127D-827B-0ECCDA43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479" y="-105186"/>
            <a:ext cx="1828800" cy="25662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A53F3-90AE-2567-C3FA-06395636B79D}"/>
              </a:ext>
            </a:extLst>
          </p:cNvPr>
          <p:cNvSpPr txBox="1"/>
          <p:nvPr/>
        </p:nvSpPr>
        <p:spPr>
          <a:xfrm>
            <a:off x="5319441" y="20747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BBD19CF-BB7E-9FA9-D105-2194AD942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741" y="3136490"/>
            <a:ext cx="2298700" cy="367130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E305453-69D7-DF62-BD55-8CCAEBDDCE4D}"/>
              </a:ext>
            </a:extLst>
          </p:cNvPr>
          <p:cNvSpPr txBox="1"/>
          <p:nvPr/>
        </p:nvSpPr>
        <p:spPr>
          <a:xfrm>
            <a:off x="5311697" y="246194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83DACDBF-37FD-BFD9-0D77-FFC17DFDD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663176"/>
              </p:ext>
            </p:extLst>
          </p:nvPr>
        </p:nvGraphicFramePr>
        <p:xfrm>
          <a:off x="223623" y="3741033"/>
          <a:ext cx="5528566" cy="288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4283">
                  <a:extLst>
                    <a:ext uri="{9D8B030D-6E8A-4147-A177-3AD203B41FA5}">
                      <a16:colId xmlns:a16="http://schemas.microsoft.com/office/drawing/2014/main" val="2692979231"/>
                    </a:ext>
                  </a:extLst>
                </a:gridCol>
                <a:gridCol w="2764283">
                  <a:extLst>
                    <a:ext uri="{9D8B030D-6E8A-4147-A177-3AD203B41FA5}">
                      <a16:colId xmlns:a16="http://schemas.microsoft.com/office/drawing/2014/main" val="2418972194"/>
                    </a:ext>
                  </a:extLst>
                </a:gridCol>
              </a:tblGrid>
              <a:tr h="579636">
                <a:tc>
                  <a:txBody>
                    <a:bodyPr/>
                    <a:lstStyle/>
                    <a:p>
                      <a:pPr algn="r" fontAlgn="t"/>
                      <a:r>
                        <a:rPr lang="es-MX">
                          <a:effectLst/>
                        </a:rPr>
                        <a:t>Which is your notebook? = ¿Cuál es tu cuaderno?</a:t>
                      </a:r>
                      <a:endParaRPr lang="es-MX">
                        <a:solidFill>
                          <a:srgbClr val="E8E8E8"/>
                        </a:solidFill>
                        <a:effectLst/>
                      </a:endParaRPr>
                    </a:p>
                  </a:txBody>
                  <a:tcPr marL="152400" marR="152400" marT="114300" marB="114300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823676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</a:rPr>
                        <a:t>Why? = ¿Por qué?</a:t>
                      </a:r>
                      <a:endParaRPr lang="es-MX">
                        <a:solidFill>
                          <a:srgbClr val="E8E8E8"/>
                        </a:solidFill>
                        <a:effectLst/>
                      </a:endParaRPr>
                    </a:p>
                  </a:txBody>
                  <a:tcPr marR="152400" marT="114300" marB="1143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>
                          <a:effectLst/>
                        </a:rPr>
                        <a:t>Why are you awake? = ¿Por qué estás despierto?</a:t>
                      </a:r>
                      <a:endParaRPr lang="es-MX">
                        <a:solidFill>
                          <a:srgbClr val="E8E8E8"/>
                        </a:solidFill>
                        <a:effectLst/>
                      </a:endParaRPr>
                    </a:p>
                  </a:txBody>
                  <a:tcPr marL="152400" marR="152400" marT="114300" marB="114300"/>
                </a:tc>
                <a:extLst>
                  <a:ext uri="{0D108BD9-81ED-4DB2-BD59-A6C34878D82A}">
                    <a16:rowId xmlns:a16="http://schemas.microsoft.com/office/drawing/2014/main" val="2452382968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</a:rPr>
                        <a:t>Whose? = ¿De quién?</a:t>
                      </a:r>
                      <a:endParaRPr lang="es-MX">
                        <a:solidFill>
                          <a:srgbClr val="E8E8E8"/>
                        </a:solidFill>
                        <a:effectLst/>
                      </a:endParaRPr>
                    </a:p>
                  </a:txBody>
                  <a:tcPr marR="152400" marT="114300" marB="1143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dirty="0" err="1">
                          <a:effectLst/>
                        </a:rPr>
                        <a:t>Whose</a:t>
                      </a:r>
                      <a:r>
                        <a:rPr lang="es-MX" dirty="0">
                          <a:effectLst/>
                        </a:rPr>
                        <a:t> </a:t>
                      </a:r>
                      <a:r>
                        <a:rPr lang="es-MX" dirty="0" err="1">
                          <a:effectLst/>
                        </a:rPr>
                        <a:t>jacket</a:t>
                      </a:r>
                      <a:r>
                        <a:rPr lang="es-MX" dirty="0">
                          <a:effectLst/>
                        </a:rPr>
                        <a:t> is this? = ¿De quién es esta chaqueta?</a:t>
                      </a:r>
                      <a:endParaRPr lang="es-MX" dirty="0">
                        <a:solidFill>
                          <a:srgbClr val="E8E8E8"/>
                        </a:solidFill>
                        <a:effectLst/>
                      </a:endParaRPr>
                    </a:p>
                  </a:txBody>
                  <a:tcPr marL="152400" marR="152400" marT="114300" marB="114300"/>
                </a:tc>
                <a:extLst>
                  <a:ext uri="{0D108BD9-81ED-4DB2-BD59-A6C34878D82A}">
                    <a16:rowId xmlns:a16="http://schemas.microsoft.com/office/drawing/2014/main" val="2870020802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479E1C92-BB41-CADE-F2AF-0A54D9620D37}"/>
              </a:ext>
            </a:extLst>
          </p:cNvPr>
          <p:cNvSpPr txBox="1"/>
          <p:nvPr/>
        </p:nvSpPr>
        <p:spPr>
          <a:xfrm>
            <a:off x="3339867" y="466661"/>
            <a:ext cx="2412322" cy="581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>
                <a:solidFill>
                  <a:schemeClr val="bg1"/>
                </a:solidFill>
                <a:latin typeface="Jokerman" panose="020F0502020204030204" pitchFamily="34" charset="0"/>
              </a:rPr>
              <a:t>Ejemplos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2919EB-2646-EF50-EF7A-97CCFEDDDFBD}"/>
              </a:ext>
            </a:extLst>
          </p:cNvPr>
          <p:cNvSpPr txBox="1"/>
          <p:nvPr/>
        </p:nvSpPr>
        <p:spPr>
          <a:xfrm>
            <a:off x="5311697" y="230706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159206A-B414-F9F3-9E54-72A58BD63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554" y="1238450"/>
            <a:ext cx="2221901" cy="21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6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A703DA-D7F1-5425-A7D7-64DAEEA60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1222375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79D2743-36DD-9810-A5D5-DC36B2735C13}"/>
              </a:ext>
            </a:extLst>
          </p:cNvPr>
          <p:cNvSpPr txBox="1"/>
          <p:nvPr/>
        </p:nvSpPr>
        <p:spPr>
          <a:xfrm>
            <a:off x="3298824" y="514350"/>
            <a:ext cx="2479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Forte Forward" panose="020F0502020204030204" pitchFamily="34" charset="0"/>
              </a:rPr>
              <a:t>Bueno eso es todo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3CC0B1-B9CE-52CA-15A5-6C9591B9BA79}"/>
              </a:ext>
            </a:extLst>
          </p:cNvPr>
          <p:cNvSpPr txBox="1"/>
          <p:nvPr/>
        </p:nvSpPr>
        <p:spPr>
          <a:xfrm>
            <a:off x="695324" y="2397948"/>
            <a:ext cx="4067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>
                <a:latin typeface="Forte Forward" pitchFamily="2" charset="77"/>
                <a:cs typeface="Forte Forward" pitchFamily="2" charset="77"/>
              </a:rPr>
              <a:t>Gracias por su atención y espero y les sirva para los q van en básico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949F4B-B37C-90EC-D8E2-7227973AF7BA}"/>
              </a:ext>
            </a:extLst>
          </p:cNvPr>
          <p:cNvSpPr txBox="1"/>
          <p:nvPr/>
        </p:nvSpPr>
        <p:spPr>
          <a:xfrm>
            <a:off x="5110356" y="251614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ADEF1B-7EAA-5ED0-0FA8-8388D932D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2" y="3429000"/>
            <a:ext cx="2317751" cy="31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3</cp:revision>
  <dcterms:created xsi:type="dcterms:W3CDTF">2024-03-21T17:19:25Z</dcterms:created>
  <dcterms:modified xsi:type="dcterms:W3CDTF">2024-03-22T01:20:13Z</dcterms:modified>
</cp:coreProperties>
</file>