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59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72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04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51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1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4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4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35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09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7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8FE3-C44B-4152-AFFB-CAC4B74DFA36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51FB-9C13-44D2-9AAE-754010E9F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8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01" t="50651" r="2800" b="7049"/>
          <a:stretch/>
        </p:blipFill>
        <p:spPr>
          <a:xfrm rot="16200000">
            <a:off x="-674077" y="674077"/>
            <a:ext cx="6858000" cy="55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1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2024-03-12T22:59:04Z</dcterms:created>
  <dcterms:modified xsi:type="dcterms:W3CDTF">2024-03-12T22:59:14Z</dcterms:modified>
</cp:coreProperties>
</file>