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A7BEB7-5214-5899-8319-85AD03010087}"/>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32794494-DB4E-E9E3-5673-CB906ED742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4C2A32D4-7F58-FB94-C936-5A61099A2B53}"/>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A55E7E42-07ED-1BBF-6105-4976E617A75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8F3AA51-A458-E4CF-1EF0-7CA522399C90}"/>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90699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99387E3-3ECD-448B-711B-222E01641067}"/>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7FE84A9E-F120-46C1-DAFA-E2246858A348}"/>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63EB7504-0079-A1CE-B36F-E193633AFF97}"/>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F0B93EF8-0A93-7418-3C6D-40F4156E898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36FC8EEB-303E-6CFC-E894-4739EBACD7BB}"/>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743228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08BF836-2A3E-78EA-32BF-A6A5AAEDC21A}"/>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BE97C01C-A880-AC87-914E-C4AF167BDF01}"/>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F7E1AD95-7C49-A363-7584-9CD26737F51F}"/>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6D83878A-3AB3-48D5-6650-2D613C6E917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00F28009-D860-A6B5-90A5-8C62485E8009}"/>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3800560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AA6586-CA77-957D-DD39-FAC5CBFBAAB9}"/>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B3D9F6B8-AE80-F81B-4632-D15AC7950432}"/>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59939C5-D2DB-2095-4CA8-F9A57D2F55E3}"/>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8B2093B6-2D1E-9EB7-2891-E0FD60E7A15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D16AED61-62EC-E73E-A565-B1FA7EC1D014}"/>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3147808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A1790-EF45-2E53-6382-491EEBDF6E4D}"/>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0DC840E7-833E-65AC-517C-D5851B7D085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E7A26ED3-4F09-461F-0E0C-09263BCBBC9E}"/>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D1612CE9-9F86-8173-1689-D4DEBDE83E3A}"/>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A4D70BA1-83F7-914E-E169-520C491B5230}"/>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3878495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6E526E-C754-469D-610D-783D4EACAE09}"/>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BD8576E3-93FC-0658-A692-21CF2CFF1CDE}"/>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0F95CA47-8EA7-C3B9-A4CF-2B47DCED2D14}"/>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572B948A-E339-C782-A3E3-D3ECD5A903E0}"/>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6" name="Marcador de pie de página 5">
            <a:extLst>
              <a:ext uri="{FF2B5EF4-FFF2-40B4-BE49-F238E27FC236}">
                <a16:creationId xmlns:a16="http://schemas.microsoft.com/office/drawing/2014/main" id="{E7D4CBD3-CA7A-CEA6-F46C-0E6AC4CBCB7F}"/>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2207377C-1322-49F4-D7E5-745894E32B3A}"/>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39722479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C4081E-F561-EA59-E5F2-D12F477981FD}"/>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B84C57B0-4C23-22D8-FEC4-D827BD6CDB4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A4BBCD43-1580-324B-9987-B69549927791}"/>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CCB90E30-99D3-57BD-1262-59F9378D66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FF27F1CD-125F-01BD-1706-BCDB62619D4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10CC7F74-13C8-6230-D76C-1CD121D1F9B7}"/>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8" name="Marcador de pie de página 7">
            <a:extLst>
              <a:ext uri="{FF2B5EF4-FFF2-40B4-BE49-F238E27FC236}">
                <a16:creationId xmlns:a16="http://schemas.microsoft.com/office/drawing/2014/main" id="{561DAE46-12B1-FB21-7D1D-B754E8E38B88}"/>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7F2B1A7E-6CBF-841A-5E5A-C5B48E2DB33E}"/>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1868369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B5A771-79E0-C165-4ACF-BB930DB2132E}"/>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39D996EC-275B-FE27-0039-037F543C92C4}"/>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4" name="Marcador de pie de página 3">
            <a:extLst>
              <a:ext uri="{FF2B5EF4-FFF2-40B4-BE49-F238E27FC236}">
                <a16:creationId xmlns:a16="http://schemas.microsoft.com/office/drawing/2014/main" id="{C9A5B568-6C7B-B503-CEDF-AF49E71BF944}"/>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86145E3B-A579-8324-3EA6-F1F2699B74CD}"/>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3773135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565EC1BA-F44C-6789-05CB-04566A5A37B0}"/>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3" name="Marcador de pie de página 2">
            <a:extLst>
              <a:ext uri="{FF2B5EF4-FFF2-40B4-BE49-F238E27FC236}">
                <a16:creationId xmlns:a16="http://schemas.microsoft.com/office/drawing/2014/main" id="{ABAA9F40-DFD1-480F-56CB-9ECBBB5D45FA}"/>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BA5521C3-127E-792B-9022-20D09D2BC289}"/>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2556330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F1C4F5-BAF6-1EC8-89D3-55C72D556916}"/>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01713773-C98E-DD8A-38C3-75E8AF9640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4A3B43BF-24F5-1952-8434-D5AE5504F4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EE83FAA7-3C15-13BA-9D74-A92351834C6E}"/>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6" name="Marcador de pie de página 5">
            <a:extLst>
              <a:ext uri="{FF2B5EF4-FFF2-40B4-BE49-F238E27FC236}">
                <a16:creationId xmlns:a16="http://schemas.microsoft.com/office/drawing/2014/main" id="{A50296F1-F72A-1FD9-B989-ACDF2151CC0C}"/>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55BFA9EB-5AA9-AAAD-B6AC-C55A508AF015}"/>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1594094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6921D5-D0B0-C404-D922-DE655F2BD657}"/>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3E2E0B0B-BFA6-0395-156E-1C5378E0B9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04DF65DC-9BD7-A3C9-F098-0DDBFD4B5B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9B38579D-9B8F-39C2-7D77-D48DE719C65B}"/>
              </a:ext>
            </a:extLst>
          </p:cNvPr>
          <p:cNvSpPr>
            <a:spLocks noGrp="1"/>
          </p:cNvSpPr>
          <p:nvPr>
            <p:ph type="dt" sz="half" idx="10"/>
          </p:nvPr>
        </p:nvSpPr>
        <p:spPr/>
        <p:txBody>
          <a:bodyPr/>
          <a:lstStyle/>
          <a:p>
            <a:fld id="{12B311BF-18C8-6642-BB7C-8403FA8206DB}" type="datetimeFigureOut">
              <a:rPr lang="es-US" smtClean="0"/>
              <a:t>3/6/2024</a:t>
            </a:fld>
            <a:endParaRPr lang="es-US"/>
          </a:p>
        </p:txBody>
      </p:sp>
      <p:sp>
        <p:nvSpPr>
          <p:cNvPr id="6" name="Marcador de pie de página 5">
            <a:extLst>
              <a:ext uri="{FF2B5EF4-FFF2-40B4-BE49-F238E27FC236}">
                <a16:creationId xmlns:a16="http://schemas.microsoft.com/office/drawing/2014/main" id="{E848BB84-0074-7510-B283-5808386671B6}"/>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5C1864FB-273F-8C25-56D4-29726490E4B9}"/>
              </a:ext>
            </a:extLst>
          </p:cNvPr>
          <p:cNvSpPr>
            <a:spLocks noGrp="1"/>
          </p:cNvSpPr>
          <p:nvPr>
            <p:ph type="sldNum" sz="quarter" idx="12"/>
          </p:nvPr>
        </p:nvSpPr>
        <p:spPr/>
        <p:txBody>
          <a:bodyPr/>
          <a:lstStyle/>
          <a:p>
            <a:fld id="{14B3BE07-0ABC-364A-8951-7067F6EC856F}" type="slidenum">
              <a:rPr lang="es-US" smtClean="0"/>
              <a:t>‹Nº›</a:t>
            </a:fld>
            <a:endParaRPr lang="es-US"/>
          </a:p>
        </p:txBody>
      </p:sp>
    </p:spTree>
    <p:extLst>
      <p:ext uri="{BB962C8B-B14F-4D97-AF65-F5344CB8AC3E}">
        <p14:creationId xmlns:p14="http://schemas.microsoft.com/office/powerpoint/2010/main" val="1526419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FB0E8F1-C84E-7A33-D0AB-678685E073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AB3544CB-E1A1-9376-1BE3-8933F3CC08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665A77EA-3A50-675F-E212-2B4307A71A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B311BF-18C8-6642-BB7C-8403FA8206DB}" type="datetimeFigureOut">
              <a:rPr lang="es-US" smtClean="0"/>
              <a:t>3/6/2024</a:t>
            </a:fld>
            <a:endParaRPr lang="es-US"/>
          </a:p>
        </p:txBody>
      </p:sp>
      <p:sp>
        <p:nvSpPr>
          <p:cNvPr id="5" name="Marcador de pie de página 4">
            <a:extLst>
              <a:ext uri="{FF2B5EF4-FFF2-40B4-BE49-F238E27FC236}">
                <a16:creationId xmlns:a16="http://schemas.microsoft.com/office/drawing/2014/main" id="{6857EE34-0EAE-9A67-EA6D-E777456A37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8AC8C83D-83A8-8373-2AEF-5DA9420E86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B3BE07-0ABC-364A-8951-7067F6EC856F}" type="slidenum">
              <a:rPr lang="es-US" smtClean="0"/>
              <a:t>‹Nº›</a:t>
            </a:fld>
            <a:endParaRPr lang="es-US"/>
          </a:p>
        </p:txBody>
      </p:sp>
    </p:spTree>
    <p:extLst>
      <p:ext uri="{BB962C8B-B14F-4D97-AF65-F5344CB8AC3E}">
        <p14:creationId xmlns:p14="http://schemas.microsoft.com/office/powerpoint/2010/main" val="3736356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2.xml" /><Relationship Id="rId4" Type="http://schemas.openxmlformats.org/officeDocument/2006/relationships/image" Target="../media/image4.jpeg" /></Relationships>
</file>

<file path=ppt/slides/_rels/slide3.xml.rels><?xml version="1.0" encoding="UTF-8" standalone="yes"?>
<Relationships xmlns="http://schemas.openxmlformats.org/package/2006/relationships"><Relationship Id="rId3" Type="http://schemas.openxmlformats.org/officeDocument/2006/relationships/image" Target="../media/image6.jpeg" /><Relationship Id="rId2" Type="http://schemas.openxmlformats.org/officeDocument/2006/relationships/image" Target="../media/image5.jpeg" /><Relationship Id="rId1" Type="http://schemas.openxmlformats.org/officeDocument/2006/relationships/slideLayout" Target="../slideLayouts/slideLayout2.xml" /><Relationship Id="rId4" Type="http://schemas.openxmlformats.org/officeDocument/2006/relationships/image" Target="../media/image7.jpeg" /></Relationships>
</file>

<file path=ppt/slides/_rels/slide4.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547C7194-B05F-05B3-044C-0BA75EDF66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1"/>
          </a:xfrm>
          <a:prstGeom prst="rect">
            <a:avLst/>
          </a:prstGeom>
        </p:spPr>
      </p:pic>
      <p:sp>
        <p:nvSpPr>
          <p:cNvPr id="2" name="Título 1">
            <a:extLst>
              <a:ext uri="{FF2B5EF4-FFF2-40B4-BE49-F238E27FC236}">
                <a16:creationId xmlns:a16="http://schemas.microsoft.com/office/drawing/2014/main" id="{E33FB132-A947-C223-39DC-A534432D397D}"/>
              </a:ext>
            </a:extLst>
          </p:cNvPr>
          <p:cNvSpPr>
            <a:spLocks noGrp="1"/>
          </p:cNvSpPr>
          <p:nvPr>
            <p:ph type="ctrTitle"/>
          </p:nvPr>
        </p:nvSpPr>
        <p:spPr>
          <a:xfrm>
            <a:off x="1524000" y="1122363"/>
            <a:ext cx="9144000" cy="2387600"/>
          </a:xfrm>
        </p:spPr>
        <p:txBody>
          <a:bodyPr/>
          <a:lstStyle/>
          <a:p>
            <a:r>
              <a:rPr lang="es-US" dirty="0"/>
              <a:t>La biografía de…”</a:t>
            </a:r>
            <a:r>
              <a:rPr lang="es-US" b="1" dirty="0"/>
              <a:t>Beethoven</a:t>
            </a:r>
            <a:r>
              <a:rPr lang="es-US" dirty="0"/>
              <a:t>” </a:t>
            </a:r>
          </a:p>
        </p:txBody>
      </p:sp>
      <p:sp>
        <p:nvSpPr>
          <p:cNvPr id="3" name="Subtítulo 2">
            <a:extLst>
              <a:ext uri="{FF2B5EF4-FFF2-40B4-BE49-F238E27FC236}">
                <a16:creationId xmlns:a16="http://schemas.microsoft.com/office/drawing/2014/main" id="{EFE20FD4-AFA0-6222-DC94-746A7BF78EC1}"/>
              </a:ext>
            </a:extLst>
          </p:cNvPr>
          <p:cNvSpPr>
            <a:spLocks noGrp="1"/>
          </p:cNvSpPr>
          <p:nvPr>
            <p:ph type="subTitle" idx="1"/>
          </p:nvPr>
        </p:nvSpPr>
        <p:spPr/>
        <p:txBody>
          <a:bodyPr/>
          <a:lstStyle/>
          <a:p>
            <a:pPr algn="l"/>
            <a:r>
              <a:rPr lang="es-US" dirty="0"/>
              <a:t>Alfredo Sanchez Otañez </a:t>
            </a:r>
          </a:p>
          <a:p>
            <a:pPr algn="l"/>
            <a:r>
              <a:rPr lang="es-US" dirty="0"/>
              <a:t>Maestra: Paola Elena Garibaldi Sánchez </a:t>
            </a:r>
          </a:p>
          <a:p>
            <a:pPr algn="l"/>
            <a:r>
              <a:rPr lang="es-US" dirty="0"/>
              <a:t>Materia: Español</a:t>
            </a:r>
          </a:p>
        </p:txBody>
      </p:sp>
      <p:sp>
        <p:nvSpPr>
          <p:cNvPr id="5" name="CuadroTexto 4">
            <a:extLst>
              <a:ext uri="{FF2B5EF4-FFF2-40B4-BE49-F238E27FC236}">
                <a16:creationId xmlns:a16="http://schemas.microsoft.com/office/drawing/2014/main" id="{2018A550-6C9A-9800-4608-AD1C3046575B}"/>
              </a:ext>
            </a:extLst>
          </p:cNvPr>
          <p:cNvSpPr txBox="1"/>
          <p:nvPr/>
        </p:nvSpPr>
        <p:spPr>
          <a:xfrm>
            <a:off x="9699513" y="6488668"/>
            <a:ext cx="2663004" cy="369332"/>
          </a:xfrm>
          <a:prstGeom prst="rect">
            <a:avLst/>
          </a:prstGeom>
          <a:noFill/>
        </p:spPr>
        <p:txBody>
          <a:bodyPr wrap="square">
            <a:spAutoFit/>
          </a:bodyPr>
          <a:lstStyle/>
          <a:p>
            <a:r>
              <a:rPr lang="es-US" dirty="0"/>
              <a:t>7 de marzo de el 2024</a:t>
            </a:r>
          </a:p>
        </p:txBody>
      </p:sp>
    </p:spTree>
    <p:extLst>
      <p:ext uri="{BB962C8B-B14F-4D97-AF65-F5344CB8AC3E}">
        <p14:creationId xmlns:p14="http://schemas.microsoft.com/office/powerpoint/2010/main" val="147521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5F9E5B12-14FC-160B-5B8C-080CADB8BE4F}"/>
              </a:ext>
            </a:extLst>
          </p:cNvPr>
          <p:cNvPicPr>
            <a:picLocks noChangeAspect="1"/>
          </p:cNvPicPr>
          <p:nvPr/>
        </p:nvPicPr>
        <p:blipFill>
          <a:blip r:embed="rId2"/>
          <a:stretch>
            <a:fillRect/>
          </a:stretch>
        </p:blipFill>
        <p:spPr>
          <a:xfrm>
            <a:off x="0" y="0"/>
            <a:ext cx="12264825" cy="6858000"/>
          </a:xfrm>
          <a:prstGeom prst="rect">
            <a:avLst/>
          </a:prstGeom>
        </p:spPr>
      </p:pic>
      <p:sp>
        <p:nvSpPr>
          <p:cNvPr id="2" name="Título 1">
            <a:extLst>
              <a:ext uri="{FF2B5EF4-FFF2-40B4-BE49-F238E27FC236}">
                <a16:creationId xmlns:a16="http://schemas.microsoft.com/office/drawing/2014/main" id="{F47F9FF3-E3F1-1128-317C-A08B81AF3F13}"/>
              </a:ext>
            </a:extLst>
          </p:cNvPr>
          <p:cNvSpPr>
            <a:spLocks noGrp="1"/>
          </p:cNvSpPr>
          <p:nvPr>
            <p:ph type="title"/>
          </p:nvPr>
        </p:nvSpPr>
        <p:spPr/>
        <p:txBody>
          <a:bodyPr/>
          <a:lstStyle/>
          <a:p>
            <a:r>
              <a:rPr lang="es-US" dirty="0"/>
              <a:t>¿Cómo se hizo tan reconocido?</a:t>
            </a:r>
          </a:p>
        </p:txBody>
      </p:sp>
      <p:sp>
        <p:nvSpPr>
          <p:cNvPr id="3" name="Marcador de contenido 2">
            <a:extLst>
              <a:ext uri="{FF2B5EF4-FFF2-40B4-BE49-F238E27FC236}">
                <a16:creationId xmlns:a16="http://schemas.microsoft.com/office/drawing/2014/main" id="{40E94AB8-F2BA-F293-1A52-20D8A446127F}"/>
              </a:ext>
            </a:extLst>
          </p:cNvPr>
          <p:cNvSpPr>
            <a:spLocks noGrp="1"/>
          </p:cNvSpPr>
          <p:nvPr>
            <p:ph idx="1"/>
          </p:nvPr>
        </p:nvSpPr>
        <p:spPr/>
        <p:txBody>
          <a:bodyPr/>
          <a:lstStyle/>
          <a:p>
            <a:r>
              <a:rPr lang="es-US" dirty="0"/>
              <a:t>Considerado uno de los compositores más importantes en la historia de la música por innovar en la creación de sinfonías, cuartetos de cuerdas y conciertos para piano y orquesta</a:t>
            </a:r>
          </a:p>
        </p:txBody>
      </p:sp>
      <p:pic>
        <p:nvPicPr>
          <p:cNvPr id="18" name="Imagen 17">
            <a:extLst>
              <a:ext uri="{FF2B5EF4-FFF2-40B4-BE49-F238E27FC236}">
                <a16:creationId xmlns:a16="http://schemas.microsoft.com/office/drawing/2014/main" id="{B260D167-F08E-6F73-E9A8-583332458199}"/>
              </a:ext>
            </a:extLst>
          </p:cNvPr>
          <p:cNvPicPr>
            <a:picLocks noChangeAspect="1"/>
          </p:cNvPicPr>
          <p:nvPr/>
        </p:nvPicPr>
        <p:blipFill>
          <a:blip r:embed="rId3"/>
          <a:stretch>
            <a:fillRect/>
          </a:stretch>
        </p:blipFill>
        <p:spPr>
          <a:xfrm>
            <a:off x="8747902" y="3251200"/>
            <a:ext cx="3516923" cy="3606800"/>
          </a:xfrm>
          <a:prstGeom prst="rect">
            <a:avLst/>
          </a:prstGeom>
        </p:spPr>
      </p:pic>
      <p:pic>
        <p:nvPicPr>
          <p:cNvPr id="21" name="Imagen 20">
            <a:extLst>
              <a:ext uri="{FF2B5EF4-FFF2-40B4-BE49-F238E27FC236}">
                <a16:creationId xmlns:a16="http://schemas.microsoft.com/office/drawing/2014/main" id="{7F503307-F798-F661-1595-4D6AB30647D6}"/>
              </a:ext>
            </a:extLst>
          </p:cNvPr>
          <p:cNvPicPr>
            <a:picLocks noChangeAspect="1"/>
          </p:cNvPicPr>
          <p:nvPr/>
        </p:nvPicPr>
        <p:blipFill>
          <a:blip r:embed="rId4"/>
          <a:stretch>
            <a:fillRect/>
          </a:stretch>
        </p:blipFill>
        <p:spPr>
          <a:xfrm>
            <a:off x="0" y="4254056"/>
            <a:ext cx="2815315" cy="2603944"/>
          </a:xfrm>
          <a:prstGeom prst="rect">
            <a:avLst/>
          </a:prstGeom>
        </p:spPr>
      </p:pic>
    </p:spTree>
    <p:extLst>
      <p:ext uri="{BB962C8B-B14F-4D97-AF65-F5344CB8AC3E}">
        <p14:creationId xmlns:p14="http://schemas.microsoft.com/office/powerpoint/2010/main" val="2775966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9"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3" dur="5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01ED8571-DFFF-BAC2-7CC9-AD0ED6FD11E7}"/>
              </a:ext>
            </a:extLst>
          </p:cNvPr>
          <p:cNvPicPr>
            <a:picLocks noChangeAspect="1"/>
          </p:cNvPicPr>
          <p:nvPr/>
        </p:nvPicPr>
        <p:blipFill>
          <a:blip r:embed="rId2"/>
          <a:stretch>
            <a:fillRect/>
          </a:stretch>
        </p:blipFill>
        <p:spPr>
          <a:xfrm>
            <a:off x="4350061" y="-889"/>
            <a:ext cx="3847212" cy="6857999"/>
          </a:xfrm>
          <a:prstGeom prst="rect">
            <a:avLst/>
          </a:prstGeom>
        </p:spPr>
      </p:pic>
      <p:pic>
        <p:nvPicPr>
          <p:cNvPr id="6" name="Imagen 5">
            <a:extLst>
              <a:ext uri="{FF2B5EF4-FFF2-40B4-BE49-F238E27FC236}">
                <a16:creationId xmlns:a16="http://schemas.microsoft.com/office/drawing/2014/main" id="{31467FAA-1867-3392-526D-E99AA9E84D87}"/>
              </a:ext>
            </a:extLst>
          </p:cNvPr>
          <p:cNvPicPr>
            <a:picLocks noChangeAspect="1"/>
          </p:cNvPicPr>
          <p:nvPr/>
        </p:nvPicPr>
        <p:blipFill>
          <a:blip r:embed="rId3"/>
          <a:stretch>
            <a:fillRect/>
          </a:stretch>
        </p:blipFill>
        <p:spPr>
          <a:xfrm>
            <a:off x="0" y="0"/>
            <a:ext cx="4369510" cy="6857999"/>
          </a:xfrm>
          <a:prstGeom prst="rect">
            <a:avLst/>
          </a:prstGeom>
        </p:spPr>
      </p:pic>
      <p:sp>
        <p:nvSpPr>
          <p:cNvPr id="2" name="Título 1">
            <a:extLst>
              <a:ext uri="{FF2B5EF4-FFF2-40B4-BE49-F238E27FC236}">
                <a16:creationId xmlns:a16="http://schemas.microsoft.com/office/drawing/2014/main" id="{883B2C34-3ADE-9E8C-9D19-6B455ED9CAD4}"/>
              </a:ext>
            </a:extLst>
          </p:cNvPr>
          <p:cNvSpPr>
            <a:spLocks noGrp="1"/>
          </p:cNvSpPr>
          <p:nvPr>
            <p:ph type="title"/>
          </p:nvPr>
        </p:nvSpPr>
        <p:spPr/>
        <p:txBody>
          <a:bodyPr/>
          <a:lstStyle/>
          <a:p>
            <a:r>
              <a:rPr lang="es-US" dirty="0"/>
              <a:t>¿Como quedo sordo?</a:t>
            </a:r>
          </a:p>
        </p:txBody>
      </p:sp>
      <p:pic>
        <p:nvPicPr>
          <p:cNvPr id="9" name="Imagen 8">
            <a:extLst>
              <a:ext uri="{FF2B5EF4-FFF2-40B4-BE49-F238E27FC236}">
                <a16:creationId xmlns:a16="http://schemas.microsoft.com/office/drawing/2014/main" id="{53943C0F-3779-45DA-EACB-6A2D5A79A5AE}"/>
              </a:ext>
            </a:extLst>
          </p:cNvPr>
          <p:cNvPicPr>
            <a:picLocks noChangeAspect="1"/>
          </p:cNvPicPr>
          <p:nvPr/>
        </p:nvPicPr>
        <p:blipFill>
          <a:blip r:embed="rId4"/>
          <a:stretch>
            <a:fillRect/>
          </a:stretch>
        </p:blipFill>
        <p:spPr>
          <a:xfrm>
            <a:off x="8197273" y="-1"/>
            <a:ext cx="3994727" cy="6857999"/>
          </a:xfrm>
          <a:prstGeom prst="rect">
            <a:avLst/>
          </a:prstGeom>
        </p:spPr>
      </p:pic>
      <p:sp>
        <p:nvSpPr>
          <p:cNvPr id="3" name="Marcador de contenido 2">
            <a:extLst>
              <a:ext uri="{FF2B5EF4-FFF2-40B4-BE49-F238E27FC236}">
                <a16:creationId xmlns:a16="http://schemas.microsoft.com/office/drawing/2014/main" id="{B5138768-7201-4834-93F2-AE46BFA79373}"/>
              </a:ext>
            </a:extLst>
          </p:cNvPr>
          <p:cNvSpPr>
            <a:spLocks noGrp="1"/>
          </p:cNvSpPr>
          <p:nvPr>
            <p:ph idx="1"/>
          </p:nvPr>
        </p:nvSpPr>
        <p:spPr/>
        <p:txBody>
          <a:bodyPr/>
          <a:lstStyle/>
          <a:p>
            <a:r>
              <a:rPr lang="es-US" dirty="0">
                <a:solidFill>
                  <a:srgbClr val="FF0000"/>
                </a:solidFill>
              </a:rPr>
              <a:t>La sordera de Ludwig van Beethoven fue atribuida a distintas enfermedades: a una neuritis acústica debido a la fiebre tifoidea, a la sífilis, a la hepatitis, a una colitis, al reumatismo, a abscesos, a una </a:t>
            </a:r>
            <a:r>
              <a:rPr lang="es-US" dirty="0" err="1">
                <a:solidFill>
                  <a:srgbClr val="FF0000"/>
                </a:solidFill>
              </a:rPr>
              <a:t>criopatia</a:t>
            </a:r>
            <a:r>
              <a:rPr lang="es-US" dirty="0">
                <a:solidFill>
                  <a:srgbClr val="FF0000"/>
                </a:solidFill>
              </a:rPr>
              <a:t> y a la osificación del tejido cartilaginoso que conduce al oído interno</a:t>
            </a:r>
          </a:p>
        </p:txBody>
      </p:sp>
    </p:spTree>
    <p:extLst>
      <p:ext uri="{BB962C8B-B14F-4D97-AF65-F5344CB8AC3E}">
        <p14:creationId xmlns:p14="http://schemas.microsoft.com/office/powerpoint/2010/main" val="55104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heckerboard(across)">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a:extLst>
              <a:ext uri="{FF2B5EF4-FFF2-40B4-BE49-F238E27FC236}">
                <a16:creationId xmlns:a16="http://schemas.microsoft.com/office/drawing/2014/main" id="{E62AD47C-5F11-E8D6-48B5-91DF192E803C}"/>
              </a:ext>
            </a:extLst>
          </p:cNvPr>
          <p:cNvPicPr>
            <a:picLocks noChangeAspect="1"/>
          </p:cNvPicPr>
          <p:nvPr/>
        </p:nvPicPr>
        <p:blipFill>
          <a:blip r:embed="rId2"/>
          <a:stretch>
            <a:fillRect/>
          </a:stretch>
        </p:blipFill>
        <p:spPr>
          <a:xfrm>
            <a:off x="0" y="0"/>
            <a:ext cx="12300350" cy="6857112"/>
          </a:xfrm>
          <a:prstGeom prst="rect">
            <a:avLst/>
          </a:prstGeom>
        </p:spPr>
      </p:pic>
      <p:sp>
        <p:nvSpPr>
          <p:cNvPr id="2" name="Título 1">
            <a:extLst>
              <a:ext uri="{FF2B5EF4-FFF2-40B4-BE49-F238E27FC236}">
                <a16:creationId xmlns:a16="http://schemas.microsoft.com/office/drawing/2014/main" id="{64D133DD-277D-4F19-3D7F-2FF852B2ABBA}"/>
              </a:ext>
            </a:extLst>
          </p:cNvPr>
          <p:cNvSpPr>
            <a:spLocks noGrp="1"/>
          </p:cNvSpPr>
          <p:nvPr>
            <p:ph type="title"/>
          </p:nvPr>
        </p:nvSpPr>
        <p:spPr/>
        <p:txBody>
          <a:bodyPr/>
          <a:lstStyle/>
          <a:p>
            <a:r>
              <a:rPr lang="es-US" dirty="0"/>
              <a:t>¿Quien fue Beethoven?</a:t>
            </a:r>
          </a:p>
        </p:txBody>
      </p:sp>
      <p:sp>
        <p:nvSpPr>
          <p:cNvPr id="3" name="Marcador de contenido 2">
            <a:extLst>
              <a:ext uri="{FF2B5EF4-FFF2-40B4-BE49-F238E27FC236}">
                <a16:creationId xmlns:a16="http://schemas.microsoft.com/office/drawing/2014/main" id="{EB4E8EDA-A3C4-9762-497D-092B333A71D0}"/>
              </a:ext>
            </a:extLst>
          </p:cNvPr>
          <p:cNvSpPr>
            <a:spLocks noGrp="1"/>
          </p:cNvSpPr>
          <p:nvPr>
            <p:ph idx="1"/>
          </p:nvPr>
        </p:nvSpPr>
        <p:spPr/>
        <p:txBody>
          <a:bodyPr/>
          <a:lstStyle/>
          <a:p>
            <a:r>
              <a:rPr lang="es-US" dirty="0">
                <a:solidFill>
                  <a:srgbClr val="FF0000"/>
                </a:solidFill>
              </a:rPr>
              <a:t>Ludwig van Beethoven​ (Bonn, Arzobispado de Colonia; 16 de diciembre de 1770​-Viena, 26 de marzo de 1827) fue un compositor, director de orquesta, pianista y profesor de piano alemán. Su legado musical abarca, cronológicamente, desde el Clasicismo hasta los inicios del Romanticismo. Es considerado uno de los compositores más importantes de la historia de la música y su legado ha influido de forma decisiva en la evolución posterior de este arte.</a:t>
            </a:r>
          </a:p>
        </p:txBody>
      </p:sp>
    </p:spTree>
    <p:extLst>
      <p:ext uri="{BB962C8B-B14F-4D97-AF65-F5344CB8AC3E}">
        <p14:creationId xmlns:p14="http://schemas.microsoft.com/office/powerpoint/2010/main" val="1808396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animEffect transition="in" filter="randombar(horizontal)">
                                      <p:cBhvr>
                                        <p:cTn id="25"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4</Slides>
  <Notes>0</Notes>
  <HiddenSlides>0</HiddenSlide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La biografía de…”Beethoven” </vt:lpstr>
      <vt:lpstr>¿Cómo se hizo tan reconocido?</vt:lpstr>
      <vt:lpstr>¿Como quedo sordo?</vt:lpstr>
      <vt:lpstr>¿Quien fue Beethoven?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biografía de…”Beethoven” </dc:title>
  <dc:creator>Usuario invitado</dc:creator>
  <cp:lastModifiedBy>Usuario invitado</cp:lastModifiedBy>
  <cp:revision>1</cp:revision>
  <dcterms:created xsi:type="dcterms:W3CDTF">2024-03-06T14:18:46Z</dcterms:created>
  <dcterms:modified xsi:type="dcterms:W3CDTF">2024-03-06T14:55:29Z</dcterms:modified>
</cp:coreProperties>
</file>