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21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15C4B9-83B6-38FC-6CA3-C96049777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4F80BB-70E0-4F6A-1769-E87809DF3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F0FFC2-9A65-D09C-5CEC-1788C943C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92D710-B1C9-9237-7C44-A3B10EAC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C0E0FA-C431-DEF0-36BA-3F264B34D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6303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C9C11B-23BC-A96F-8490-80AB4B7E7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71E637C-381C-5C7F-82CC-4FFE77746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F60C3F-F659-B871-010A-104EC7111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9E5F1B-D9C4-8F87-FB6B-AB59EB314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7AE165-984E-0D24-A797-267D374A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0713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0A97A9F-DD36-C486-304E-7562FC9EAD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33D3C8E-4934-5375-8285-CF7FDAC7DE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7B6785-482F-3BB7-80E8-394F8F1A1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A9EBAB-F7A3-9921-756A-3DB408C2B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7917A7-1BB7-83F6-00A1-97AE70D57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9553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40474A-870E-6BD9-3F4F-5ABCBFD21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088189-344E-8725-D71C-02D86533E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9B4A93-33E9-76F1-AC56-80F17CB40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FADB02-1678-971D-9EB4-5F52CF5CA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D44170-658A-578D-136D-1470761F3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3965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998E80-E5A8-1DE7-5AC3-00C225572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BFB5EB-84DC-DC99-E601-D1A54D071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64D48C-09E9-E12E-5968-F243F5F75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D1C35D-AFF9-CF28-8698-7B2CF07BF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6335AA-531A-67B4-F70F-B8AACA284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3874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F417D6-D918-8F37-6F84-4AB85487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BB6BFC-0EAE-F1E1-1F48-030FAD3CB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51F217B-F2BB-76FE-754E-3E05EA76AE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167F68-5FC2-0775-A470-4BF24408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7DA215-5F8C-7B59-C23F-1BF4C2241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DE4152-7248-BC2E-D853-A2696DB54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25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6C8A5B-FC97-EA30-DA77-9B0498AD2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A597F6-E7A4-192C-DF50-1F65B5DCD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F3CA12-3556-15B6-62D8-4F7DF9B3D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58DB625-BD5C-B0CF-5449-340BE6B1CB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F052B46-F0E3-4A21-FE05-22DD48B2BE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97AD920-9FF6-1AAE-99FA-22B60683F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E9B44B7-BBE4-9E03-004E-69B51DB0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7C0216-B843-1B5B-3E98-F55964A65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8321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4D8EDE-E9E9-171D-6F70-28761064E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DF7A516-5C20-B2EA-B30D-9C5B6201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1D3FD25-C4BB-3377-C59B-B00659772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2E19259-31A7-422A-6124-363B74DF2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5477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431B9E-3CBE-0E52-6B9B-5A6A3E91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7DBF888-EA58-1717-05FD-A02AC8DF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B62883-89B1-DABC-6D2E-F5EB08B9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0561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F86F11-C20B-D1BE-EF8A-473FB94F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22BE8E-6E6B-146D-FBF8-DAACC9E3B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07DB84F-B609-8B79-8D7D-FC803F3B6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820203-1AC8-ADEB-A2AC-1C8321E8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790D74-5B07-5DB9-0FDD-5EDA82F30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2B9002-4FC4-AE6C-64E4-C0F7D65DC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31427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07A39-41D0-1545-2C24-E17E1EE6D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3E7C106-5FF6-4B60-C0C4-341A424CA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2068F5-7553-9470-82F6-8CD3A03A7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D9468D-8C32-118B-DF30-A315AD223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810531-69F5-5923-AC90-0EDB36A7D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7D07B2B-BE09-F42B-9BF2-C1D059870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873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4C9F61C-E88F-CBB9-CC70-8D7F6CB1D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A012FF-AB42-D043-7EFD-05D5B896B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99865B-AB45-B321-C44C-600152E2D8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3DD27F-AD17-9A4E-90FB-A380E6E76D01}" type="datetimeFigureOut">
              <a:rPr lang="es-MX" smtClean="0"/>
              <a:t>04/03/24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A2ECBE-0596-B423-1E1B-BE2E77B01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B4D217-12A0-112C-EFCD-A535B9A2D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7A374A-0775-C742-9328-A58E1DBAF88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592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49F101A-C798-0502-5E08-42CFE2C2B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642D4A3-C082-29E4-DC3D-B987CFF4E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7750">
            <a:off x="1385590" y="1018269"/>
            <a:ext cx="4761648" cy="5076681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4922314-E29F-CC58-9F1C-6C2A16832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545236" y="514350"/>
            <a:ext cx="4826000" cy="3797300"/>
          </a:xfrm>
          <a:prstGeom prst="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A9A0F7C-7193-9951-07A9-0F98DB650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6327" y="-196275"/>
            <a:ext cx="3119383" cy="299193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531602C0-45E1-E141-B27F-41DE0FF3DDFF}"/>
              </a:ext>
            </a:extLst>
          </p:cNvPr>
          <p:cNvSpPr txBox="1"/>
          <p:nvPr/>
        </p:nvSpPr>
        <p:spPr>
          <a:xfrm>
            <a:off x="1867764" y="191698"/>
            <a:ext cx="55173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 dirty="0">
                <a:latin typeface="Imprint MT Shadow" panose="020F0502020204030204" pitchFamily="34" charset="0"/>
              </a:rPr>
              <a:t>Facismo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74E398C-0DE7-C9F9-A5A6-DD5289D73A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0296" y="1059206"/>
            <a:ext cx="2703704" cy="5798794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01A7DC5-BB48-78EF-B304-93521646C6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22447">
            <a:off x="-139534" y="4283765"/>
            <a:ext cx="2102372" cy="276593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9BD715C-0A17-08BC-DE2F-2180E0C4E5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560574">
            <a:off x="1329941" y="5050861"/>
            <a:ext cx="1812298" cy="1905502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E077ABFA-8BBB-7257-B39D-6F4D5287286C}"/>
              </a:ext>
            </a:extLst>
          </p:cNvPr>
          <p:cNvSpPr txBox="1"/>
          <p:nvPr/>
        </p:nvSpPr>
        <p:spPr>
          <a:xfrm>
            <a:off x="36164" y="5801624"/>
            <a:ext cx="4776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Maestro : </a:t>
            </a:r>
            <a:r>
              <a:rPr lang="es-MX" sz="2000" b="0" i="0" u="none" strike="noStrike" dirty="0">
                <a:solidFill>
                  <a:schemeClr val="bg1">
                    <a:lumMod val="10000"/>
                  </a:schemeClr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Sergio Armando Velarde Cortez</a:t>
            </a:r>
          </a:p>
          <a:p>
            <a:br>
              <a:rPr lang="es-MX" sz="20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</a:br>
            <a:endParaRPr lang="es-MX" sz="2000" dirty="0"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2D4ECBB-3A9C-E84E-1D57-2C407AA68B30}"/>
              </a:ext>
            </a:extLst>
          </p:cNvPr>
          <p:cNvSpPr txBox="1"/>
          <p:nvPr/>
        </p:nvSpPr>
        <p:spPr>
          <a:xfrm>
            <a:off x="0" y="5371641"/>
            <a:ext cx="6259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000" dirty="0">
                <a:latin typeface="Dreaming Outloud Pro" panose="03050502040302030504" pitchFamily="66" charset="77"/>
                <a:cs typeface="Dreaming Outloud Pro" panose="03050502040302030504" pitchFamily="66" charset="77"/>
              </a:rPr>
              <a:t>Integrantes: Arturo, Emiliano, Ana Paulina,Ximena </a:t>
            </a:r>
          </a:p>
        </p:txBody>
      </p:sp>
      <p:pic>
        <p:nvPicPr>
          <p:cNvPr id="2" name="item_tHHzZS.m4a">
            <a:hlinkClick r:id="" action="ppaction://media"/>
            <a:extLst>
              <a:ext uri="{FF2B5EF4-FFF2-40B4-BE49-F238E27FC236}">
                <a16:creationId xmlns:a16="http://schemas.microsoft.com/office/drawing/2014/main" id="{D52C1326-E69E-F522-83F9-6A01B0C44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19365" y="6195539"/>
            <a:ext cx="613638" cy="61363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D3B32AE-208D-75FC-4415-1E7050EA9E3B}"/>
              </a:ext>
            </a:extLst>
          </p:cNvPr>
          <p:cNvSpPr txBox="1"/>
          <p:nvPr/>
        </p:nvSpPr>
        <p:spPr>
          <a:xfrm>
            <a:off x="49469" y="6183833"/>
            <a:ext cx="379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dirty="0">
                <a:latin typeface="Comic Sans MS" panose="030F0702030302020204" pitchFamily="66" charset="0"/>
              </a:rPr>
              <a:t>Materia: Historia </a:t>
            </a:r>
          </a:p>
        </p:txBody>
      </p:sp>
    </p:spTree>
    <p:extLst>
      <p:ext uri="{BB962C8B-B14F-4D97-AF65-F5344CB8AC3E}">
        <p14:creationId xmlns:p14="http://schemas.microsoft.com/office/powerpoint/2010/main" val="3097524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  <p:bldP spid="29" grpId="0"/>
      <p:bldP spid="2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F24C25B-632F-28EA-E945-EFFF24DCBC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7" b="31904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4CF65D5B-F301-F3F6-36B1-A1293A808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08807" y="-1048287"/>
            <a:ext cx="5186208" cy="81775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52507B5-4EB8-8C2D-BFDB-CEA93395A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16865">
            <a:off x="1038482" y="1029732"/>
            <a:ext cx="3825399" cy="5384628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193C08F-A454-1183-99CE-EC4302CD6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55571" flipH="1">
            <a:off x="6271601" y="2447790"/>
            <a:ext cx="3112865" cy="4097809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45C0DA5-AC64-4485-F94A-23EEE83C4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7237" y="2780232"/>
            <a:ext cx="1539489" cy="1883628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B5D85D9-A4A9-1ECD-7E16-CD2A496A0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7571" y="3801859"/>
            <a:ext cx="1353535" cy="3046501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3179AAB5-24F2-AF57-C2D1-9789E514BC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29727">
            <a:off x="4454937" y="-140725"/>
            <a:ext cx="4673600" cy="2730500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B865D76-71B7-1528-C302-EB97249A76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35690">
            <a:off x="3041439" y="-337815"/>
            <a:ext cx="2564563" cy="25474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23EFD9C-115F-799C-8BD4-AA2B8D0F90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93622" flipH="1">
            <a:off x="-114634" y="3679735"/>
            <a:ext cx="2778084" cy="310684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7F0747A-B325-17F1-1FC2-754FDE034D0E}"/>
              </a:ext>
            </a:extLst>
          </p:cNvPr>
          <p:cNvSpPr txBox="1"/>
          <p:nvPr/>
        </p:nvSpPr>
        <p:spPr>
          <a:xfrm rot="21021313">
            <a:off x="1326912" y="1591214"/>
            <a:ext cx="30492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u="none" strike="noStrike" dirty="0">
                <a:solidFill>
                  <a:srgbClr val="4D5156"/>
                </a:solidFill>
                <a:effectLst/>
                <a:latin typeface="Comic Sans MS" panose="030F0702030302020204" pitchFamily="66" charset="0"/>
              </a:rPr>
              <a:t>El fascismo es una ideología, un movimiento político y una forma de gobierno​ de carácter totalitario, antidemocrático, </a:t>
            </a:r>
            <a:r>
              <a:rPr lang="es-MX" b="1" i="0" u="none" strike="noStrike" dirty="0" err="1">
                <a:solidFill>
                  <a:srgbClr val="4D5156"/>
                </a:solidFill>
                <a:effectLst/>
                <a:latin typeface="Comic Sans MS" panose="030F0702030302020204" pitchFamily="66" charset="0"/>
              </a:rPr>
              <a:t>ultranacionalista</a:t>
            </a:r>
            <a:r>
              <a:rPr lang="es-MX" b="1" i="0" u="none" strike="noStrike" dirty="0">
                <a:solidFill>
                  <a:srgbClr val="4D5156"/>
                </a:solidFill>
                <a:effectLst/>
                <a:latin typeface="Comic Sans MS" panose="030F0702030302020204" pitchFamily="66" charset="0"/>
              </a:rPr>
              <a:t> y de extrema derecha.​​​ El término proviene del italiano </a:t>
            </a:r>
            <a:r>
              <a:rPr lang="es-MX" b="1" i="0" u="none" strike="noStrike" dirty="0" err="1">
                <a:solidFill>
                  <a:srgbClr val="4D5156"/>
                </a:solidFill>
                <a:effectLst/>
                <a:latin typeface="Comic Sans MS" panose="030F0702030302020204" pitchFamily="66" charset="0"/>
              </a:rPr>
              <a:t>fascio</a:t>
            </a:r>
            <a:r>
              <a:rPr lang="es-MX" b="1" i="0" u="none" strike="noStrike" dirty="0">
                <a:solidFill>
                  <a:srgbClr val="4D5156"/>
                </a:solidFill>
                <a:effectLst/>
                <a:latin typeface="Comic Sans MS" panose="030F0702030302020204" pitchFamily="66" charset="0"/>
              </a:rPr>
              <a:t>, y este a su vez del latín </a:t>
            </a:r>
            <a:r>
              <a:rPr lang="es-MX" b="1" i="0" u="none" strike="noStrike" dirty="0" err="1">
                <a:solidFill>
                  <a:srgbClr val="4D5156"/>
                </a:solidFill>
                <a:effectLst/>
                <a:latin typeface="Comic Sans MS" panose="030F0702030302020204" pitchFamily="66" charset="0"/>
              </a:rPr>
              <a:t>fascēs</a:t>
            </a:r>
            <a:r>
              <a:rPr lang="es-MX" b="1" i="0" u="none" strike="noStrike" dirty="0">
                <a:solidFill>
                  <a:srgbClr val="4D5156"/>
                </a:solidFill>
                <a:effectLst/>
                <a:latin typeface="Comic Sans MS" panose="030F0702030302020204" pitchFamily="66" charset="0"/>
              </a:rPr>
              <a:t>, que alude a los signos de la autoridad de los magistrados romanos. </a:t>
            </a:r>
            <a:endParaRPr lang="es-MX" b="1" dirty="0"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5DC2654-3A78-3D40-DF7D-5942CF50D6E6}"/>
              </a:ext>
            </a:extLst>
          </p:cNvPr>
          <p:cNvSpPr txBox="1"/>
          <p:nvPr/>
        </p:nvSpPr>
        <p:spPr>
          <a:xfrm rot="458776">
            <a:off x="5029672" y="251099"/>
            <a:ext cx="5227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7200" dirty="0">
                <a:latin typeface="Goudy Type" panose="020F0502020204030204" pitchFamily="34" charset="0"/>
                <a:cs typeface="DilleniaUPC" panose="020B0604020202020204" pitchFamily="34" charset="0"/>
              </a:rPr>
              <a:t>¿Qué es  el </a:t>
            </a:r>
            <a:r>
              <a:rPr lang="es-MX" sz="7200" dirty="0" err="1">
                <a:latin typeface="Goudy Type" panose="020F0502020204030204" pitchFamily="34" charset="0"/>
                <a:cs typeface="DilleniaUPC" panose="020B0604020202020204" pitchFamily="34" charset="0"/>
              </a:rPr>
              <a:t>facismo</a:t>
            </a:r>
            <a:r>
              <a:rPr lang="es-MX" sz="7200" dirty="0">
                <a:latin typeface="Goudy Type" panose="020F0502020204030204" pitchFamily="34" charset="0"/>
                <a:cs typeface="DilleniaUPC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6239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EC8F72A-5B93-5F67-FD25-D7473B2F8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D33F5AA-443B-B3E7-BB1A-28FE30A4B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174" y="0"/>
            <a:ext cx="4764683" cy="6856718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6568311-F28D-D7B2-BE52-740F97445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0245">
            <a:off x="2189659" y="1666938"/>
            <a:ext cx="3825068" cy="518978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28D94C4-D092-DF12-9928-A8D84E5AD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92682" y="-1282"/>
            <a:ext cx="4764682" cy="412494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741EAF2-3DBB-0DF7-7E79-20524E387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126" y="222916"/>
            <a:ext cx="5896121" cy="143454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F66635B-1662-6B32-B8E0-1C5735E6DEE4}"/>
              </a:ext>
            </a:extLst>
          </p:cNvPr>
          <p:cNvSpPr txBox="1"/>
          <p:nvPr/>
        </p:nvSpPr>
        <p:spPr>
          <a:xfrm>
            <a:off x="1508469" y="0"/>
            <a:ext cx="65124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 dirty="0">
                <a:latin typeface="Goudy Type" pitchFamily="2" charset="77"/>
              </a:rPr>
              <a:t>¿Por qué se creó el </a:t>
            </a:r>
            <a:r>
              <a:rPr lang="es-MX" sz="6600" dirty="0" err="1">
                <a:latin typeface="Goudy Type" pitchFamily="2" charset="77"/>
              </a:rPr>
              <a:t>facismo</a:t>
            </a:r>
            <a:r>
              <a:rPr lang="es-MX" sz="6600" dirty="0">
                <a:latin typeface="Goudy Type" pitchFamily="2" charset="77"/>
              </a:rPr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283CBF-6E41-383B-388E-64D78789EA89}"/>
              </a:ext>
            </a:extLst>
          </p:cNvPr>
          <p:cNvSpPr txBox="1"/>
          <p:nvPr/>
        </p:nvSpPr>
        <p:spPr>
          <a:xfrm rot="671141">
            <a:off x="2731633" y="2669082"/>
            <a:ext cx="317298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u="none" strike="noStrike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El fascismo surge tras la Primera Guerra Mundial, como reacción de ciertos grupos nacionalistas contra la Revolución Bolchevique de 1917 y las luchas sindicales de trabajadores y braceros que culminaron en el Bienio Rojo, y en parte como crítica respecto a la sociedad liberal-demócrata, que salió maltrecha</a:t>
            </a:r>
            <a:endParaRPr lang="es-MX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6112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2A1A3F8-0E18-34E9-F146-E81256B17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1DFF42E-5C4A-BB77-FC05-E22113B0F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9579">
            <a:off x="-175483" y="10751"/>
            <a:ext cx="4722783" cy="2105712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298EE21B-5BDF-9FE5-BF61-B774DD852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53566">
            <a:off x="-30994" y="3985552"/>
            <a:ext cx="3233939" cy="291572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26A49BE-EB12-003E-3ADF-12AA6AE34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91359">
            <a:off x="3436239" y="1713447"/>
            <a:ext cx="5427705" cy="4320688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C2E0695-75B2-7313-D598-1E87D15513FB}"/>
              </a:ext>
            </a:extLst>
          </p:cNvPr>
          <p:cNvSpPr txBox="1"/>
          <p:nvPr/>
        </p:nvSpPr>
        <p:spPr>
          <a:xfrm>
            <a:off x="-143518" y="168527"/>
            <a:ext cx="95807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 dirty="0">
                <a:latin typeface="Goudy Type" pitchFamily="2" charset="77"/>
              </a:rPr>
              <a:t>¿Cuál fue lo más importante?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CAE334E-088E-53F1-C818-590809BC9A7E}"/>
              </a:ext>
            </a:extLst>
          </p:cNvPr>
          <p:cNvSpPr txBox="1"/>
          <p:nvPr/>
        </p:nvSpPr>
        <p:spPr>
          <a:xfrm rot="304479">
            <a:off x="4779790" y="2243105"/>
            <a:ext cx="30032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u="none" strike="noStrike" dirty="0">
                <a:solidFill>
                  <a:srgbClr val="474747"/>
                </a:solidFill>
                <a:effectLst/>
                <a:latin typeface="Comic Sans MS" panose="030F0702030302020204" pitchFamily="66" charset="0"/>
              </a:rPr>
              <a:t>El fascismo niega que la violencia sea automáticamente negativa en la naturaleza y ve la violencia política, la guerra y el imperialismo como medios para lograr una «regeneración», un rejuvenecimiento nacional.</a:t>
            </a:r>
            <a:endParaRPr lang="es-MX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25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523581AF-665A-248C-3A62-EFC3B6DED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5762" y="-1130239"/>
            <a:ext cx="6862124" cy="911435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8A00D96-A64D-2D47-8512-FA83FFBF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70280" y="1309091"/>
            <a:ext cx="5113643" cy="6033797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160592B-257C-8234-83F3-609893F10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08042" y="-412166"/>
            <a:ext cx="4535295" cy="535138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53FA6C9-029A-E222-05F5-46A89A110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304" y="696137"/>
            <a:ext cx="5113643" cy="5113643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6985686-F28B-C962-7610-239D31798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594444" y="-774139"/>
            <a:ext cx="2376484" cy="429449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92622F36-DA49-7012-C9BD-3A2A803AF1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514" y="3149946"/>
            <a:ext cx="3806829" cy="3732185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5A05095-90F5-F4A4-E679-AEB6091B1E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99328">
            <a:off x="-47195" y="-207252"/>
            <a:ext cx="2927350" cy="27686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C46F429C-3A3C-457F-343B-52B3B7C87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71825" flipH="1">
            <a:off x="-846342" y="1575122"/>
            <a:ext cx="4820052" cy="51026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A498C5C-66AD-3028-6245-38A80F2C8244}"/>
              </a:ext>
            </a:extLst>
          </p:cNvPr>
          <p:cNvSpPr txBox="1"/>
          <p:nvPr/>
        </p:nvSpPr>
        <p:spPr>
          <a:xfrm>
            <a:off x="1870126" y="2171995"/>
            <a:ext cx="4054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b="1" i="0" u="none" strike="noStrike" dirty="0">
                <a:solidFill>
                  <a:srgbClr val="474747"/>
                </a:solidFill>
                <a:effectLst/>
                <a:latin typeface="Comic Sans MS" panose="030F0702030302020204" pitchFamily="66" charset="0"/>
              </a:rPr>
              <a:t>Hace ahora 65 años, con las tropas norteamericanas ya en suelo italiano, </a:t>
            </a:r>
            <a:r>
              <a:rPr lang="es-MX" b="1" i="0" u="none" strike="noStrike" dirty="0">
                <a:solidFill>
                  <a:srgbClr val="040C28"/>
                </a:solidFill>
                <a:effectLst/>
                <a:latin typeface="Comic Sans MS" panose="030F0702030302020204" pitchFamily="66" charset="0"/>
              </a:rPr>
              <a:t>un golpe interno acabó con el fascista sueño imperial de Benito Mussolini</a:t>
            </a:r>
            <a:r>
              <a:rPr lang="es-MX" b="1" i="0" u="none" strike="noStrike" dirty="0">
                <a:solidFill>
                  <a:srgbClr val="474747"/>
                </a:solidFill>
                <a:effectLst/>
                <a:latin typeface="Comic Sans MS" panose="030F0702030302020204" pitchFamily="66" charset="0"/>
              </a:rPr>
              <a:t>. Convertido en un títere de la Alemania nazi, aún había de resucitar en la República de </a:t>
            </a:r>
            <a:r>
              <a:rPr lang="es-MX" b="1" i="0" u="none" strike="noStrike" dirty="0" err="1">
                <a:solidFill>
                  <a:srgbClr val="474747"/>
                </a:solidFill>
                <a:effectLst/>
                <a:latin typeface="Comic Sans MS" panose="030F0702030302020204" pitchFamily="66" charset="0"/>
              </a:rPr>
              <a:t>Salò</a:t>
            </a:r>
            <a:r>
              <a:rPr lang="es-MX" b="1" i="0" u="none" strike="noStrike" dirty="0">
                <a:solidFill>
                  <a:srgbClr val="474747"/>
                </a:solidFill>
                <a:effectLst/>
                <a:latin typeface="Comic Sans MS" panose="030F0702030302020204" pitchFamily="66" charset="0"/>
              </a:rPr>
              <a:t>, pero eso sólo retrasó su trágico final, en abril de 1945.</a:t>
            </a:r>
            <a:endParaRPr lang="es-MX" b="1" dirty="0"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3E10FDD-069C-51EB-B0B6-00665E03FD42}"/>
              </a:ext>
            </a:extLst>
          </p:cNvPr>
          <p:cNvSpPr txBox="1"/>
          <p:nvPr/>
        </p:nvSpPr>
        <p:spPr>
          <a:xfrm>
            <a:off x="4870953" y="318014"/>
            <a:ext cx="61803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 dirty="0">
                <a:latin typeface="Goudy Type" pitchFamily="2" charset="77"/>
              </a:rPr>
              <a:t>El final del </a:t>
            </a:r>
            <a:r>
              <a:rPr lang="es-MX" sz="6600" dirty="0" err="1">
                <a:latin typeface="Goudy Type" pitchFamily="2" charset="77"/>
              </a:rPr>
              <a:t>facismo</a:t>
            </a:r>
            <a:r>
              <a:rPr lang="es-MX" sz="6600" dirty="0">
                <a:latin typeface="Goudy Type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756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5F978C7-021F-EA25-D1E0-5D3E82FBCF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1" b="2836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BBC887F-2022-FB97-B9E0-EA0A9F498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66803" y="-184196"/>
            <a:ext cx="5328198" cy="7453572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24DE4B5-5ACB-ACFC-E3FB-1D7E1A181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87993">
            <a:off x="170719" y="5042257"/>
            <a:ext cx="3117850" cy="15240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DC350AB-FF13-15EF-55B7-127AB8213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008" y="3542590"/>
            <a:ext cx="3416992" cy="3284721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3E8AA87-CAA8-ECEC-07FA-65DF895CD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8878" y="0"/>
            <a:ext cx="3003550" cy="3302000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62F6A407-0DF1-DBF4-DB53-85067B4306D4}"/>
              </a:ext>
            </a:extLst>
          </p:cNvPr>
          <p:cNvSpPr txBox="1"/>
          <p:nvPr/>
        </p:nvSpPr>
        <p:spPr>
          <a:xfrm>
            <a:off x="2064459" y="2851478"/>
            <a:ext cx="55986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 dirty="0">
                <a:solidFill>
                  <a:schemeClr val="bg1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¡Gracias por su atención!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564E8AEB-7153-3F99-E6DB-78E4729D4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55952">
            <a:off x="5955276" y="-53373"/>
            <a:ext cx="2960458" cy="261766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225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Microsoft Office PowerPoint</Application>
  <PresentationFormat>Presentación en pantalla (4:3)</PresentationFormat>
  <Paragraphs>5</Paragraphs>
  <Slides>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Yuliana LR</dc:creator>
  <cp:lastModifiedBy>INEI Office</cp:lastModifiedBy>
  <cp:revision>8</cp:revision>
  <dcterms:created xsi:type="dcterms:W3CDTF">2024-02-29T15:21:24Z</dcterms:created>
  <dcterms:modified xsi:type="dcterms:W3CDTF">2024-03-04T23:13:34Z</dcterms:modified>
</cp:coreProperties>
</file>