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6294-6414-42A6-BB44-996AE006329F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E76-6725-42EB-A43B-64D878BC2B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69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6294-6414-42A6-BB44-996AE006329F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E76-6725-42EB-A43B-64D878BC2B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249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6294-6414-42A6-BB44-996AE006329F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E76-6725-42EB-A43B-64D878BC2B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1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6294-6414-42A6-BB44-996AE006329F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E76-6725-42EB-A43B-64D878BC2B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010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6294-6414-42A6-BB44-996AE006329F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E76-6725-42EB-A43B-64D878BC2B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98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6294-6414-42A6-BB44-996AE006329F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E76-6725-42EB-A43B-64D878BC2B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70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6294-6414-42A6-BB44-996AE006329F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E76-6725-42EB-A43B-64D878BC2B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5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6294-6414-42A6-BB44-996AE006329F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E76-6725-42EB-A43B-64D878BC2B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96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6294-6414-42A6-BB44-996AE006329F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E76-6725-42EB-A43B-64D878BC2B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788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6294-6414-42A6-BB44-996AE006329F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E76-6725-42EB-A43B-64D878BC2B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507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6294-6414-42A6-BB44-996AE006329F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E76-6725-42EB-A43B-64D878BC2B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089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6294-6414-42A6-BB44-996AE006329F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1E76-6725-42EB-A43B-64D878BC2B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913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45350"/>
          <a:stretch/>
        </p:blipFill>
        <p:spPr>
          <a:xfrm>
            <a:off x="0" y="0"/>
            <a:ext cx="7058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82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2024-03-02T03:14:57Z</dcterms:created>
  <dcterms:modified xsi:type="dcterms:W3CDTF">2024-03-02T03:15:27Z</dcterms:modified>
</cp:coreProperties>
</file>