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8774F2-4032-D044-8AF8-5B6348AB6736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B987875-EE52-1B44-A8EC-02A40C016D16}">
      <dgm:prSet phldrT="[Texto]" phldr="0"/>
      <dgm:spPr/>
      <dgm:t>
        <a:bodyPr/>
        <a:lstStyle/>
        <a:p>
          <a:r>
            <a:rPr lang="es-419" dirty="0"/>
            <a:t>Para qué sirve </a:t>
          </a:r>
          <a:endParaRPr lang="es-ES" dirty="0"/>
        </a:p>
      </dgm:t>
    </dgm:pt>
    <dgm:pt modelId="{EBC0300B-A74A-A04E-AE7A-1A4B3A136CFE}" type="parTrans" cxnId="{56A43B94-F426-6F42-A026-988F414C8A6D}">
      <dgm:prSet/>
      <dgm:spPr/>
      <dgm:t>
        <a:bodyPr/>
        <a:lstStyle/>
        <a:p>
          <a:endParaRPr lang="es-ES"/>
        </a:p>
      </dgm:t>
    </dgm:pt>
    <dgm:pt modelId="{B4C45E5E-64F0-5543-AD29-1FFF34DDDF4F}" type="sibTrans" cxnId="{56A43B94-F426-6F42-A026-988F414C8A6D}">
      <dgm:prSet/>
      <dgm:spPr/>
      <dgm:t>
        <a:bodyPr/>
        <a:lstStyle/>
        <a:p>
          <a:endParaRPr lang="es-ES"/>
        </a:p>
      </dgm:t>
    </dgm:pt>
    <dgm:pt modelId="{BA50A6E1-E9D4-104E-A4BA-204C6BA3C89A}">
      <dgm:prSet phldrT="[Texto]" phldr="0"/>
      <dgm:spPr/>
      <dgm:t>
        <a:bodyPr/>
        <a:lstStyle/>
        <a:p>
          <a:r>
            <a:rPr lang="es-US" b="0" i="0" u="none" strike="noStrike" dirty="0">
              <a:solidFill>
                <a:schemeClr val="tx1"/>
              </a:solidFill>
              <a:effectLst/>
              <a:latin typeface="Google Sans"/>
            </a:rPr>
            <a:t>contiene la información genética responsable del desarrollo y el funcionamiento de un organismo. </a:t>
          </a:r>
          <a:endParaRPr lang="es-ES" dirty="0">
            <a:solidFill>
              <a:schemeClr val="tx1"/>
            </a:solidFill>
          </a:endParaRPr>
        </a:p>
      </dgm:t>
    </dgm:pt>
    <dgm:pt modelId="{59A9623B-D352-0D4B-BAF0-34AB637F819F}" type="parTrans" cxnId="{3B9C4D86-8969-224B-B670-159FA1207F1F}">
      <dgm:prSet/>
      <dgm:spPr/>
      <dgm:t>
        <a:bodyPr/>
        <a:lstStyle/>
        <a:p>
          <a:endParaRPr lang="es-ES"/>
        </a:p>
      </dgm:t>
    </dgm:pt>
    <dgm:pt modelId="{869F60DB-8460-BF4D-B74F-E3C74D3434F6}" type="sibTrans" cxnId="{3B9C4D86-8969-224B-B670-159FA1207F1F}">
      <dgm:prSet/>
      <dgm:spPr/>
      <dgm:t>
        <a:bodyPr/>
        <a:lstStyle/>
        <a:p>
          <a:endParaRPr lang="es-ES"/>
        </a:p>
      </dgm:t>
    </dgm:pt>
    <dgm:pt modelId="{9A899458-D84F-7844-8A8F-2B1BAD33E263}">
      <dgm:prSet phldrT="[Texto]" phldr="1"/>
      <dgm:spPr/>
      <dgm:t>
        <a:bodyPr/>
        <a:lstStyle/>
        <a:p>
          <a:endParaRPr lang="es-ES"/>
        </a:p>
      </dgm:t>
    </dgm:pt>
    <dgm:pt modelId="{53C5BBF4-478C-4B44-8200-B562973F755E}" type="parTrans" cxnId="{C5AC8820-6B0C-134C-A5B5-0E5C00AAF90C}">
      <dgm:prSet/>
      <dgm:spPr/>
      <dgm:t>
        <a:bodyPr/>
        <a:lstStyle/>
        <a:p>
          <a:endParaRPr lang="es-ES"/>
        </a:p>
      </dgm:t>
    </dgm:pt>
    <dgm:pt modelId="{C48859EA-76EF-9349-A193-B9F22360604A}" type="sibTrans" cxnId="{C5AC8820-6B0C-134C-A5B5-0E5C00AAF90C}">
      <dgm:prSet/>
      <dgm:spPr/>
      <dgm:t>
        <a:bodyPr/>
        <a:lstStyle/>
        <a:p>
          <a:endParaRPr lang="es-ES"/>
        </a:p>
      </dgm:t>
    </dgm:pt>
    <dgm:pt modelId="{D36DED9E-A2A4-F04C-A2FC-AB7C55BC09D1}">
      <dgm:prSet phldrT="[Texto]" phldr="1"/>
      <dgm:spPr/>
      <dgm:t>
        <a:bodyPr/>
        <a:lstStyle/>
        <a:p>
          <a:endParaRPr lang="es-ES"/>
        </a:p>
      </dgm:t>
    </dgm:pt>
    <dgm:pt modelId="{DE35BBFD-FB23-6444-B1A7-41F365098B18}" type="parTrans" cxnId="{0EE0C8D5-B045-F341-BD3A-5A4E2325C91F}">
      <dgm:prSet/>
      <dgm:spPr/>
      <dgm:t>
        <a:bodyPr/>
        <a:lstStyle/>
        <a:p>
          <a:endParaRPr lang="es-ES"/>
        </a:p>
      </dgm:t>
    </dgm:pt>
    <dgm:pt modelId="{C38F3E1F-5816-A640-AB28-6FF700BAE390}" type="sibTrans" cxnId="{0EE0C8D5-B045-F341-BD3A-5A4E2325C91F}">
      <dgm:prSet/>
      <dgm:spPr/>
      <dgm:t>
        <a:bodyPr/>
        <a:lstStyle/>
        <a:p>
          <a:endParaRPr lang="es-ES"/>
        </a:p>
      </dgm:t>
    </dgm:pt>
    <dgm:pt modelId="{EF6A26B5-EA4E-5545-8B34-2B8BF5374D7E}" type="pres">
      <dgm:prSet presAssocID="{8B8774F2-4032-D044-8AF8-5B6348AB6736}" presName="vert0" presStyleCnt="0">
        <dgm:presLayoutVars>
          <dgm:dir/>
          <dgm:animOne val="branch"/>
          <dgm:animLvl val="lvl"/>
        </dgm:presLayoutVars>
      </dgm:prSet>
      <dgm:spPr/>
    </dgm:pt>
    <dgm:pt modelId="{07EA97F1-07AF-5141-AB16-79A9C046ACBA}" type="pres">
      <dgm:prSet presAssocID="{6B987875-EE52-1B44-A8EC-02A40C016D16}" presName="thickLine" presStyleLbl="alignNode1" presStyleIdx="0" presStyleCnt="1"/>
      <dgm:spPr/>
    </dgm:pt>
    <dgm:pt modelId="{3C796189-C731-674E-8F26-F309A2AC2628}" type="pres">
      <dgm:prSet presAssocID="{6B987875-EE52-1B44-A8EC-02A40C016D16}" presName="horz1" presStyleCnt="0"/>
      <dgm:spPr/>
    </dgm:pt>
    <dgm:pt modelId="{1E286EBA-626E-D141-9AB8-9FC2341784E4}" type="pres">
      <dgm:prSet presAssocID="{6B987875-EE52-1B44-A8EC-02A40C016D16}" presName="tx1" presStyleLbl="revTx" presStyleIdx="0" presStyleCnt="4"/>
      <dgm:spPr/>
    </dgm:pt>
    <dgm:pt modelId="{2F037A7B-F54D-8848-9C5E-A330FDF48AD8}" type="pres">
      <dgm:prSet presAssocID="{6B987875-EE52-1B44-A8EC-02A40C016D16}" presName="vert1" presStyleCnt="0"/>
      <dgm:spPr/>
    </dgm:pt>
    <dgm:pt modelId="{4EB30875-BC5F-BF41-BE26-E47A564AB370}" type="pres">
      <dgm:prSet presAssocID="{BA50A6E1-E9D4-104E-A4BA-204C6BA3C89A}" presName="vertSpace2a" presStyleCnt="0"/>
      <dgm:spPr/>
    </dgm:pt>
    <dgm:pt modelId="{EC33DECC-7224-804C-81BE-4AACAFC84C4F}" type="pres">
      <dgm:prSet presAssocID="{BA50A6E1-E9D4-104E-A4BA-204C6BA3C89A}" presName="horz2" presStyleCnt="0"/>
      <dgm:spPr/>
    </dgm:pt>
    <dgm:pt modelId="{EE449B76-D00F-7047-BEC1-79E48059658C}" type="pres">
      <dgm:prSet presAssocID="{BA50A6E1-E9D4-104E-A4BA-204C6BA3C89A}" presName="horzSpace2" presStyleCnt="0"/>
      <dgm:spPr/>
    </dgm:pt>
    <dgm:pt modelId="{EF9DFAB8-48EE-0A4F-BF58-B112EFA6CC93}" type="pres">
      <dgm:prSet presAssocID="{BA50A6E1-E9D4-104E-A4BA-204C6BA3C89A}" presName="tx2" presStyleLbl="revTx" presStyleIdx="1" presStyleCnt="4"/>
      <dgm:spPr/>
    </dgm:pt>
    <dgm:pt modelId="{C34D88C8-051D-F640-909F-A36221A489FF}" type="pres">
      <dgm:prSet presAssocID="{BA50A6E1-E9D4-104E-A4BA-204C6BA3C89A}" presName="vert2" presStyleCnt="0"/>
      <dgm:spPr/>
    </dgm:pt>
    <dgm:pt modelId="{4C855CF7-3A45-7649-BDB1-A578B20F74FD}" type="pres">
      <dgm:prSet presAssocID="{BA50A6E1-E9D4-104E-A4BA-204C6BA3C89A}" presName="thinLine2b" presStyleLbl="callout" presStyleIdx="0" presStyleCnt="3"/>
      <dgm:spPr/>
    </dgm:pt>
    <dgm:pt modelId="{AA34C327-E746-B24A-A44A-99B06F26525D}" type="pres">
      <dgm:prSet presAssocID="{BA50A6E1-E9D4-104E-A4BA-204C6BA3C89A}" presName="vertSpace2b" presStyleCnt="0"/>
      <dgm:spPr/>
    </dgm:pt>
    <dgm:pt modelId="{FE9A7BE4-EBB5-E744-BC44-727B0DF04A10}" type="pres">
      <dgm:prSet presAssocID="{9A899458-D84F-7844-8A8F-2B1BAD33E263}" presName="horz2" presStyleCnt="0"/>
      <dgm:spPr/>
    </dgm:pt>
    <dgm:pt modelId="{99BBA2A5-8AD3-C84B-B56E-9C474DFE1EA6}" type="pres">
      <dgm:prSet presAssocID="{9A899458-D84F-7844-8A8F-2B1BAD33E263}" presName="horzSpace2" presStyleCnt="0"/>
      <dgm:spPr/>
    </dgm:pt>
    <dgm:pt modelId="{79979038-50BC-494A-8A2F-B411C6FF014E}" type="pres">
      <dgm:prSet presAssocID="{9A899458-D84F-7844-8A8F-2B1BAD33E263}" presName="tx2" presStyleLbl="revTx" presStyleIdx="2" presStyleCnt="4"/>
      <dgm:spPr/>
    </dgm:pt>
    <dgm:pt modelId="{97A3D86C-1789-9A40-A906-4608FCFE2A7E}" type="pres">
      <dgm:prSet presAssocID="{9A899458-D84F-7844-8A8F-2B1BAD33E263}" presName="vert2" presStyleCnt="0"/>
      <dgm:spPr/>
    </dgm:pt>
    <dgm:pt modelId="{915B80F7-2A2A-2848-8681-46DB706DE4DB}" type="pres">
      <dgm:prSet presAssocID="{9A899458-D84F-7844-8A8F-2B1BAD33E263}" presName="thinLine2b" presStyleLbl="callout" presStyleIdx="1" presStyleCnt="3"/>
      <dgm:spPr/>
    </dgm:pt>
    <dgm:pt modelId="{BEF686A4-4F5E-DF40-BA8A-8AAB88515321}" type="pres">
      <dgm:prSet presAssocID="{9A899458-D84F-7844-8A8F-2B1BAD33E263}" presName="vertSpace2b" presStyleCnt="0"/>
      <dgm:spPr/>
    </dgm:pt>
    <dgm:pt modelId="{4FF6F8EC-6610-7E4C-B819-8DF48D2F9D93}" type="pres">
      <dgm:prSet presAssocID="{D36DED9E-A2A4-F04C-A2FC-AB7C55BC09D1}" presName="horz2" presStyleCnt="0"/>
      <dgm:spPr/>
    </dgm:pt>
    <dgm:pt modelId="{1E0B67E3-0343-FF44-AF19-0F1F0AB798C2}" type="pres">
      <dgm:prSet presAssocID="{D36DED9E-A2A4-F04C-A2FC-AB7C55BC09D1}" presName="horzSpace2" presStyleCnt="0"/>
      <dgm:spPr/>
    </dgm:pt>
    <dgm:pt modelId="{7F29B5B8-6F82-4747-B598-A432F75995C5}" type="pres">
      <dgm:prSet presAssocID="{D36DED9E-A2A4-F04C-A2FC-AB7C55BC09D1}" presName="tx2" presStyleLbl="revTx" presStyleIdx="3" presStyleCnt="4"/>
      <dgm:spPr/>
    </dgm:pt>
    <dgm:pt modelId="{6C10D9FE-4FCF-6547-9AC6-88CCCF34C038}" type="pres">
      <dgm:prSet presAssocID="{D36DED9E-A2A4-F04C-A2FC-AB7C55BC09D1}" presName="vert2" presStyleCnt="0"/>
      <dgm:spPr/>
    </dgm:pt>
    <dgm:pt modelId="{5EFD5412-EF8D-9F4D-BDDC-4A9885E8A9D3}" type="pres">
      <dgm:prSet presAssocID="{D36DED9E-A2A4-F04C-A2FC-AB7C55BC09D1}" presName="thinLine2b" presStyleLbl="callout" presStyleIdx="2" presStyleCnt="3"/>
      <dgm:spPr/>
    </dgm:pt>
    <dgm:pt modelId="{C8DAB741-82CA-104A-8BB6-F3E32A93DC63}" type="pres">
      <dgm:prSet presAssocID="{D36DED9E-A2A4-F04C-A2FC-AB7C55BC09D1}" presName="vertSpace2b" presStyleCnt="0"/>
      <dgm:spPr/>
    </dgm:pt>
  </dgm:ptLst>
  <dgm:cxnLst>
    <dgm:cxn modelId="{C5AC8820-6B0C-134C-A5B5-0E5C00AAF90C}" srcId="{6B987875-EE52-1B44-A8EC-02A40C016D16}" destId="{9A899458-D84F-7844-8A8F-2B1BAD33E263}" srcOrd="1" destOrd="0" parTransId="{53C5BBF4-478C-4B44-8200-B562973F755E}" sibTransId="{C48859EA-76EF-9349-A193-B9F22360604A}"/>
    <dgm:cxn modelId="{900AC826-F171-8042-AEF8-92D3DD54BD9E}" type="presOf" srcId="{8B8774F2-4032-D044-8AF8-5B6348AB6736}" destId="{EF6A26B5-EA4E-5545-8B34-2B8BF5374D7E}" srcOrd="0" destOrd="0" presId="urn:microsoft.com/office/officeart/2008/layout/LinedList"/>
    <dgm:cxn modelId="{A548477B-E89D-644F-BCF8-622ECDFA573F}" type="presOf" srcId="{BA50A6E1-E9D4-104E-A4BA-204C6BA3C89A}" destId="{EF9DFAB8-48EE-0A4F-BF58-B112EFA6CC93}" srcOrd="0" destOrd="0" presId="urn:microsoft.com/office/officeart/2008/layout/LinedList"/>
    <dgm:cxn modelId="{2FE8A97B-3E3A-BA4C-9CD5-CCB23603D015}" type="presOf" srcId="{9A899458-D84F-7844-8A8F-2B1BAD33E263}" destId="{79979038-50BC-494A-8A2F-B411C6FF014E}" srcOrd="0" destOrd="0" presId="urn:microsoft.com/office/officeart/2008/layout/LinedList"/>
    <dgm:cxn modelId="{3B9C4D86-8969-224B-B670-159FA1207F1F}" srcId="{6B987875-EE52-1B44-A8EC-02A40C016D16}" destId="{BA50A6E1-E9D4-104E-A4BA-204C6BA3C89A}" srcOrd="0" destOrd="0" parTransId="{59A9623B-D352-0D4B-BAF0-34AB637F819F}" sibTransId="{869F60DB-8460-BF4D-B74F-E3C74D3434F6}"/>
    <dgm:cxn modelId="{56A43B94-F426-6F42-A026-988F414C8A6D}" srcId="{8B8774F2-4032-D044-8AF8-5B6348AB6736}" destId="{6B987875-EE52-1B44-A8EC-02A40C016D16}" srcOrd="0" destOrd="0" parTransId="{EBC0300B-A74A-A04E-AE7A-1A4B3A136CFE}" sibTransId="{B4C45E5E-64F0-5543-AD29-1FFF34DDDF4F}"/>
    <dgm:cxn modelId="{7A6F61CA-E130-E249-9847-163D968A2809}" type="presOf" srcId="{D36DED9E-A2A4-F04C-A2FC-AB7C55BC09D1}" destId="{7F29B5B8-6F82-4747-B598-A432F75995C5}" srcOrd="0" destOrd="0" presId="urn:microsoft.com/office/officeart/2008/layout/LinedList"/>
    <dgm:cxn modelId="{0EE0C8D5-B045-F341-BD3A-5A4E2325C91F}" srcId="{6B987875-EE52-1B44-A8EC-02A40C016D16}" destId="{D36DED9E-A2A4-F04C-A2FC-AB7C55BC09D1}" srcOrd="2" destOrd="0" parTransId="{DE35BBFD-FB23-6444-B1A7-41F365098B18}" sibTransId="{C38F3E1F-5816-A640-AB28-6FF700BAE390}"/>
    <dgm:cxn modelId="{661F49F7-8739-1045-A289-8F41C51EB8A2}" type="presOf" srcId="{6B987875-EE52-1B44-A8EC-02A40C016D16}" destId="{1E286EBA-626E-D141-9AB8-9FC2341784E4}" srcOrd="0" destOrd="0" presId="urn:microsoft.com/office/officeart/2008/layout/LinedList"/>
    <dgm:cxn modelId="{AEAC5BA3-5C07-8446-9182-E19ECA4417CF}" type="presParOf" srcId="{EF6A26B5-EA4E-5545-8B34-2B8BF5374D7E}" destId="{07EA97F1-07AF-5141-AB16-79A9C046ACBA}" srcOrd="0" destOrd="0" presId="urn:microsoft.com/office/officeart/2008/layout/LinedList"/>
    <dgm:cxn modelId="{57F3D0E6-C2BC-6044-A815-B83D2A7A60A5}" type="presParOf" srcId="{EF6A26B5-EA4E-5545-8B34-2B8BF5374D7E}" destId="{3C796189-C731-674E-8F26-F309A2AC2628}" srcOrd="1" destOrd="0" presId="urn:microsoft.com/office/officeart/2008/layout/LinedList"/>
    <dgm:cxn modelId="{E325AFF7-4B08-1148-8F00-ADD34D78E6B6}" type="presParOf" srcId="{3C796189-C731-674E-8F26-F309A2AC2628}" destId="{1E286EBA-626E-D141-9AB8-9FC2341784E4}" srcOrd="0" destOrd="0" presId="urn:microsoft.com/office/officeart/2008/layout/LinedList"/>
    <dgm:cxn modelId="{8B0F6345-425A-BC45-9DC1-3E8CD49F5CF9}" type="presParOf" srcId="{3C796189-C731-674E-8F26-F309A2AC2628}" destId="{2F037A7B-F54D-8848-9C5E-A330FDF48AD8}" srcOrd="1" destOrd="0" presId="urn:microsoft.com/office/officeart/2008/layout/LinedList"/>
    <dgm:cxn modelId="{7322E0B4-52D7-DE42-870D-D6F5689A53D2}" type="presParOf" srcId="{2F037A7B-F54D-8848-9C5E-A330FDF48AD8}" destId="{4EB30875-BC5F-BF41-BE26-E47A564AB370}" srcOrd="0" destOrd="0" presId="urn:microsoft.com/office/officeart/2008/layout/LinedList"/>
    <dgm:cxn modelId="{5F61B615-F195-0145-A103-15E95C2C07AF}" type="presParOf" srcId="{2F037A7B-F54D-8848-9C5E-A330FDF48AD8}" destId="{EC33DECC-7224-804C-81BE-4AACAFC84C4F}" srcOrd="1" destOrd="0" presId="urn:microsoft.com/office/officeart/2008/layout/LinedList"/>
    <dgm:cxn modelId="{D005B2AA-F4E5-BF49-8F61-2A65DE4260DF}" type="presParOf" srcId="{EC33DECC-7224-804C-81BE-4AACAFC84C4F}" destId="{EE449B76-D00F-7047-BEC1-79E48059658C}" srcOrd="0" destOrd="0" presId="urn:microsoft.com/office/officeart/2008/layout/LinedList"/>
    <dgm:cxn modelId="{B618DA59-D88B-2F46-9A89-195802DF38F1}" type="presParOf" srcId="{EC33DECC-7224-804C-81BE-4AACAFC84C4F}" destId="{EF9DFAB8-48EE-0A4F-BF58-B112EFA6CC93}" srcOrd="1" destOrd="0" presId="urn:microsoft.com/office/officeart/2008/layout/LinedList"/>
    <dgm:cxn modelId="{9787E09B-FE68-504B-8AAF-2D54AC5857BD}" type="presParOf" srcId="{EC33DECC-7224-804C-81BE-4AACAFC84C4F}" destId="{C34D88C8-051D-F640-909F-A36221A489FF}" srcOrd="2" destOrd="0" presId="urn:microsoft.com/office/officeart/2008/layout/LinedList"/>
    <dgm:cxn modelId="{104850FC-8FAD-7F49-8D98-B0EB8FF56554}" type="presParOf" srcId="{2F037A7B-F54D-8848-9C5E-A330FDF48AD8}" destId="{4C855CF7-3A45-7649-BDB1-A578B20F74FD}" srcOrd="2" destOrd="0" presId="urn:microsoft.com/office/officeart/2008/layout/LinedList"/>
    <dgm:cxn modelId="{4B0A863F-F53D-9E4D-BDB3-3ED598F736A2}" type="presParOf" srcId="{2F037A7B-F54D-8848-9C5E-A330FDF48AD8}" destId="{AA34C327-E746-B24A-A44A-99B06F26525D}" srcOrd="3" destOrd="0" presId="urn:microsoft.com/office/officeart/2008/layout/LinedList"/>
    <dgm:cxn modelId="{A4E33E04-A838-EF49-AA17-27516A9BE0DE}" type="presParOf" srcId="{2F037A7B-F54D-8848-9C5E-A330FDF48AD8}" destId="{FE9A7BE4-EBB5-E744-BC44-727B0DF04A10}" srcOrd="4" destOrd="0" presId="urn:microsoft.com/office/officeart/2008/layout/LinedList"/>
    <dgm:cxn modelId="{289BC174-53A2-744B-A357-6D79D991BFA7}" type="presParOf" srcId="{FE9A7BE4-EBB5-E744-BC44-727B0DF04A10}" destId="{99BBA2A5-8AD3-C84B-B56E-9C474DFE1EA6}" srcOrd="0" destOrd="0" presId="urn:microsoft.com/office/officeart/2008/layout/LinedList"/>
    <dgm:cxn modelId="{66FEFCA6-0618-6440-B1A4-88B0806B5E07}" type="presParOf" srcId="{FE9A7BE4-EBB5-E744-BC44-727B0DF04A10}" destId="{79979038-50BC-494A-8A2F-B411C6FF014E}" srcOrd="1" destOrd="0" presId="urn:microsoft.com/office/officeart/2008/layout/LinedList"/>
    <dgm:cxn modelId="{C4C90BEF-9758-1B42-9B64-511F827388D2}" type="presParOf" srcId="{FE9A7BE4-EBB5-E744-BC44-727B0DF04A10}" destId="{97A3D86C-1789-9A40-A906-4608FCFE2A7E}" srcOrd="2" destOrd="0" presId="urn:microsoft.com/office/officeart/2008/layout/LinedList"/>
    <dgm:cxn modelId="{BEDDB04E-C03D-024A-94AB-74AC9EB60FEA}" type="presParOf" srcId="{2F037A7B-F54D-8848-9C5E-A330FDF48AD8}" destId="{915B80F7-2A2A-2848-8681-46DB706DE4DB}" srcOrd="5" destOrd="0" presId="urn:microsoft.com/office/officeart/2008/layout/LinedList"/>
    <dgm:cxn modelId="{8F4AFB27-062B-7041-B075-F07DA3045573}" type="presParOf" srcId="{2F037A7B-F54D-8848-9C5E-A330FDF48AD8}" destId="{BEF686A4-4F5E-DF40-BA8A-8AAB88515321}" srcOrd="6" destOrd="0" presId="urn:microsoft.com/office/officeart/2008/layout/LinedList"/>
    <dgm:cxn modelId="{A746E90C-218D-BF47-8436-F1ACBEB655A7}" type="presParOf" srcId="{2F037A7B-F54D-8848-9C5E-A330FDF48AD8}" destId="{4FF6F8EC-6610-7E4C-B819-8DF48D2F9D93}" srcOrd="7" destOrd="0" presId="urn:microsoft.com/office/officeart/2008/layout/LinedList"/>
    <dgm:cxn modelId="{793D1445-A353-1D4F-A738-DC281389620E}" type="presParOf" srcId="{4FF6F8EC-6610-7E4C-B819-8DF48D2F9D93}" destId="{1E0B67E3-0343-FF44-AF19-0F1F0AB798C2}" srcOrd="0" destOrd="0" presId="urn:microsoft.com/office/officeart/2008/layout/LinedList"/>
    <dgm:cxn modelId="{BD2B1136-ECE9-A347-88F2-53FB74D30F56}" type="presParOf" srcId="{4FF6F8EC-6610-7E4C-B819-8DF48D2F9D93}" destId="{7F29B5B8-6F82-4747-B598-A432F75995C5}" srcOrd="1" destOrd="0" presId="urn:microsoft.com/office/officeart/2008/layout/LinedList"/>
    <dgm:cxn modelId="{15547516-EC96-7C41-96C7-D3185F53B88E}" type="presParOf" srcId="{4FF6F8EC-6610-7E4C-B819-8DF48D2F9D93}" destId="{6C10D9FE-4FCF-6547-9AC6-88CCCF34C038}" srcOrd="2" destOrd="0" presId="urn:microsoft.com/office/officeart/2008/layout/LinedList"/>
    <dgm:cxn modelId="{DD4510B1-4FBE-FF45-A3B9-52CEE6C8CFCF}" type="presParOf" srcId="{2F037A7B-F54D-8848-9C5E-A330FDF48AD8}" destId="{5EFD5412-EF8D-9F4D-BDDC-4A9885E8A9D3}" srcOrd="8" destOrd="0" presId="urn:microsoft.com/office/officeart/2008/layout/LinedList"/>
    <dgm:cxn modelId="{3ACD6E13-29EE-2A41-A478-EF119D0CE111}" type="presParOf" srcId="{2F037A7B-F54D-8848-9C5E-A330FDF48AD8}" destId="{C8DAB741-82CA-104A-8BB6-F3E32A93DC63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EA97F1-07AF-5141-AB16-79A9C046ACBA}">
      <dsp:nvSpPr>
        <dsp:cNvPr id="0" name=""/>
        <dsp:cNvSpPr/>
      </dsp:nvSpPr>
      <dsp:spPr>
        <a:xfrm>
          <a:off x="0" y="0"/>
          <a:ext cx="960437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286EBA-626E-D141-9AB8-9FC2341784E4}">
      <dsp:nvSpPr>
        <dsp:cNvPr id="0" name=""/>
        <dsp:cNvSpPr/>
      </dsp:nvSpPr>
      <dsp:spPr>
        <a:xfrm>
          <a:off x="0" y="0"/>
          <a:ext cx="1920875" cy="34496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790" tIns="224790" rIns="224790" bIns="224790" numCol="1" spcCol="1270" anchor="t" anchorCtr="0">
          <a:noAutofit/>
        </a:bodyPr>
        <a:lstStyle/>
        <a:p>
          <a:pPr marL="0" lvl="0" indent="0" algn="l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419" sz="5900" kern="1200" dirty="0"/>
            <a:t>Para qué sirve </a:t>
          </a:r>
          <a:endParaRPr lang="es-ES" sz="5900" kern="1200" dirty="0"/>
        </a:p>
      </dsp:txBody>
      <dsp:txXfrm>
        <a:off x="0" y="0"/>
        <a:ext cx="1920875" cy="3449638"/>
      </dsp:txXfrm>
    </dsp:sp>
    <dsp:sp modelId="{EF9DFAB8-48EE-0A4F-BF58-B112EFA6CC93}">
      <dsp:nvSpPr>
        <dsp:cNvPr id="0" name=""/>
        <dsp:cNvSpPr/>
      </dsp:nvSpPr>
      <dsp:spPr>
        <a:xfrm>
          <a:off x="2064940" y="53900"/>
          <a:ext cx="7539434" cy="10780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US" sz="2800" b="0" i="0" u="none" strike="noStrike" kern="1200" dirty="0">
              <a:solidFill>
                <a:schemeClr val="tx1"/>
              </a:solidFill>
              <a:effectLst/>
              <a:latin typeface="Google Sans"/>
            </a:rPr>
            <a:t>contiene la información genética responsable del desarrollo y el funcionamiento de un organismo. </a:t>
          </a:r>
          <a:endParaRPr lang="es-ES" sz="2800" kern="1200" dirty="0">
            <a:solidFill>
              <a:schemeClr val="tx1"/>
            </a:solidFill>
          </a:endParaRPr>
        </a:p>
      </dsp:txBody>
      <dsp:txXfrm>
        <a:off x="2064940" y="53900"/>
        <a:ext cx="7539434" cy="1078011"/>
      </dsp:txXfrm>
    </dsp:sp>
    <dsp:sp modelId="{4C855CF7-3A45-7649-BDB1-A578B20F74FD}">
      <dsp:nvSpPr>
        <dsp:cNvPr id="0" name=""/>
        <dsp:cNvSpPr/>
      </dsp:nvSpPr>
      <dsp:spPr>
        <a:xfrm>
          <a:off x="1920875" y="1131912"/>
          <a:ext cx="76835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979038-50BC-494A-8A2F-B411C6FF014E}">
      <dsp:nvSpPr>
        <dsp:cNvPr id="0" name=""/>
        <dsp:cNvSpPr/>
      </dsp:nvSpPr>
      <dsp:spPr>
        <a:xfrm>
          <a:off x="2064940" y="1185813"/>
          <a:ext cx="7539434" cy="10780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2800" kern="1200"/>
        </a:p>
      </dsp:txBody>
      <dsp:txXfrm>
        <a:off x="2064940" y="1185813"/>
        <a:ext cx="7539434" cy="1078011"/>
      </dsp:txXfrm>
    </dsp:sp>
    <dsp:sp modelId="{915B80F7-2A2A-2848-8681-46DB706DE4DB}">
      <dsp:nvSpPr>
        <dsp:cNvPr id="0" name=""/>
        <dsp:cNvSpPr/>
      </dsp:nvSpPr>
      <dsp:spPr>
        <a:xfrm>
          <a:off x="1920875" y="2263824"/>
          <a:ext cx="76835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29B5B8-6F82-4747-B598-A432F75995C5}">
      <dsp:nvSpPr>
        <dsp:cNvPr id="0" name=""/>
        <dsp:cNvSpPr/>
      </dsp:nvSpPr>
      <dsp:spPr>
        <a:xfrm>
          <a:off x="2064940" y="2317725"/>
          <a:ext cx="7539434" cy="10780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2800" kern="1200"/>
        </a:p>
      </dsp:txBody>
      <dsp:txXfrm>
        <a:off x="2064940" y="2317725"/>
        <a:ext cx="7539434" cy="1078011"/>
      </dsp:txXfrm>
    </dsp:sp>
    <dsp:sp modelId="{5EFD5412-EF8D-9F4D-BDDC-4A9885E8A9D3}">
      <dsp:nvSpPr>
        <dsp:cNvPr id="0" name=""/>
        <dsp:cNvSpPr/>
      </dsp:nvSpPr>
      <dsp:spPr>
        <a:xfrm>
          <a:off x="1920875" y="3395737"/>
          <a:ext cx="76835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3/1/24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9AA66B-4119-951E-0E9A-6E1A4D9BA5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99207" y="197536"/>
            <a:ext cx="8637073" cy="2541431"/>
          </a:xfrm>
        </p:spPr>
        <p:txBody>
          <a:bodyPr/>
          <a:lstStyle/>
          <a:p>
            <a:r>
              <a:rPr lang="es-419" dirty="0"/>
              <a:t>Biología (ADN)</a:t>
            </a:r>
            <a:endParaRPr lang="es-U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6761FC2-9182-6830-0781-CBE3522EB2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419" dirty="0"/>
              <a:t>Emiliano Valdez Cerecer </a:t>
            </a:r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4091023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D85F19-181D-3C41-8D8B-6B863C198F6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423459" y="791973"/>
            <a:ext cx="9604375" cy="1049337"/>
          </a:xfrm>
        </p:spPr>
        <p:txBody>
          <a:bodyPr/>
          <a:lstStyle/>
          <a:p>
            <a:endParaRPr lang="es-US" dirty="0"/>
          </a:p>
        </p:txBody>
      </p:sp>
      <p:graphicFrame>
        <p:nvGraphicFramePr>
          <p:cNvPr id="3" name="Marcador de contenido 2">
            <a:extLst>
              <a:ext uri="{FF2B5EF4-FFF2-40B4-BE49-F238E27FC236}">
                <a16:creationId xmlns:a16="http://schemas.microsoft.com/office/drawing/2014/main" id="{1F192EA1-4023-7C25-6E2F-0F2B59E7FD7A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601956331"/>
              </p:ext>
            </p:extLst>
          </p:nvPr>
        </p:nvGraphicFramePr>
        <p:xfrm>
          <a:off x="1067026" y="2121958"/>
          <a:ext cx="9604375" cy="3449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66932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6323408"/>
      </p:ext>
    </p:extLst>
  </p:cSld>
  <p:clrMapOvr>
    <a:masterClrMapping/>
  </p:clrMapOvr>
</p:sld>
</file>

<file path=ppt/theme/theme1.xml><?xml version="1.0" encoding="utf-8"?>
<a:theme xmlns:a="http://schemas.openxmlformats.org/drawingml/2006/main" name="Galerí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3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Galería</vt:lpstr>
      <vt:lpstr>Biología (ADN)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Biología (ADN)</dc:title>
  <dc:creator>Kid2 Inei</dc:creator>
  <cp:lastModifiedBy>Kid2 Inei</cp:lastModifiedBy>
  <cp:revision>3</cp:revision>
  <dcterms:created xsi:type="dcterms:W3CDTF">2024-02-16T21:54:32Z</dcterms:created>
  <dcterms:modified xsi:type="dcterms:W3CDTF">2024-03-01T17:28:33Z</dcterms:modified>
</cp:coreProperties>
</file>